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48" d="100"/>
          <a:sy n="148" d="100"/>
        </p:scale>
        <p:origin x="-121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E5DB-C6F9-224F-AEA3-D701AE41DEE8}" type="datetimeFigureOut">
              <a:rPr lang="ja-JP" altLang="en-US" smtClean="0"/>
              <a:pPr/>
              <a:t>10.11.30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FDA1-34D3-744E-AC80-7ECC808F294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E5DB-C6F9-224F-AEA3-D701AE41DEE8}" type="datetimeFigureOut">
              <a:rPr lang="ja-JP" altLang="en-US" smtClean="0"/>
              <a:pPr/>
              <a:t>10.11.30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FDA1-34D3-744E-AC80-7ECC808F294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E5DB-C6F9-224F-AEA3-D701AE41DEE8}" type="datetimeFigureOut">
              <a:rPr lang="ja-JP" altLang="en-US" smtClean="0"/>
              <a:pPr/>
              <a:t>10.11.30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FDA1-34D3-744E-AC80-7ECC808F294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E5DB-C6F9-224F-AEA3-D701AE41DEE8}" type="datetimeFigureOut">
              <a:rPr lang="ja-JP" altLang="en-US" smtClean="0"/>
              <a:pPr/>
              <a:t>10.11.30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FDA1-34D3-744E-AC80-7ECC808F294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E5DB-C6F9-224F-AEA3-D701AE41DEE8}" type="datetimeFigureOut">
              <a:rPr lang="ja-JP" altLang="en-US" smtClean="0"/>
              <a:pPr/>
              <a:t>10.11.30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FDA1-34D3-744E-AC80-7ECC808F294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E5DB-C6F9-224F-AEA3-D701AE41DEE8}" type="datetimeFigureOut">
              <a:rPr lang="ja-JP" altLang="en-US" smtClean="0"/>
              <a:pPr/>
              <a:t>10.11.30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FDA1-34D3-744E-AC80-7ECC808F294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E5DB-C6F9-224F-AEA3-D701AE41DEE8}" type="datetimeFigureOut">
              <a:rPr lang="ja-JP" altLang="en-US" smtClean="0"/>
              <a:pPr/>
              <a:t>10.11.30</a:t>
            </a:fld>
            <a:endParaRPr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FDA1-34D3-744E-AC80-7ECC808F294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E5DB-C6F9-224F-AEA3-D701AE41DEE8}" type="datetimeFigureOut">
              <a:rPr lang="ja-JP" altLang="en-US" smtClean="0"/>
              <a:pPr/>
              <a:t>10.11.30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FDA1-34D3-744E-AC80-7ECC808F294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E5DB-C6F9-224F-AEA3-D701AE41DEE8}" type="datetimeFigureOut">
              <a:rPr lang="ja-JP" altLang="en-US" smtClean="0"/>
              <a:pPr/>
              <a:t>10.11.30</a:t>
            </a:fld>
            <a:endParaRPr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FDA1-34D3-744E-AC80-7ECC808F294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E5DB-C6F9-224F-AEA3-D701AE41DEE8}" type="datetimeFigureOut">
              <a:rPr lang="ja-JP" altLang="en-US" smtClean="0"/>
              <a:pPr/>
              <a:t>10.11.30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FDA1-34D3-744E-AC80-7ECC808F294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0E5DB-C6F9-224F-AEA3-D701AE41DEE8}" type="datetimeFigureOut">
              <a:rPr lang="ja-JP" altLang="en-US" smtClean="0"/>
              <a:pPr/>
              <a:t>10.11.30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FDA1-34D3-744E-AC80-7ECC808F294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0E5DB-C6F9-224F-AEA3-D701AE41DEE8}" type="datetimeFigureOut">
              <a:rPr lang="ja-JP" altLang="en-US" smtClean="0"/>
              <a:pPr/>
              <a:t>10.11.30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CFDA1-34D3-744E-AC80-7ECC808F294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968985" y="1278867"/>
            <a:ext cx="2145219" cy="186982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ヒラギノ角ゴ Pro W3"/>
              <a:ea typeface="ヒラギノ角ゴ Pro W3"/>
              <a:cs typeface="ヒラギノ角ゴ Pro W3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432350" y="909535"/>
            <a:ext cx="1082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latin typeface="ヒラギノ角ゴ Pro W3"/>
                <a:ea typeface="ヒラギノ角ゴ Pro W3"/>
                <a:cs typeface="ヒラギノ角ゴ Pro W3"/>
              </a:rPr>
              <a:t>システム</a:t>
            </a:r>
            <a:endParaRPr kumimoji="1" lang="ja-JP" altLang="en-US" dirty="0">
              <a:latin typeface="ヒラギノ角ゴ Pro W3"/>
              <a:ea typeface="ヒラギノ角ゴ Pro W3"/>
              <a:cs typeface="ヒラギノ角ゴ Pro W3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50174" y="2127975"/>
            <a:ext cx="778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latin typeface="ヒラギノ角ゴ Pro W3"/>
                <a:ea typeface="ヒラギノ角ゴ Pro W3"/>
                <a:cs typeface="ヒラギノ角ゴ Pro W3"/>
              </a:rPr>
              <a:t>入力</a:t>
            </a:r>
            <a:r>
              <a:rPr kumimoji="1" lang="en-US" altLang="ja-JP" dirty="0" smtClean="0">
                <a:latin typeface="ヒラギノ角ゴ Pro W3"/>
                <a:ea typeface="ヒラギノ角ゴ Pro W3"/>
                <a:cs typeface="ヒラギノ角ゴ Pro W3"/>
              </a:rPr>
              <a:t>?</a:t>
            </a:r>
            <a:endParaRPr kumimoji="1" lang="ja-JP" altLang="en-US" dirty="0">
              <a:latin typeface="ヒラギノ角ゴ Pro W3"/>
              <a:ea typeface="ヒラギノ角ゴ Pro W3"/>
              <a:cs typeface="ヒラギノ角ゴ Pro W3"/>
            </a:endParaRPr>
          </a:p>
        </p:txBody>
      </p:sp>
      <p:cxnSp>
        <p:nvCxnSpPr>
          <p:cNvPr id="9" name="直線矢印コネクタ 8"/>
          <p:cNvCxnSpPr>
            <a:stCxn id="7" idx="3"/>
          </p:cNvCxnSpPr>
          <p:nvPr/>
        </p:nvCxnSpPr>
        <p:spPr>
          <a:xfrm>
            <a:off x="2228310" y="2312641"/>
            <a:ext cx="1135395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6064627" y="2127975"/>
            <a:ext cx="778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latin typeface="ヒラギノ角ゴ Pro W3"/>
                <a:ea typeface="ヒラギノ角ゴ Pro W3"/>
                <a:cs typeface="ヒラギノ角ゴ Pro W3"/>
              </a:rPr>
              <a:t>出力</a:t>
            </a:r>
            <a:r>
              <a:rPr kumimoji="1" lang="en-US" altLang="ja-JP" dirty="0" smtClean="0">
                <a:latin typeface="ヒラギノ角ゴ Pro W3"/>
                <a:ea typeface="ヒラギノ角ゴ Pro W3"/>
                <a:cs typeface="ヒラギノ角ゴ Pro W3"/>
              </a:rPr>
              <a:t>?</a:t>
            </a:r>
            <a:endParaRPr kumimoji="1" lang="ja-JP" altLang="en-US" dirty="0">
              <a:latin typeface="ヒラギノ角ゴ Pro W3"/>
              <a:ea typeface="ヒラギノ角ゴ Pro W3"/>
              <a:cs typeface="ヒラギノ角ゴ Pro W3"/>
            </a:endParaRPr>
          </a:p>
        </p:txBody>
      </p:sp>
      <p:cxnSp>
        <p:nvCxnSpPr>
          <p:cNvPr id="12" name="直線矢印コネクタ 11"/>
          <p:cNvCxnSpPr>
            <a:endCxn id="11" idx="1"/>
          </p:cNvCxnSpPr>
          <p:nvPr/>
        </p:nvCxnSpPr>
        <p:spPr>
          <a:xfrm flipV="1">
            <a:off x="4797427" y="2312641"/>
            <a:ext cx="126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3372283" y="2127975"/>
            <a:ext cx="1456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latin typeface="ヒラギノ角ゴ Pro W3"/>
                <a:ea typeface="ヒラギノ角ゴ Pro W3"/>
                <a:cs typeface="ヒラギノ角ゴ Pro W3"/>
              </a:rPr>
              <a:t>内部</a:t>
            </a:r>
            <a:r>
              <a:rPr kumimoji="1" lang="ja-JP" altLang="en-US" dirty="0" smtClean="0">
                <a:latin typeface="ヒラギノ角ゴ Pro W3"/>
                <a:ea typeface="ヒラギノ角ゴ Pro W3"/>
                <a:cs typeface="ヒラギノ角ゴ Pro W3"/>
              </a:rPr>
              <a:t>モデル</a:t>
            </a:r>
            <a:r>
              <a:rPr kumimoji="1" lang="en-US" altLang="ja-JP" dirty="0" smtClean="0">
                <a:latin typeface="ヒラギノ角ゴ Pro W3"/>
                <a:ea typeface="ヒラギノ角ゴ Pro W3"/>
                <a:cs typeface="ヒラギノ角ゴ Pro W3"/>
              </a:rPr>
              <a:t>?</a:t>
            </a:r>
            <a:endParaRPr kumimoji="1" lang="ja-JP" altLang="en-US" dirty="0">
              <a:latin typeface="ヒラギノ角ゴ Pro W3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</Words>
  <Application>Microsoft Macintosh PowerPoint</Application>
  <PresentationFormat>画面に合わせる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デザイン テンプレート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テーマ</vt:lpstr>
      <vt:lpstr>スライド 1</vt:lpstr>
    </vt:vector>
  </TitlesOfParts>
  <Company>琉球大学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當間 愛晃</dc:creator>
  <cp:lastModifiedBy>當間 愛晃</cp:lastModifiedBy>
  <cp:revision>2</cp:revision>
  <dcterms:created xsi:type="dcterms:W3CDTF">2010-11-30T08:41:29Z</dcterms:created>
  <dcterms:modified xsi:type="dcterms:W3CDTF">2010-11-30T08:41:48Z</dcterms:modified>
</cp:coreProperties>
</file>