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80A0-1D85-4542-BF52-666CCCEB156F}" type="datetimeFigureOut">
              <a:rPr kumimoji="1" lang="ja-JP" altLang="en-US" smtClean="0"/>
              <a:pPr/>
              <a:t>2011/10/6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3B1D-0E3C-4425-8B2A-8E7743F18D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da\Videos\Documents\&#35611;&#32681;&#36039;&#26009;2011\CAD\cad00\R0023501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CAD 00</a:t>
            </a:r>
            <a:br>
              <a:rPr kumimoji="1" lang="en-US" altLang="ja-JP" dirty="0" smtClean="0"/>
            </a:br>
            <a:r>
              <a:rPr lang="en-US" altLang="ja-JP" dirty="0" smtClean="0"/>
              <a:t>-</a:t>
            </a:r>
            <a:r>
              <a:rPr lang="ja-JP" altLang="en-US" dirty="0" smtClean="0"/>
              <a:t>最初の</a:t>
            </a:r>
            <a:r>
              <a:rPr lang="en-US" altLang="ja-JP" dirty="0" smtClean="0"/>
              <a:t>ML403</a:t>
            </a:r>
            <a:r>
              <a:rPr lang="ja-JP" altLang="en-US" dirty="0" smtClean="0"/>
              <a:t>ボード利用</a:t>
            </a:r>
            <a:r>
              <a:rPr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Fire Tom Wada</a:t>
            </a:r>
          </a:p>
          <a:p>
            <a:r>
              <a:rPr kumimoji="1" lang="en-US" altLang="ja-JP" dirty="0" smtClean="0"/>
              <a:t>IE dept.</a:t>
            </a:r>
          </a:p>
          <a:p>
            <a:r>
              <a:rPr lang="en-US" altLang="ja-JP" dirty="0" smtClean="0"/>
              <a:t>Univ. of the Ryukyus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プログラム用ビットファイルが表示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吹き出し 3"/>
          <p:cNvSpPr/>
          <p:nvPr/>
        </p:nvSpPr>
        <p:spPr>
          <a:xfrm>
            <a:off x="5580112" y="3645024"/>
            <a:ext cx="1512168" cy="936104"/>
          </a:xfrm>
          <a:prstGeom prst="wedgeRoundRectCallout">
            <a:avLst>
              <a:gd name="adj1" fmla="val -84428"/>
              <a:gd name="adj2" fmla="val -1280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Bit</a:t>
            </a:r>
            <a:r>
              <a:rPr kumimoji="1" lang="ja-JP" altLang="en-US" dirty="0" smtClean="0">
                <a:solidFill>
                  <a:schemeClr val="tx1"/>
                </a:solidFill>
              </a:rPr>
              <a:t>ファイル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LED</a:t>
            </a:r>
            <a:r>
              <a:rPr kumimoji="1" lang="ja-JP" altLang="en-US" dirty="0" smtClean="0"/>
              <a:t>が点滅する</a:t>
            </a:r>
            <a:endParaRPr kumimoji="1" lang="ja-JP" altLang="en-US" dirty="0"/>
          </a:p>
        </p:txBody>
      </p:sp>
      <p:pic>
        <p:nvPicPr>
          <p:cNvPr id="5" name="R002350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033588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ボード上の部品の接続</a:t>
            </a:r>
            <a:endParaRPr kumimoji="1" lang="ja-JP" altLang="en-US" dirty="0"/>
          </a:p>
        </p:txBody>
      </p:sp>
      <p:pic>
        <p:nvPicPr>
          <p:cNvPr id="4" name="コンテンツ プレースホルダ 3" descr="ML403Circuit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68182"/>
            <a:ext cx="6984776" cy="57309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ML403FPGA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ML403</a:t>
            </a:r>
            <a:r>
              <a:rPr kumimoji="1" lang="ja-JP" altLang="en-US" dirty="0" smtClean="0">
                <a:solidFill>
                  <a:srgbClr val="FFFF00"/>
                </a:solidFill>
              </a:rPr>
              <a:t>ボードの接続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5856" y="5013176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dirty="0" smtClean="0"/>
              <a:t>AC</a:t>
            </a:r>
            <a:r>
              <a:rPr kumimoji="1" lang="ja-JP" altLang="en-US" dirty="0" smtClean="0"/>
              <a:t>アダプタ接続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lang="en-US" altLang="ja-JP" dirty="0" smtClean="0"/>
              <a:t>DIP</a:t>
            </a:r>
            <a:r>
              <a:rPr lang="ja-JP" altLang="en-US" dirty="0" smtClean="0"/>
              <a:t>スイッチ　</a:t>
            </a:r>
            <a:r>
              <a:rPr lang="en-US" altLang="ja-JP" dirty="0" smtClean="0"/>
              <a:t>000101</a:t>
            </a:r>
          </a:p>
          <a:p>
            <a:pPr marL="342900" indent="-342900">
              <a:buAutoNum type="arabicPeriod"/>
            </a:pPr>
            <a:r>
              <a:rPr lang="ja-JP" altLang="en-US" dirty="0"/>
              <a:t>コンパクト</a:t>
            </a:r>
            <a:r>
              <a:rPr kumimoji="1" lang="en-US" altLang="ja-JP" dirty="0" smtClean="0"/>
              <a:t>FLASH</a:t>
            </a:r>
            <a:r>
              <a:rPr kumimoji="1" lang="ja-JP" altLang="en-US" dirty="0" smtClean="0"/>
              <a:t>　はあってもなくてもよい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lang="en-US" altLang="ja-JP" dirty="0" smtClean="0"/>
              <a:t>PC</a:t>
            </a:r>
            <a:r>
              <a:rPr lang="ja-JP" altLang="en-US" dirty="0" smtClean="0"/>
              <a:t>との</a:t>
            </a:r>
            <a:r>
              <a:rPr lang="en-US" altLang="ja-JP" dirty="0" smtClean="0"/>
              <a:t>USB</a:t>
            </a:r>
            <a:r>
              <a:rPr lang="ja-JP" altLang="en-US" dirty="0" smtClean="0"/>
              <a:t>接続</a:t>
            </a:r>
            <a:endParaRPr lang="en-US" altLang="ja-JP" dirty="0" smtClean="0"/>
          </a:p>
          <a:p>
            <a:pPr marL="342900" indent="-342900">
              <a:buAutoNum type="arabicPeriod"/>
            </a:pPr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ケーブル</a:t>
            </a:r>
            <a:r>
              <a:rPr kumimoji="1" lang="en-US" altLang="ja-JP" dirty="0" smtClean="0"/>
              <a:t>BOX</a:t>
            </a:r>
            <a:r>
              <a:rPr kumimoji="1" lang="ja-JP" altLang="en-US" dirty="0" smtClean="0"/>
              <a:t>のランプ点灯</a:t>
            </a:r>
            <a:endParaRPr kumimoji="1" lang="en-US" altLang="ja-JP" dirty="0" smtClean="0"/>
          </a:p>
          <a:p>
            <a:pPr marL="342900" indent="-342900">
              <a:buAutoNum type="arabicPeriod"/>
            </a:pPr>
            <a:r>
              <a:rPr lang="ja-JP" altLang="en-US" dirty="0" smtClean="0"/>
              <a:t>ボード右上の電源スイッチ</a:t>
            </a:r>
            <a:r>
              <a:rPr lang="en-US" altLang="ja-JP" dirty="0" smtClean="0"/>
              <a:t>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3995936" y="1484784"/>
            <a:ext cx="1656184" cy="504056"/>
          </a:xfrm>
          <a:prstGeom prst="wedgeRoundRectCallout">
            <a:avLst>
              <a:gd name="adj1" fmla="val 86148"/>
              <a:gd name="adj2" fmla="val 97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電源スイッチ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6444208" y="4869160"/>
            <a:ext cx="936104" cy="504056"/>
          </a:xfrm>
          <a:prstGeom prst="wedgeRoundRectCallout">
            <a:avLst>
              <a:gd name="adj1" fmla="val -63719"/>
              <a:gd name="adj2" fmla="val -121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4bit</a:t>
            </a:r>
            <a:br>
              <a:rPr kumimoji="1" lang="en-US" altLang="ja-JP" dirty="0" smtClean="0"/>
            </a:br>
            <a:r>
              <a:rPr kumimoji="1" lang="en-US" altLang="ja-JP" dirty="0" smtClean="0"/>
              <a:t>LED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364088" y="4653136"/>
            <a:ext cx="1008112" cy="504056"/>
          </a:xfrm>
          <a:prstGeom prst="wedgeRoundRectCallout">
            <a:avLst>
              <a:gd name="adj1" fmla="val -66395"/>
              <a:gd name="adj2" fmla="val -841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DIP</a:t>
            </a:r>
          </a:p>
          <a:p>
            <a:pPr algn="ctr"/>
            <a:r>
              <a:rPr lang="ja-JP" altLang="en-US" dirty="0"/>
              <a:t>スイッチ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7452320" y="2708920"/>
            <a:ext cx="1512168" cy="936104"/>
          </a:xfrm>
          <a:prstGeom prst="wedgeRoundRectCallout">
            <a:avLst>
              <a:gd name="adj1" fmla="val -192113"/>
              <a:gd name="adj2" fmla="val 1777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XC4VFX12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-10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内にカウンターを作り</a:t>
            </a:r>
            <a:r>
              <a:rPr kumimoji="1" lang="en-US" altLang="ja-JP" sz="3200" dirty="0" smtClean="0"/>
              <a:t>LED</a:t>
            </a:r>
            <a:r>
              <a:rPr kumimoji="1" lang="ja-JP" altLang="en-US" sz="3200" dirty="0" smtClean="0"/>
              <a:t>を点滅させる（１）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ツールを立ち上げ、必要なファイルを加える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Xilinx ISE Project Navigator</a:t>
            </a:r>
            <a:r>
              <a:rPr lang="ja-JP" altLang="en-US" sz="2000" dirty="0" smtClean="0"/>
              <a:t>起動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File -&gt; New Project	%</a:t>
            </a:r>
            <a:r>
              <a:rPr kumimoji="1" lang="ja-JP" altLang="en-US" sz="2000" dirty="0" smtClean="0"/>
              <a:t>新しい設計プロジェクトを作る</a:t>
            </a:r>
            <a:endParaRPr kumimoji="1"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プロジェクト名を入力　</a:t>
            </a:r>
            <a:r>
              <a:rPr lang="en-US" altLang="ja-JP" sz="2000" dirty="0" smtClean="0"/>
              <a:t>new00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FPGA</a:t>
            </a:r>
            <a:r>
              <a:rPr lang="ja-JP" altLang="en-US" sz="2000" dirty="0" smtClean="0"/>
              <a:t>パラメータ等入力</a:t>
            </a:r>
            <a:endParaRPr lang="en-US" altLang="ja-JP" sz="2000" dirty="0" smtClean="0"/>
          </a:p>
          <a:p>
            <a:pPr marL="914400" lvl="1" indent="-514350"/>
            <a:r>
              <a:rPr kumimoji="1" lang="en-US" altLang="ja-JP" sz="1600" dirty="0" smtClean="0"/>
              <a:t>Virtex4</a:t>
            </a:r>
          </a:p>
          <a:p>
            <a:pPr marL="914400" lvl="1" indent="-514350"/>
            <a:r>
              <a:rPr lang="en-US" altLang="ja-JP" sz="1600" dirty="0" smtClean="0"/>
              <a:t>XC4VFX12</a:t>
            </a:r>
          </a:p>
          <a:p>
            <a:pPr marL="914400" lvl="1" indent="-514350"/>
            <a:r>
              <a:rPr kumimoji="1" lang="en-US" altLang="ja-JP" sz="1600" dirty="0" smtClean="0"/>
              <a:t>FF668</a:t>
            </a:r>
          </a:p>
          <a:p>
            <a:pPr marL="914400" lvl="1" indent="-514350"/>
            <a:r>
              <a:rPr lang="en-US" altLang="ja-JP" sz="1600" dirty="0" smtClean="0"/>
              <a:t>-10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Finish 	%</a:t>
            </a:r>
            <a:r>
              <a:rPr kumimoji="1" lang="ja-JP" altLang="en-US" sz="2000" dirty="0" smtClean="0"/>
              <a:t>プロジェクトが完成</a:t>
            </a:r>
            <a:endParaRPr kumimoji="1"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smtClean="0"/>
              <a:t>Project-&gt; Add copy of source</a:t>
            </a:r>
            <a:r>
              <a:rPr kumimoji="1" lang="ja-JP" altLang="en-US" sz="2000" dirty="0" smtClean="0"/>
              <a:t>で以下の３つのファイルを加える</a:t>
            </a:r>
            <a:endParaRPr kumimoji="1" lang="en-US" altLang="ja-JP" sz="2000" dirty="0" smtClean="0"/>
          </a:p>
          <a:p>
            <a:pPr marL="914400" lvl="1" indent="-514350"/>
            <a:r>
              <a:rPr lang="en-US" altLang="ja-JP" sz="1600" dirty="0" smtClean="0"/>
              <a:t>c</a:t>
            </a:r>
            <a:r>
              <a:rPr kumimoji="1" lang="en-US" altLang="ja-JP" sz="1600" dirty="0" smtClean="0"/>
              <a:t>ounter.vhd	Association = ALL		%</a:t>
            </a:r>
            <a:r>
              <a:rPr kumimoji="1" lang="ja-JP" altLang="en-US" sz="1600" dirty="0" smtClean="0"/>
              <a:t>シミュレーションにも</a:t>
            </a:r>
            <a:r>
              <a:rPr kumimoji="1" lang="en-US" altLang="ja-JP" sz="1600" dirty="0" smtClean="0"/>
              <a:t>FPGA</a:t>
            </a:r>
            <a:r>
              <a:rPr kumimoji="1" lang="ja-JP" altLang="en-US" sz="1600" dirty="0" err="1" smtClean="0"/>
              <a:t>にも</a:t>
            </a:r>
            <a:r>
              <a:rPr kumimoji="1" lang="ja-JP" altLang="en-US" sz="1600" dirty="0" smtClean="0"/>
              <a:t>使用</a:t>
            </a:r>
            <a:endParaRPr kumimoji="1" lang="en-US" altLang="ja-JP" sz="1600" dirty="0" smtClean="0"/>
          </a:p>
          <a:p>
            <a:pPr marL="914400" lvl="1" indent="-514350"/>
            <a:r>
              <a:rPr lang="en-US" altLang="ja-JP" sz="1600" dirty="0" smtClean="0"/>
              <a:t>test_counter.vhd	Association = Simulation 	%</a:t>
            </a:r>
            <a:r>
              <a:rPr lang="ja-JP" altLang="en-US" sz="1600" dirty="0" smtClean="0"/>
              <a:t>シミュレーション</a:t>
            </a:r>
            <a:r>
              <a:rPr lang="ja-JP" altLang="en-US" sz="1600" dirty="0" err="1" smtClean="0"/>
              <a:t>じ</a:t>
            </a:r>
            <a:r>
              <a:rPr lang="ja-JP" altLang="en-US" sz="1600" dirty="0" smtClean="0"/>
              <a:t>のみ用</a:t>
            </a:r>
            <a:endParaRPr lang="en-US" altLang="ja-JP" sz="1600" dirty="0" smtClean="0"/>
          </a:p>
          <a:p>
            <a:pPr marL="914400" lvl="1" indent="-514350"/>
            <a:r>
              <a:rPr kumimoji="1" lang="en-US" altLang="ja-JP" sz="1600" dirty="0" smtClean="0"/>
              <a:t>System.ucf		Association = Implementation	%FPGA</a:t>
            </a:r>
            <a:r>
              <a:rPr kumimoji="1" lang="ja-JP" altLang="en-US" sz="1600" dirty="0" smtClean="0"/>
              <a:t>生成時のみ使用</a:t>
            </a:r>
            <a:endParaRPr kumimoji="1" lang="en-US" altLang="ja-JP" sz="1600" dirty="0" smtClean="0"/>
          </a:p>
          <a:p>
            <a:pPr marL="914400" lvl="1" indent="-514350"/>
            <a:endParaRPr kumimoji="1" lang="en-US" altLang="ja-JP" sz="1600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プロジェクト名入力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Project-&gt; Add copy of source</a:t>
            </a:r>
            <a:r>
              <a:rPr lang="ja-JP" altLang="en-US" dirty="0" smtClean="0"/>
              <a:t>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３つ</a:t>
            </a:r>
            <a:r>
              <a:rPr lang="ja-JP" altLang="en-US" dirty="0"/>
              <a:t>のファイルを</a:t>
            </a:r>
            <a:r>
              <a:rPr lang="ja-JP" altLang="en-US" dirty="0" smtClean="0"/>
              <a:t>加えた後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内にカウンターを作り</a:t>
            </a:r>
            <a:r>
              <a:rPr kumimoji="1" lang="en-US" altLang="ja-JP" sz="3200" dirty="0" smtClean="0"/>
              <a:t>LED</a:t>
            </a:r>
            <a:r>
              <a:rPr kumimoji="1" lang="ja-JP" altLang="en-US" sz="3200" dirty="0" smtClean="0"/>
              <a:t>を点滅させる（２）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動作</a:t>
            </a:r>
            <a:r>
              <a:rPr lang="ja-JP" altLang="en-US" sz="3200" dirty="0"/>
              <a:t>シミュレーション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Design</a:t>
            </a:r>
            <a:r>
              <a:rPr lang="ja-JP" altLang="en-US" sz="2000" dirty="0" smtClean="0"/>
              <a:t>ウインドウの　</a:t>
            </a:r>
            <a:r>
              <a:rPr lang="en-US" altLang="ja-JP" sz="2000" dirty="0" smtClean="0"/>
              <a:t>Simulation</a:t>
            </a:r>
            <a:r>
              <a:rPr lang="ja-JP" altLang="en-US" sz="2000" dirty="0" smtClean="0"/>
              <a:t>ボタンを押す</a:t>
            </a:r>
            <a:r>
              <a:rPr lang="en-US" altLang="ja-JP" sz="2000" dirty="0" smtClean="0"/>
              <a:t>	%</a:t>
            </a:r>
            <a:r>
              <a:rPr lang="ja-JP" altLang="en-US" sz="2000" dirty="0" smtClean="0"/>
              <a:t>シミュレーションモード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err="1" smtClean="0"/>
              <a:t>test_counter</a:t>
            </a:r>
            <a:r>
              <a:rPr lang="en-US" altLang="ja-JP" sz="2000" dirty="0" smtClean="0"/>
              <a:t> - behavior (test_counter.vhd)</a:t>
            </a:r>
            <a:r>
              <a:rPr lang="ja-JP" altLang="en-US" sz="2000" dirty="0" smtClean="0"/>
              <a:t>を選択する</a:t>
            </a:r>
            <a:endParaRPr lang="en-US" altLang="ja-JP" sz="2000" dirty="0" smtClean="0"/>
          </a:p>
          <a:p>
            <a:pPr marL="914400" lvl="1" indent="-514350"/>
            <a:r>
              <a:rPr lang="ja-JP" altLang="en-US" sz="1600" dirty="0" smtClean="0"/>
              <a:t>テストベンチを選択しないとシミュレションできません　　注意です</a:t>
            </a: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err="1" smtClean="0"/>
              <a:t>ISim</a:t>
            </a:r>
            <a:r>
              <a:rPr lang="en-US" altLang="ja-JP" sz="2000" dirty="0" smtClean="0"/>
              <a:t> Simulator</a:t>
            </a:r>
            <a:r>
              <a:rPr lang="ja-JP" altLang="en-US" sz="2000" dirty="0" smtClean="0"/>
              <a:t>をクリックし、</a:t>
            </a:r>
            <a:r>
              <a:rPr lang="en-US" altLang="ja-JP" sz="2000" dirty="0" smtClean="0"/>
              <a:t>Simulate Behavioral Model</a:t>
            </a:r>
            <a:r>
              <a:rPr lang="ja-JP" altLang="en-US" sz="2000" dirty="0" smtClean="0"/>
              <a:t>をダブルクリック</a:t>
            </a:r>
            <a:endParaRPr lang="en-US" altLang="ja-JP" sz="2000" dirty="0" smtClean="0"/>
          </a:p>
          <a:p>
            <a:pPr marL="914400" lvl="1" indent="-514350"/>
            <a:r>
              <a:rPr lang="en-US" altLang="ja-JP" sz="1600" dirty="0" smtClean="0"/>
              <a:t>%</a:t>
            </a:r>
            <a:r>
              <a:rPr lang="ja-JP" altLang="en-US" sz="1600" dirty="0" smtClean="0"/>
              <a:t>シミュレーション開始</a:t>
            </a: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err="1" smtClean="0"/>
              <a:t>Isim</a:t>
            </a:r>
            <a:r>
              <a:rPr lang="ja-JP" altLang="en-US" sz="2000" dirty="0" smtClean="0"/>
              <a:t>ツールで</a:t>
            </a:r>
            <a:endParaRPr lang="en-US" altLang="ja-JP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1600" dirty="0" smtClean="0"/>
              <a:t>Simulation- &gt; Run all </a:t>
            </a:r>
            <a:r>
              <a:rPr kumimoji="1" lang="ja-JP" altLang="en-US" sz="1600" dirty="0" smtClean="0"/>
              <a:t>で実行</a:t>
            </a:r>
            <a:endParaRPr kumimoji="1" lang="en-US" altLang="ja-JP" sz="16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1600" dirty="0" smtClean="0"/>
              <a:t>Simulation -&gt;Break</a:t>
            </a:r>
            <a:r>
              <a:rPr lang="ja-JP" altLang="en-US" sz="1600" dirty="0" smtClean="0"/>
              <a:t>でストップ</a:t>
            </a:r>
            <a:endParaRPr lang="en-US" altLang="ja-JP" sz="1600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1600" dirty="0" smtClean="0"/>
              <a:t>View -&gt; Zoom -&gt; In </a:t>
            </a:r>
            <a:r>
              <a:rPr kumimoji="1" lang="ja-JP" altLang="en-US" sz="1600" dirty="0" smtClean="0"/>
              <a:t>や</a:t>
            </a:r>
            <a:r>
              <a:rPr kumimoji="1" lang="en-US" altLang="ja-JP" sz="1600" dirty="0" smtClean="0"/>
              <a:t>Out</a:t>
            </a:r>
            <a:r>
              <a:rPr kumimoji="1" lang="ja-JP" altLang="en-US" sz="1600" dirty="0" err="1" smtClean="0"/>
              <a:t>で拡</a:t>
            </a:r>
            <a:r>
              <a:rPr kumimoji="1" lang="ja-JP" altLang="en-US" sz="1600" dirty="0" smtClean="0"/>
              <a:t>大縮小</a:t>
            </a:r>
            <a:endParaRPr kumimoji="1"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シミュレーションで動作を確認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000" dirty="0" err="1" smtClean="0"/>
              <a:t>Isim</a:t>
            </a:r>
            <a:r>
              <a:rPr kumimoji="1" lang="ja-JP" altLang="en-US" sz="2000" dirty="0" smtClean="0"/>
              <a:t>を終了</a:t>
            </a:r>
            <a:endParaRPr kumimoji="1" lang="en-US" altLang="ja-JP" sz="2000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Isim</a:t>
            </a:r>
            <a:r>
              <a:rPr kumimoji="1" lang="ja-JP" altLang="en-US" dirty="0" smtClean="0"/>
              <a:t>実行　</a:t>
            </a:r>
            <a:r>
              <a:rPr kumimoji="1" lang="en-US" altLang="ja-JP" dirty="0" smtClean="0"/>
              <a:t>350ms</a:t>
            </a:r>
            <a:r>
              <a:rPr kumimoji="1" lang="ja-JP" altLang="en-US" dirty="0" err="1" smtClean="0"/>
              <a:t>までの</a:t>
            </a:r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内にカウンターを作り</a:t>
            </a:r>
            <a:r>
              <a:rPr kumimoji="1" lang="en-US" altLang="ja-JP" sz="3200" dirty="0" smtClean="0"/>
              <a:t>LED</a:t>
            </a:r>
            <a:r>
              <a:rPr kumimoji="1" lang="ja-JP" altLang="en-US" sz="3200" dirty="0" smtClean="0"/>
              <a:t>を点滅させる（３）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VHDL</a:t>
            </a:r>
            <a:r>
              <a:rPr kumimoji="1" lang="ja-JP" altLang="en-US" sz="3200" dirty="0" smtClean="0"/>
              <a:t>記述から回路を生成し、</a:t>
            </a:r>
            <a:r>
              <a:rPr kumimoji="1" lang="en-US" altLang="ja-JP" sz="3200" dirty="0" smtClean="0"/>
              <a:t>FPGA</a:t>
            </a:r>
            <a:r>
              <a:rPr kumimoji="1" lang="ja-JP" altLang="en-US" sz="3200" dirty="0" smtClean="0"/>
              <a:t>に転送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Design</a:t>
            </a:r>
            <a:r>
              <a:rPr lang="ja-JP" altLang="en-US" sz="2000" dirty="0" smtClean="0"/>
              <a:t>ウインドウの　</a:t>
            </a:r>
            <a:r>
              <a:rPr lang="en-US" altLang="ja-JP" sz="2000" dirty="0" err="1" smtClean="0"/>
              <a:t>Imprementation</a:t>
            </a:r>
            <a:r>
              <a:rPr lang="ja-JP" altLang="en-US" sz="2000" dirty="0" smtClean="0"/>
              <a:t>ボタンを押す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%FPGA</a:t>
            </a:r>
            <a:r>
              <a:rPr lang="ja-JP" altLang="en-US" sz="2000" dirty="0" smtClean="0"/>
              <a:t>制作モード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下側ウインドウの</a:t>
            </a:r>
            <a:r>
              <a:rPr lang="en-US" altLang="ja-JP" sz="2000" dirty="0" smtClean="0"/>
              <a:t>Generate Programming File</a:t>
            </a:r>
            <a:r>
              <a:rPr lang="ja-JP" altLang="en-US" sz="2000" dirty="0" smtClean="0"/>
              <a:t>をダブルクリック</a:t>
            </a:r>
            <a:endParaRPr lang="en-US" altLang="ja-JP" sz="2000" dirty="0" smtClean="0"/>
          </a:p>
          <a:p>
            <a:pPr marL="914400" lvl="1" indent="-514350"/>
            <a:r>
              <a:rPr lang="ja-JP" altLang="en-US" sz="1600" dirty="0" smtClean="0"/>
              <a:t>回路を合成し、</a:t>
            </a:r>
            <a:r>
              <a:rPr lang="en-US" altLang="ja-JP" sz="1600" dirty="0" smtClean="0"/>
              <a:t>FPGA</a:t>
            </a:r>
            <a:r>
              <a:rPr lang="ja-JP" altLang="en-US" sz="1600" dirty="0"/>
              <a:t>内部に配置し配線するので、時間かかる</a:t>
            </a:r>
            <a:endParaRPr lang="en-US" altLang="ja-JP" sz="1600" dirty="0"/>
          </a:p>
          <a:p>
            <a:pPr marL="914400" lvl="1" indent="-514350"/>
            <a:r>
              <a:rPr lang="en-US" altLang="ja-JP" sz="1600" dirty="0"/>
              <a:t>Process “Generate Programming File” completed successfully</a:t>
            </a:r>
            <a:r>
              <a:rPr lang="ja-JP" altLang="en-US" sz="1600" dirty="0"/>
              <a:t>がでればデータ完成</a:t>
            </a:r>
            <a:endParaRPr lang="en-US" altLang="ja-JP" sz="16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Tools -&gt; </a:t>
            </a:r>
            <a:r>
              <a:rPr lang="en-US" altLang="ja-JP" sz="2000" dirty="0" err="1" smtClean="0"/>
              <a:t>iMPACT</a:t>
            </a:r>
            <a:r>
              <a:rPr lang="ja-JP" altLang="en-US" sz="2000" dirty="0" smtClean="0"/>
              <a:t>起動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000" dirty="0" smtClean="0"/>
              <a:t>ISE</a:t>
            </a:r>
            <a:r>
              <a:rPr lang="ja-JP" altLang="en-US" sz="2000" dirty="0"/>
              <a:t> </a:t>
            </a:r>
            <a:r>
              <a:rPr lang="en-US" altLang="ja-JP" sz="2000" dirty="0" err="1" smtClean="0"/>
              <a:t>iMPACT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edit -&gt; Launch wizard</a:t>
            </a:r>
          </a:p>
          <a:p>
            <a:pPr marL="914400" lvl="1" indent="-514350"/>
            <a:r>
              <a:rPr lang="en-US" altLang="ja-JP" sz="1600" dirty="0" smtClean="0"/>
              <a:t>Automatically connect to a cable and identify Boundary-Scan chain</a:t>
            </a:r>
            <a:r>
              <a:rPr lang="ja-JP" altLang="en-US" sz="1600" dirty="0" smtClean="0"/>
              <a:t>を選択し、</a:t>
            </a:r>
            <a:r>
              <a:rPr lang="en-US" altLang="ja-JP" sz="1600" dirty="0" smtClean="0"/>
              <a:t>OK</a:t>
            </a:r>
          </a:p>
          <a:p>
            <a:pPr marL="914400" lvl="1" indent="-514350"/>
            <a:r>
              <a:rPr lang="ja-JP" altLang="en-US" sz="1600" dirty="0" smtClean="0"/>
              <a:t>その後、</a:t>
            </a:r>
            <a:r>
              <a:rPr lang="en-US" altLang="ja-JP" sz="1600" dirty="0" smtClean="0"/>
              <a:t>no, cancel</a:t>
            </a:r>
            <a:r>
              <a:rPr lang="ja-JP" altLang="en-US" sz="1600" dirty="0" smtClean="0"/>
              <a:t>で次ページの図がでる。</a:t>
            </a:r>
            <a:endParaRPr lang="en-US" altLang="ja-JP" sz="1600" dirty="0" smtClean="0"/>
          </a:p>
          <a:p>
            <a:pPr marL="914400" lvl="1" indent="-514350"/>
            <a:r>
              <a:rPr lang="ja-JP" altLang="en-US" sz="1600" dirty="0" smtClean="0"/>
              <a:t>図の</a:t>
            </a:r>
            <a:r>
              <a:rPr lang="en-US" altLang="ja-JP" sz="1600" dirty="0" smtClean="0"/>
              <a:t>FPGA</a:t>
            </a:r>
            <a:r>
              <a:rPr lang="ja-JP" altLang="en-US" sz="1600" dirty="0" smtClean="0"/>
              <a:t>で右クリック　</a:t>
            </a:r>
            <a:r>
              <a:rPr lang="en-US" altLang="ja-JP" sz="1600" dirty="0" smtClean="0"/>
              <a:t>Assign new configuration file</a:t>
            </a:r>
            <a:r>
              <a:rPr lang="ja-JP" altLang="en-US" sz="1600" dirty="0" smtClean="0"/>
              <a:t>で</a:t>
            </a:r>
            <a:r>
              <a:rPr lang="en-US" altLang="ja-JP" sz="1600" dirty="0" smtClean="0"/>
              <a:t>counter.bit</a:t>
            </a:r>
            <a:r>
              <a:rPr lang="ja-JP" altLang="en-US" sz="1600" dirty="0" smtClean="0"/>
              <a:t>を設定</a:t>
            </a:r>
            <a:endParaRPr lang="en-US" altLang="ja-JP" sz="1600" dirty="0" smtClean="0"/>
          </a:p>
          <a:p>
            <a:pPr marL="914400" lvl="1" indent="-514350"/>
            <a:r>
              <a:rPr lang="ja-JP" altLang="en-US" sz="1600" dirty="0" smtClean="0"/>
              <a:t>図の</a:t>
            </a:r>
            <a:r>
              <a:rPr lang="en-US" altLang="ja-JP" sz="1600" dirty="0" smtClean="0"/>
              <a:t>FPGA</a:t>
            </a:r>
            <a:r>
              <a:rPr lang="ja-JP" altLang="en-US" sz="1600" dirty="0" smtClean="0"/>
              <a:t>で右クリック　</a:t>
            </a:r>
            <a:r>
              <a:rPr lang="en-US" altLang="ja-JP" sz="1600" dirty="0" smtClean="0"/>
              <a:t>Program</a:t>
            </a:r>
            <a:r>
              <a:rPr lang="ja-JP" altLang="en-US" sz="1600" dirty="0" smtClean="0"/>
              <a:t>で</a:t>
            </a:r>
            <a:r>
              <a:rPr lang="en-US" altLang="ja-JP" sz="1600" dirty="0" smtClean="0"/>
              <a:t>FPGA</a:t>
            </a:r>
            <a:r>
              <a:rPr lang="ja-JP" altLang="en-US" sz="1600" dirty="0" smtClean="0"/>
              <a:t>にデータを流し込む</a:t>
            </a:r>
            <a:endParaRPr lang="en-US" altLang="ja-JP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000" dirty="0" smtClean="0"/>
              <a:t>ボード右下の</a:t>
            </a:r>
            <a:r>
              <a:rPr lang="en-US" altLang="ja-JP" sz="2000" dirty="0" smtClean="0"/>
              <a:t>LED</a:t>
            </a:r>
            <a:r>
              <a:rPr lang="ja-JP" altLang="en-US" sz="2000" dirty="0" smtClean="0"/>
              <a:t>が点滅する。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000" dirty="0"/>
          </a:p>
          <a:p>
            <a:pPr marL="514350" indent="-514350">
              <a:buFont typeface="+mj-lt"/>
              <a:buAutoNum type="arabicPeriod"/>
            </a:pP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ML</a:t>
            </a:r>
            <a:r>
              <a:rPr kumimoji="1" lang="ja-JP" altLang="en-US" dirty="0" smtClean="0"/>
              <a:t>４０３ボード上の</a:t>
            </a:r>
            <a:r>
              <a:rPr lang="en-US" altLang="ja-JP" dirty="0" smtClean="0"/>
              <a:t>JTAG</a:t>
            </a:r>
            <a:r>
              <a:rPr lang="ja-JP" altLang="en-US" dirty="0" smtClean="0"/>
              <a:t>の接続図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角丸四角形吹き出し 6"/>
          <p:cNvSpPr/>
          <p:nvPr/>
        </p:nvSpPr>
        <p:spPr>
          <a:xfrm>
            <a:off x="5580112" y="3284984"/>
            <a:ext cx="1512168" cy="936104"/>
          </a:xfrm>
          <a:prstGeom prst="wedgeRoundRectCallout">
            <a:avLst>
              <a:gd name="adj1" fmla="val -84428"/>
              <a:gd name="adj2" fmla="val -1280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XC4VFX12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-10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122</Words>
  <Application>Microsoft Office PowerPoint</Application>
  <PresentationFormat>画面に合わせる (4:3)</PresentationFormat>
  <Paragraphs>68</Paragraphs>
  <Slides>12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CAD 00 -最初のML403ボード利用-</vt:lpstr>
      <vt:lpstr>ML403ボードの接続</vt:lpstr>
      <vt:lpstr>FPGA内にカウンターを作りLEDを点滅させる（１） ツールを立ち上げ、必要なファイルを加える</vt:lpstr>
      <vt:lpstr>プロジェクト名入力</vt:lpstr>
      <vt:lpstr>Project-&gt; Add copy of sourceで ３つのファイルを加えた後</vt:lpstr>
      <vt:lpstr>FPGA内にカウンターを作りLEDを点滅させる（２） 動作シミュレーション</vt:lpstr>
      <vt:lpstr>Isim実行　350msまでの結果</vt:lpstr>
      <vt:lpstr>FPGA内にカウンターを作りLEDを点滅させる（３） VHDL記述から回路を生成し、FPGAに転送</vt:lpstr>
      <vt:lpstr>ML４０３ボード上のJTAGの接続図</vt:lpstr>
      <vt:lpstr>プログラム用ビットファイルが表示</vt:lpstr>
      <vt:lpstr>LEDが点滅する</vt:lpstr>
      <vt:lpstr>ボード上の部品の接続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00 -最初のML403ボード利用-</dc:title>
  <dc:creator>wada</dc:creator>
  <cp:lastModifiedBy>wada</cp:lastModifiedBy>
  <cp:revision>20</cp:revision>
  <dcterms:created xsi:type="dcterms:W3CDTF">2011-10-06T02:00:35Z</dcterms:created>
  <dcterms:modified xsi:type="dcterms:W3CDTF">2011-10-06T11:35:47Z</dcterms:modified>
</cp:coreProperties>
</file>