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9" r:id="rId12"/>
    <p:sldId id="265" r:id="rId13"/>
    <p:sldId id="268" r:id="rId14"/>
    <p:sldId id="267" r:id="rId15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9" d="100"/>
          <a:sy n="99" d="100"/>
        </p:scale>
        <p:origin x="-6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8D229-53D5-8543-A812-49844C037150}" type="datetimeFigureOut">
              <a:rPr lang="ja-JP" altLang="en-US" smtClean="0"/>
              <a:pPr/>
              <a:t>12.7.19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92B8C-067B-D645-A314-80E39A2AE22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5FE12-29BA-5C4B-B80D-FB4AFEAAA7EE}" type="datetimeFigureOut">
              <a:rPr lang="ja-JP" altLang="en-US" smtClean="0"/>
              <a:pPr/>
              <a:t>12.7.19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19DF9-BB8A-D547-848C-FAC96AA01E6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19DF9-BB8A-D547-848C-FAC96AA01E66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19DF9-BB8A-D547-848C-FAC96AA01E66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19DF9-BB8A-D547-848C-FAC96AA01E66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Thank you for attention</a:t>
            </a:r>
            <a:r>
              <a:rPr lang="en-US" altLang="ja-JP" baseline="0" dirty="0" smtClean="0"/>
              <a:t> !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19DF9-BB8A-D547-848C-FAC96AA01E66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294"/>
            <a:ext cx="1600200" cy="36512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altLang="ja-JP" smtClean="0"/>
              <a:t>12.7.19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294"/>
            <a:ext cx="5638800" cy="365125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294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12.7.19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タイトルの上に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12.7.19</a:t>
            </a:r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タイトル付き 2 つ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12.7.19</a:t>
            </a:r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12.7.19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12.7.19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12.7.19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図付きセク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12.7.19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12.7.19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12.7.19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12.7.19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12.7.19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358" y="2044700"/>
            <a:ext cx="7167284" cy="408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29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altLang="ja-JP" smtClean="0"/>
              <a:t>12.7.19</a:t>
            </a:r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318" y="6275294"/>
            <a:ext cx="564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29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d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d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495800" y="4343400"/>
            <a:ext cx="4114800" cy="1752600"/>
          </a:xfrm>
        </p:spPr>
        <p:txBody>
          <a:bodyPr>
            <a:noAutofit/>
          </a:bodyPr>
          <a:lstStyle/>
          <a:p>
            <a:pPr algn="l"/>
            <a:r>
              <a:rPr lang="en-US" altLang="ja-JP" sz="2400" dirty="0" smtClean="0">
                <a:latin typeface="Times New Roman"/>
                <a:ea typeface="ＭＳ 明朝"/>
              </a:rPr>
              <a:t>Member</a:t>
            </a:r>
          </a:p>
          <a:p>
            <a:pPr lvl="1" algn="l"/>
            <a:r>
              <a:rPr lang="en-US" altLang="ja-JP" sz="2000" dirty="0" smtClean="0">
                <a:latin typeface="Times New Roman"/>
                <a:ea typeface="ＭＳ 明朝"/>
              </a:rPr>
              <a:t>128568J   Yu </a:t>
            </a:r>
            <a:r>
              <a:rPr lang="en-US" altLang="ja-JP" sz="2000" dirty="0" err="1" smtClean="0">
                <a:latin typeface="Times New Roman"/>
                <a:ea typeface="ＭＳ 明朝"/>
              </a:rPr>
              <a:t>Taninari</a:t>
            </a:r>
            <a:r>
              <a:rPr lang="en-US" altLang="ja-JP" sz="2000" dirty="0" smtClean="0">
                <a:latin typeface="Times New Roman"/>
                <a:ea typeface="ＭＳ 明朝"/>
              </a:rPr>
              <a:t> </a:t>
            </a:r>
          </a:p>
          <a:p>
            <a:pPr lvl="1" algn="l"/>
            <a:r>
              <a:rPr lang="en-US" altLang="ja-JP" sz="2000" dirty="0" smtClean="0">
                <a:latin typeface="Times New Roman"/>
                <a:ea typeface="ＭＳ 明朝"/>
              </a:rPr>
              <a:t>128572G  Shigehisa </a:t>
            </a:r>
            <a:r>
              <a:rPr lang="en-US" altLang="ja-JP" sz="2000" dirty="0" err="1" smtClean="0">
                <a:latin typeface="Times New Roman"/>
                <a:ea typeface="ＭＳ 明朝"/>
              </a:rPr>
              <a:t>Kyoda</a:t>
            </a:r>
            <a:r>
              <a:rPr lang="en-US" altLang="ja-JP" sz="2000" dirty="0" smtClean="0">
                <a:latin typeface="Times New Roman"/>
                <a:ea typeface="ＭＳ 明朝"/>
              </a:rPr>
              <a:t>  </a:t>
            </a:r>
          </a:p>
          <a:p>
            <a:pPr lvl="1" algn="l"/>
            <a:r>
              <a:rPr lang="en-US" altLang="ja-JP" sz="2000" dirty="0" smtClean="0">
                <a:latin typeface="Times New Roman"/>
                <a:ea typeface="ＭＳ 明朝"/>
              </a:rPr>
              <a:t>128585J   Shuichi </a:t>
            </a:r>
            <a:r>
              <a:rPr lang="en-US" altLang="ja-JP" sz="2000" dirty="0" err="1" smtClean="0">
                <a:latin typeface="Times New Roman"/>
                <a:ea typeface="ＭＳ 明朝"/>
              </a:rPr>
              <a:t>Tamayose</a:t>
            </a:r>
            <a:endParaRPr lang="en-US" altLang="ja-JP" sz="2000" dirty="0" smtClean="0">
              <a:latin typeface="Times New Roman"/>
              <a:ea typeface="ＭＳ 明朝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810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 smtClean="0">
                <a:latin typeface="Times New Roman Bold Italic"/>
                <a:ea typeface="ＭＳ 明朝"/>
                <a:cs typeface="Times New Roman Bold Italic"/>
              </a:rPr>
              <a:t>Extracting features from image</a:t>
            </a:r>
          </a:p>
          <a:p>
            <a:pPr algn="ctr"/>
            <a:r>
              <a:rPr lang="en-US" altLang="ja-JP" sz="4800" dirty="0">
                <a:latin typeface="Times New Roman Bold Italic"/>
                <a:ea typeface="ＭＳ 明朝"/>
                <a:cs typeface="Times New Roman Bold Italic"/>
              </a:rPr>
              <a:t>a</a:t>
            </a:r>
            <a:r>
              <a:rPr lang="en-US" altLang="ja-JP" sz="4800" dirty="0" smtClean="0">
                <a:latin typeface="Times New Roman Bold Italic"/>
                <a:ea typeface="ＭＳ 明朝"/>
                <a:cs typeface="Times New Roman Bold Italic"/>
              </a:rPr>
              <a:t>nd</a:t>
            </a:r>
          </a:p>
          <a:p>
            <a:pPr algn="ctr"/>
            <a:r>
              <a:rPr lang="en-US" altLang="ja-JP" sz="4800" dirty="0" smtClean="0">
                <a:latin typeface="Times New Roman Bold Italic"/>
                <a:ea typeface="ＭＳ 明朝"/>
                <a:cs typeface="Times New Roman Bold Italic"/>
              </a:rPr>
              <a:t>Converting image into </a:t>
            </a:r>
            <a:r>
              <a:rPr lang="en-US" altLang="ja-JP" sz="4800" dirty="0" err="1" smtClean="0">
                <a:latin typeface="Times New Roman Bold Italic"/>
                <a:ea typeface="ＭＳ 明朝"/>
                <a:cs typeface="Times New Roman Bold Italic"/>
              </a:rPr>
              <a:t>Ascii</a:t>
            </a:r>
            <a:r>
              <a:rPr lang="en-US" altLang="ja-JP" sz="4800" dirty="0" smtClean="0">
                <a:latin typeface="Times New Roman Bold Italic"/>
                <a:ea typeface="ＭＳ 明朝"/>
                <a:cs typeface="Times New Roman Bold Italic"/>
              </a:rPr>
              <a:t> Art</a:t>
            </a:r>
            <a:endParaRPr kumimoji="1" lang="ja-JP" altLang="en-US" sz="4800" dirty="0">
              <a:latin typeface="Times New Roman Bold Italic"/>
              <a:cs typeface="Times New Roman Bold Italic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z="1800" smtClean="0"/>
              <a:pPr/>
              <a:t>1</a:t>
            </a:fld>
            <a:endParaRPr kumimoji="0"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2775" y="381000"/>
            <a:ext cx="7918450" cy="788894"/>
          </a:xfrm>
        </p:spPr>
        <p:txBody>
          <a:bodyPr>
            <a:normAutofit/>
          </a:bodyPr>
          <a:lstStyle/>
          <a:p>
            <a:r>
              <a:rPr lang="en-US" altLang="ja-JP" b="1" dirty="0" smtClean="0">
                <a:latin typeface="Times New Roman"/>
                <a:cs typeface="Times New Roman"/>
              </a:rPr>
              <a:t>Font Table</a:t>
            </a:r>
            <a:endParaRPr lang="ja-JP" altLang="en-US" b="1" dirty="0">
              <a:latin typeface="Times New Roman"/>
              <a:cs typeface="Times New Roman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z="1800" smtClean="0"/>
              <a:pPr/>
              <a:t>10</a:t>
            </a:fld>
            <a:endParaRPr kumimoji="0" lang="en-US" sz="1800" dirty="0"/>
          </a:p>
        </p:txBody>
      </p:sp>
      <p:pic>
        <p:nvPicPr>
          <p:cNvPr id="10" name="図 9" descr="font_tabl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057400" y="1378386"/>
            <a:ext cx="5029200" cy="5262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b="1" dirty="0" smtClean="0">
                <a:latin typeface="Times New Roman"/>
                <a:cs typeface="Times New Roman"/>
              </a:rPr>
              <a:t>Algorithm</a:t>
            </a:r>
            <a:endParaRPr lang="ja-JP" altLang="en-US" b="1" dirty="0">
              <a:latin typeface="Times New Roman"/>
              <a:cs typeface="Times New Roman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988358" y="2044700"/>
            <a:ext cx="7774642" cy="40814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ja-JP" sz="2400" dirty="0" smtClean="0"/>
              <a:t>Get 1 block (5 </a:t>
            </a:r>
            <a:r>
              <a:rPr lang="en-US" altLang="ja-JP" sz="2400" dirty="0" err="1" smtClean="0"/>
              <a:t>x</a:t>
            </a:r>
            <a:r>
              <a:rPr lang="en-US" altLang="ja-JP" sz="2400" dirty="0" smtClean="0"/>
              <a:t> 5 pixel)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 smtClean="0"/>
              <a:t>Compare with the value in Font Table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 smtClean="0"/>
              <a:t>Put a character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 smtClean="0"/>
              <a:t>Next block </a:t>
            </a:r>
            <a:endParaRPr lang="en-US" altLang="ja-JP" sz="24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z="1800" smtClean="0"/>
              <a:pPr/>
              <a:t>11</a:t>
            </a:fld>
            <a:endParaRPr kumimoji="0"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miku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676400" y="173579"/>
            <a:ext cx="5791200" cy="646684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>
            <a:normAutofit/>
          </a:bodyPr>
          <a:lstStyle/>
          <a:p>
            <a:r>
              <a:rPr lang="en-US" altLang="ja-JP" b="1" dirty="0" err="1" smtClean="0">
                <a:latin typeface="Times New Roman"/>
                <a:cs typeface="Times New Roman"/>
              </a:rPr>
              <a:t>Ascii</a:t>
            </a:r>
            <a:r>
              <a:rPr lang="en-US" altLang="ja-JP" b="1" dirty="0" smtClean="0">
                <a:latin typeface="Times New Roman"/>
                <a:cs typeface="Times New Roman"/>
              </a:rPr>
              <a:t> Art</a:t>
            </a:r>
            <a:endParaRPr lang="ja-JP" altLang="en-US" b="1" dirty="0">
              <a:latin typeface="Times New Roman"/>
              <a:cs typeface="Times New Roman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b="1" dirty="0" smtClean="0">
                <a:latin typeface="Times New Roman"/>
                <a:cs typeface="Times New Roman"/>
              </a:rPr>
              <a:t>Future</a:t>
            </a:r>
            <a:endParaRPr lang="ja-JP" altLang="en-US" b="1" dirty="0">
              <a:latin typeface="Times New Roman"/>
              <a:cs typeface="Times New Roman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988358" y="2044700"/>
            <a:ext cx="7774642" cy="40814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ja-JP" sz="2400" dirty="0" err="1" smtClean="0"/>
              <a:t>Javascript</a:t>
            </a:r>
            <a:r>
              <a:rPr lang="en-US" altLang="ja-JP" sz="2400" dirty="0" smtClean="0"/>
              <a:t> ( web browser 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 smtClean="0"/>
              <a:t>Auto Resize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 smtClean="0"/>
              <a:t>Add a character to Font Table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 smtClean="0"/>
              <a:t>Improve an Evaluation algorithm</a:t>
            </a:r>
            <a:r>
              <a:rPr lang="en-US" altLang="ja-JP" sz="2400" dirty="0" smtClean="0"/>
              <a:t> </a:t>
            </a:r>
            <a:endParaRPr lang="en-US" altLang="ja-JP" sz="24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z="1800" smtClean="0"/>
              <a:pPr/>
              <a:t>13</a:t>
            </a:fld>
            <a:endParaRPr kumimoji="0"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miku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676400" y="173579"/>
            <a:ext cx="5791200" cy="646684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>
            <a:normAutofit/>
          </a:bodyPr>
          <a:lstStyle/>
          <a:p>
            <a:r>
              <a:rPr lang="en-US" altLang="ja-JP" b="1" dirty="0" smtClean="0">
                <a:latin typeface="Times New Roman"/>
                <a:cs typeface="Times New Roman"/>
              </a:rPr>
              <a:t>Conclusion</a:t>
            </a:r>
            <a:endParaRPr lang="ja-JP" altLang="en-US" b="1" dirty="0">
              <a:latin typeface="Times New Roman"/>
              <a:cs typeface="Times New Roman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14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Times New Roman Bold Italic"/>
                <a:cs typeface="Times New Roman Bold Italic"/>
              </a:rPr>
              <a:t>OUTLINE</a:t>
            </a:r>
            <a:endParaRPr lang="ja-JP" altLang="en-US" dirty="0">
              <a:latin typeface="Times New Roman Bold Italic"/>
              <a:cs typeface="Times New Roman Bold Italic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 smtClean="0"/>
              <a:t>Abstract</a:t>
            </a:r>
          </a:p>
          <a:p>
            <a:r>
              <a:rPr lang="en-US" altLang="ja-JP" sz="2800" dirty="0" smtClean="0"/>
              <a:t>Edge Detection</a:t>
            </a:r>
          </a:p>
          <a:p>
            <a:r>
              <a:rPr lang="en-US" altLang="ja-JP" sz="2800" dirty="0" smtClean="0"/>
              <a:t>Font</a:t>
            </a:r>
          </a:p>
          <a:p>
            <a:r>
              <a:rPr lang="en-US" altLang="ja-JP" sz="2800" dirty="0" err="1" smtClean="0"/>
              <a:t>Ascii</a:t>
            </a:r>
            <a:r>
              <a:rPr lang="en-US" altLang="ja-JP" sz="2800" dirty="0" smtClean="0"/>
              <a:t> Art</a:t>
            </a:r>
          </a:p>
          <a:p>
            <a:r>
              <a:rPr lang="en-US" altLang="ja-JP" sz="2800" dirty="0" smtClean="0"/>
              <a:t>Conclusion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z="1800" smtClean="0"/>
              <a:pPr/>
              <a:t>2</a:t>
            </a:fld>
            <a:endParaRPr kumimoji="0"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 smtClean="0">
                <a:latin typeface="Times New Roman"/>
                <a:cs typeface="Times New Roman"/>
              </a:rPr>
              <a:t>Abstract</a:t>
            </a:r>
            <a:endParaRPr lang="ja-JP" altLang="en-US" b="1" dirty="0">
              <a:latin typeface="Times New Roman"/>
              <a:cs typeface="Times New Roman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988358" y="2044700"/>
            <a:ext cx="7774642" cy="4081463"/>
          </a:xfrm>
        </p:spPr>
        <p:txBody>
          <a:bodyPr/>
          <a:lstStyle/>
          <a:p>
            <a:pPr>
              <a:buNone/>
            </a:pPr>
            <a:r>
              <a:rPr lang="en-US" altLang="ja-JP" sz="2400" dirty="0" smtClean="0">
                <a:latin typeface="Times New Roman"/>
                <a:cs typeface="Times New Roman"/>
              </a:rPr>
              <a:t>We use AA on Internet World today.</a:t>
            </a:r>
          </a:p>
          <a:p>
            <a:pPr>
              <a:buNone/>
            </a:pPr>
            <a:r>
              <a:rPr lang="en-US" altLang="ja-JP" sz="2400" dirty="0" smtClean="0">
                <a:latin typeface="Times New Roman"/>
                <a:cs typeface="Times New Roman"/>
              </a:rPr>
              <a:t> Do you know AA ?</a:t>
            </a:r>
          </a:p>
          <a:p>
            <a:pPr>
              <a:buNone/>
            </a:pPr>
            <a:r>
              <a:rPr lang="en-US" altLang="ja-JP" sz="2400" dirty="0" smtClean="0">
                <a:latin typeface="Times New Roman"/>
                <a:cs typeface="Times New Roman"/>
              </a:rPr>
              <a:t>AA is “</a:t>
            </a:r>
            <a:r>
              <a:rPr lang="en-US" altLang="ja-JP" sz="2400" dirty="0" err="1" smtClean="0">
                <a:latin typeface="Times New Roman"/>
                <a:cs typeface="Times New Roman"/>
              </a:rPr>
              <a:t>Ascii</a:t>
            </a:r>
            <a:r>
              <a:rPr lang="en-US" altLang="ja-JP" sz="2400" dirty="0" smtClean="0">
                <a:latin typeface="Times New Roman"/>
                <a:cs typeface="Times New Roman"/>
              </a:rPr>
              <a:t> Art “. </a:t>
            </a:r>
          </a:p>
          <a:p>
            <a:pPr>
              <a:buNone/>
            </a:pPr>
            <a:r>
              <a:rPr lang="en-US" altLang="ja-JP" sz="2400" dirty="0" smtClean="0">
                <a:latin typeface="Times New Roman"/>
                <a:cs typeface="Times New Roman"/>
              </a:rPr>
              <a:t>It is easy to understand web contents when I know AA .</a:t>
            </a:r>
          </a:p>
          <a:p>
            <a:pPr>
              <a:buNone/>
            </a:pPr>
            <a:r>
              <a:rPr lang="en-US" altLang="ja-JP" sz="2400" dirty="0" smtClean="0">
                <a:latin typeface="Times New Roman"/>
                <a:cs typeface="Times New Roman"/>
              </a:rPr>
              <a:t>Therefore </a:t>
            </a:r>
            <a:r>
              <a:rPr lang="en-US" altLang="ja-JP" sz="2400" dirty="0" smtClean="0">
                <a:latin typeface="Times New Roman"/>
                <a:cs typeface="Times New Roman"/>
              </a:rPr>
              <a:t>,</a:t>
            </a:r>
          </a:p>
          <a:p>
            <a:pPr>
              <a:buNone/>
            </a:pPr>
            <a:r>
              <a:rPr lang="en-US" altLang="ja-JP" sz="2400" dirty="0" smtClean="0">
                <a:latin typeface="Times New Roman"/>
                <a:cs typeface="Times New Roman"/>
              </a:rPr>
              <a:t>We can enjoy net </a:t>
            </a:r>
            <a:r>
              <a:rPr lang="en-US" altLang="ja-JP" sz="2400" dirty="0" smtClean="0">
                <a:latin typeface="Times New Roman"/>
                <a:cs typeface="Times New Roman"/>
              </a:rPr>
              <a:t>surfing </a:t>
            </a:r>
            <a:r>
              <a:rPr lang="en-US" altLang="ja-JP" sz="2400" dirty="0" smtClean="0">
                <a:latin typeface="Times New Roman"/>
                <a:cs typeface="Times New Roman"/>
              </a:rPr>
              <a:t>!!!</a:t>
            </a:r>
            <a:r>
              <a:rPr lang="en-US" altLang="ja-JP" dirty="0" smtClean="0"/>
              <a:t>  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z="1800" smtClean="0"/>
              <a:pPr/>
              <a:t>3</a:t>
            </a:fld>
            <a:endParaRPr kumimoji="0"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b="1" dirty="0" smtClean="0">
                <a:latin typeface="Times New Roman"/>
                <a:cs typeface="Times New Roman"/>
              </a:rPr>
              <a:t>Edge Detection</a:t>
            </a:r>
            <a:endParaRPr lang="ja-JP" altLang="en-US" b="1" dirty="0">
              <a:latin typeface="Times New Roman"/>
              <a:cs typeface="Times New Roman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988358" y="2044700"/>
            <a:ext cx="7774642" cy="40814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2400" dirty="0" smtClean="0"/>
              <a:t>To make AA ,</a:t>
            </a:r>
          </a:p>
          <a:p>
            <a:pPr>
              <a:buNone/>
            </a:pPr>
            <a:r>
              <a:rPr lang="en-US" altLang="ja-JP" sz="2400" dirty="0" smtClean="0"/>
              <a:t>First , </a:t>
            </a:r>
          </a:p>
          <a:p>
            <a:pPr>
              <a:buNone/>
            </a:pPr>
            <a:r>
              <a:rPr lang="en-US" altLang="ja-JP" sz="2400" dirty="0" smtClean="0"/>
              <a:t>convert image into image detected edge in .</a:t>
            </a:r>
          </a:p>
          <a:p>
            <a:pPr>
              <a:buNone/>
            </a:pPr>
            <a:r>
              <a:rPr lang="en-US" altLang="ja-JP" sz="2400" dirty="0" smtClean="0"/>
              <a:t>Next , </a:t>
            </a:r>
          </a:p>
          <a:p>
            <a:pPr>
              <a:buNone/>
            </a:pPr>
            <a:r>
              <a:rPr lang="en-US" altLang="ja-JP" sz="2400" dirty="0" smtClean="0"/>
              <a:t>convert its image into AA .   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z="1800" smtClean="0"/>
              <a:pPr/>
              <a:t>4</a:t>
            </a:fld>
            <a:endParaRPr kumimoji="0"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b="1" dirty="0" smtClean="0">
                <a:latin typeface="Times New Roman"/>
                <a:cs typeface="Times New Roman"/>
              </a:rPr>
              <a:t>Edge Detection</a:t>
            </a:r>
            <a:endParaRPr lang="ja-JP" altLang="en-US" b="1" dirty="0">
              <a:latin typeface="Times New Roman"/>
              <a:cs typeface="Times New Roman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988358" y="2044700"/>
            <a:ext cx="7774642" cy="40814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ja-JP" sz="2400" dirty="0" err="1" smtClean="0"/>
              <a:t>Unsharp</a:t>
            </a:r>
            <a:r>
              <a:rPr lang="en-US" altLang="ja-JP" sz="2400" dirty="0" smtClean="0"/>
              <a:t> masking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 err="1" smtClean="0">
                <a:solidFill>
                  <a:srgbClr val="FF0000"/>
                </a:solidFill>
              </a:rPr>
              <a:t>Sobel</a:t>
            </a:r>
            <a:r>
              <a:rPr lang="en-US" altLang="ja-JP" sz="2400" dirty="0" smtClean="0">
                <a:solidFill>
                  <a:srgbClr val="FF0000"/>
                </a:solidFill>
              </a:rPr>
              <a:t> filter </a:t>
            </a:r>
            <a:r>
              <a:rPr lang="en-US" altLang="ja-JP" sz="2400" dirty="0" smtClean="0"/>
              <a:t>( detect the vertical and horizon )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 smtClean="0"/>
              <a:t>Search concentration factor of combine the vertical and horizon image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 smtClean="0"/>
              <a:t>This image is divided in half color (white and block color by </a:t>
            </a:r>
            <a:r>
              <a:rPr lang="en-US" altLang="ja-JP" sz="2400" dirty="0" smtClean="0">
                <a:solidFill>
                  <a:srgbClr val="FF0000"/>
                </a:solidFill>
              </a:rPr>
              <a:t>Threshold</a:t>
            </a:r>
            <a:r>
              <a:rPr lang="en-US" altLang="ja-JP" sz="2400" dirty="0" smtClean="0"/>
              <a:t> )  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z="1800" smtClean="0"/>
              <a:pPr/>
              <a:t>5</a:t>
            </a:fld>
            <a:endParaRPr kumimoji="0"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4222" dirty="0" err="1" smtClean="0"/>
              <a:t>Unsharp</a:t>
            </a:r>
            <a:r>
              <a:rPr lang="en-US" altLang="ja-JP" sz="4222" dirty="0" smtClean="0"/>
              <a:t> </a:t>
            </a:r>
            <a:r>
              <a:rPr lang="en-US" altLang="ja-JP" sz="4222" dirty="0" smtClean="0"/>
              <a:t>masking</a:t>
            </a:r>
            <a:r>
              <a:rPr lang="en-US" altLang="ja-JP" sz="4400" dirty="0" smtClean="0"/>
              <a:t/>
            </a:r>
            <a:br>
              <a:rPr lang="en-US" altLang="ja-JP" sz="4400" dirty="0" smtClean="0"/>
            </a:br>
            <a:endParaRPr lang="ja-JP" altLang="en-US" b="1" dirty="0">
              <a:latin typeface="Times New Roman"/>
              <a:cs typeface="Times New Roman"/>
            </a:endParaRPr>
          </a:p>
        </p:txBody>
      </p:sp>
      <p:pic>
        <p:nvPicPr>
          <p:cNvPr id="6" name="図 5" descr="shar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093" y="2667000"/>
            <a:ext cx="3006132" cy="2892425"/>
          </a:xfrm>
          <a:prstGeom prst="rect">
            <a:avLst/>
          </a:prstGeom>
        </p:spPr>
      </p:pic>
      <p:pic>
        <p:nvPicPr>
          <p:cNvPr id="7" name="図 6" descr="mik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75" y="2667000"/>
            <a:ext cx="2892425" cy="2892425"/>
          </a:xfrm>
          <a:prstGeom prst="rect">
            <a:avLst/>
          </a:prstGeom>
        </p:spPr>
      </p:pic>
      <p:sp>
        <p:nvSpPr>
          <p:cNvPr id="8" name="右矢印 7"/>
          <p:cNvSpPr/>
          <p:nvPr/>
        </p:nvSpPr>
        <p:spPr>
          <a:xfrm>
            <a:off x="4038600" y="381000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447800" y="2133600"/>
            <a:ext cx="121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Original</a:t>
            </a:r>
            <a:endParaRPr kumimoji="1" lang="ja-JP" altLang="en-US"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2133600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Sharp</a:t>
            </a:r>
            <a:endParaRPr kumimoji="1" lang="ja-JP" altLang="en-US"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z="1800" smtClean="0"/>
              <a:pPr/>
              <a:t>6</a:t>
            </a:fld>
            <a:endParaRPr kumimoji="0"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b="1" dirty="0" err="1" smtClean="0">
                <a:latin typeface="Times New Roman"/>
                <a:cs typeface="Times New Roman"/>
              </a:rPr>
              <a:t>Sobel</a:t>
            </a:r>
            <a:r>
              <a:rPr lang="en-US" altLang="ja-JP" b="1" dirty="0" smtClean="0">
                <a:latin typeface="Times New Roman"/>
                <a:cs typeface="Times New Roman"/>
              </a:rPr>
              <a:t> Filter</a:t>
            </a:r>
            <a:endParaRPr lang="ja-JP" altLang="en-US" b="1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2133600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Vertical</a:t>
            </a:r>
            <a:endParaRPr kumimoji="1" lang="ja-JP" altLang="en-US"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0" y="2133600"/>
            <a:ext cx="1197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Horizon</a:t>
            </a:r>
            <a:endParaRPr kumimoji="1" lang="ja-JP" altLang="en-US"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z="1800" smtClean="0"/>
              <a:pPr/>
              <a:t>7</a:t>
            </a:fld>
            <a:endParaRPr kumimoji="0" lang="en-US" sz="1800" dirty="0"/>
          </a:p>
        </p:txBody>
      </p:sp>
      <p:pic>
        <p:nvPicPr>
          <p:cNvPr id="12" name="図 11" descr="vertical_mik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75" y="2668560"/>
            <a:ext cx="2975462" cy="2892425"/>
          </a:xfrm>
          <a:prstGeom prst="rect">
            <a:avLst/>
          </a:prstGeom>
        </p:spPr>
      </p:pic>
      <p:pic>
        <p:nvPicPr>
          <p:cNvPr id="13" name="図 12" descr="horizon_miku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584" y="2668560"/>
            <a:ext cx="2981641" cy="28908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b="1" dirty="0" smtClean="0">
                <a:latin typeface="Times New Roman"/>
                <a:cs typeface="Times New Roman"/>
              </a:rPr>
              <a:t>Edge Detection</a:t>
            </a:r>
            <a:endParaRPr lang="ja-JP" altLang="en-US" b="1" dirty="0">
              <a:latin typeface="Times New Roman"/>
              <a:cs typeface="Times New Roman"/>
            </a:endParaRPr>
          </a:p>
        </p:txBody>
      </p:sp>
      <p:pic>
        <p:nvPicPr>
          <p:cNvPr id="6" name="図 5" descr="shar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75" y="2667000"/>
            <a:ext cx="3006132" cy="2892425"/>
          </a:xfrm>
          <a:prstGeom prst="rect">
            <a:avLst/>
          </a:prstGeom>
        </p:spPr>
      </p:pic>
      <p:sp>
        <p:nvSpPr>
          <p:cNvPr id="8" name="右矢印 7"/>
          <p:cNvSpPr/>
          <p:nvPr/>
        </p:nvSpPr>
        <p:spPr>
          <a:xfrm>
            <a:off x="4038600" y="381000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752600" y="2133600"/>
            <a:ext cx="902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Sharp</a:t>
            </a:r>
            <a:endParaRPr kumimoji="1" lang="ja-JP" altLang="en-US"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2133600"/>
            <a:ext cx="2022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Edge detection</a:t>
            </a:r>
            <a:endParaRPr kumimoji="1" lang="ja-JP" altLang="en-US"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9" name="図 8" descr="ed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500" y="2667000"/>
            <a:ext cx="3070725" cy="2892425"/>
          </a:xfrm>
          <a:prstGeom prst="rect">
            <a:avLst/>
          </a:prstGeom>
        </p:spPr>
      </p:pic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z="1800" smtClean="0"/>
              <a:pPr/>
              <a:t>8</a:t>
            </a:fld>
            <a:endParaRPr kumimoji="0"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2775" y="381000"/>
            <a:ext cx="7918450" cy="788894"/>
          </a:xfrm>
        </p:spPr>
        <p:txBody>
          <a:bodyPr>
            <a:normAutofit/>
          </a:bodyPr>
          <a:lstStyle/>
          <a:p>
            <a:r>
              <a:rPr lang="en-US" altLang="ja-JP" b="1" dirty="0" err="1" smtClean="0">
                <a:latin typeface="Times New Roman"/>
                <a:cs typeface="Times New Roman"/>
              </a:rPr>
              <a:t>Ascii</a:t>
            </a:r>
            <a:r>
              <a:rPr lang="en-US" altLang="ja-JP" b="1" dirty="0" smtClean="0">
                <a:latin typeface="Times New Roman"/>
                <a:cs typeface="Times New Roman"/>
              </a:rPr>
              <a:t> Art</a:t>
            </a:r>
            <a:endParaRPr lang="ja-JP" altLang="en-US" b="1" dirty="0">
              <a:latin typeface="Times New Roman"/>
              <a:cs typeface="Times New Roman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z="1800" smtClean="0"/>
              <a:pPr/>
              <a:t>9</a:t>
            </a:fld>
            <a:endParaRPr kumimoji="0" lang="en-US" sz="1800" dirty="0"/>
          </a:p>
        </p:txBody>
      </p:sp>
      <p:pic>
        <p:nvPicPr>
          <p:cNvPr id="6" name="図 5" descr="aa_fon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600200" y="1524000"/>
            <a:ext cx="6234154" cy="4903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たそがれ">
  <a:themeElements>
    <a:clrScheme name="たそがれ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たそがれ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たそがれ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たそがれ.thmx</Template>
  <TotalTime>352</TotalTime>
  <Words>218</Words>
  <Application>Microsoft Macintosh PowerPoint</Application>
  <PresentationFormat>画面に合わせる (4:3)</PresentationFormat>
  <Paragraphs>73</Paragraphs>
  <Slides>14</Slides>
  <Notes>4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たそがれ</vt:lpstr>
      <vt:lpstr>スライド 1</vt:lpstr>
      <vt:lpstr>OUTLINE</vt:lpstr>
      <vt:lpstr>Abstract</vt:lpstr>
      <vt:lpstr>Edge Detection</vt:lpstr>
      <vt:lpstr>Edge Detection</vt:lpstr>
      <vt:lpstr>Unsharp masking </vt:lpstr>
      <vt:lpstr>Sobel Filter</vt:lpstr>
      <vt:lpstr>Edge Detection</vt:lpstr>
      <vt:lpstr>Ascii Art</vt:lpstr>
      <vt:lpstr>Font Table</vt:lpstr>
      <vt:lpstr>Algorithm</vt:lpstr>
      <vt:lpstr>Ascii Art</vt:lpstr>
      <vt:lpstr>Future</vt:lpstr>
      <vt:lpstr>Conclusion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Exporting features of image and  Converting to Ascii Art</dc:title>
  <dc:creator>Shigehisa Kyoda</dc:creator>
  <cp:lastModifiedBy>Shigehisa Kyoda</cp:lastModifiedBy>
  <cp:revision>44</cp:revision>
  <cp:lastPrinted>2012-07-19T05:17:12Z</cp:lastPrinted>
  <dcterms:created xsi:type="dcterms:W3CDTF">2012-07-19T04:50:00Z</dcterms:created>
  <dcterms:modified xsi:type="dcterms:W3CDTF">2012-07-19T07:09:45Z</dcterms:modified>
</cp:coreProperties>
</file>