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sldIdLst>
    <p:sldId id="256" r:id="rId2"/>
    <p:sldId id="268" r:id="rId3"/>
    <p:sldId id="269" r:id="rId4"/>
    <p:sldId id="270" r:id="rId5"/>
    <p:sldId id="271" r:id="rId6"/>
    <p:sldId id="272" r:id="rId7"/>
    <p:sldId id="273" r:id="rId8"/>
    <p:sldId id="274" r:id="rId9"/>
    <p:sldId id="275" r:id="rId10"/>
    <p:sldId id="276" r:id="rId11"/>
    <p:sldId id="282" r:id="rId12"/>
    <p:sldId id="283" r:id="rId13"/>
    <p:sldId id="284" r:id="rId14"/>
    <p:sldId id="285" r:id="rId15"/>
    <p:sldId id="286" r:id="rId16"/>
    <p:sldId id="287" r:id="rId17"/>
    <p:sldId id="288" r:id="rId18"/>
    <p:sldId id="289" r:id="rId19"/>
    <p:sldId id="290" r:id="rId20"/>
    <p:sldId id="291" r:id="rId21"/>
    <p:sldId id="292" r:id="rId22"/>
    <p:sldId id="295" r:id="rId23"/>
    <p:sldId id="277" r:id="rId24"/>
    <p:sldId id="296" r:id="rId25"/>
    <p:sldId id="297" r:id="rId26"/>
    <p:sldId id="298" r:id="rId27"/>
    <p:sldId id="299" r:id="rId28"/>
    <p:sldId id="300" r:id="rId29"/>
    <p:sldId id="301" r:id="rId30"/>
    <p:sldId id="278" r:id="rId31"/>
    <p:sldId id="279" r:id="rId32"/>
    <p:sldId id="280" r:id="rId33"/>
    <p:sldId id="281" r:id="rId34"/>
    <p:sldId id="302" r:id="rId35"/>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505E3EF-67EA-436B-97B2-0124C06EBD24}" styleName="中間スタイル 4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1" d="100"/>
          <a:sy n="81" d="100"/>
        </p:scale>
        <p:origin x="-1056" y="22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image" Target="../media/image34.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bg>
      <p:bgRef idx="1003">
        <a:schemeClr val="bg2"/>
      </p:bgRef>
    </p:bg>
    <p:spTree>
      <p:nvGrpSpPr>
        <p:cNvPr id="1" name=""/>
        <p:cNvGrpSpPr/>
        <p:nvPr/>
      </p:nvGrpSpPr>
      <p:grpSpPr>
        <a:xfrm>
          <a:off x="0" y="0"/>
          <a:ext cx="0" cy="0"/>
          <a:chOff x="0" y="0"/>
          <a:chExt cx="0" cy="0"/>
        </a:xfrm>
      </p:grpSpPr>
      <p:grpSp>
        <p:nvGrpSpPr>
          <p:cNvPr id="3" name="グループ化 2"/>
          <p:cNvGrpSpPr/>
          <p:nvPr/>
        </p:nvGrpSpPr>
        <p:grpSpPr>
          <a:xfrm>
            <a:off x="-3461" y="0"/>
            <a:ext cx="9147461" cy="6858000"/>
            <a:chOff x="-3461" y="0"/>
            <a:chExt cx="9147461" cy="6858000"/>
          </a:xfrm>
        </p:grpSpPr>
        <p:sp>
          <p:nvSpPr>
            <p:cNvPr id="10" name="フリーフォーム 9"/>
            <p:cNvSpPr>
              <a:spLocks/>
            </p:cNvSpPr>
            <p:nvPr/>
          </p:nvSpPr>
          <p:spPr bwMode="auto">
            <a:xfrm>
              <a:off x="-3461" y="587486"/>
              <a:ext cx="3890704" cy="1840390"/>
            </a:xfrm>
            <a:custGeom>
              <a:avLst/>
              <a:gdLst/>
              <a:ahLst/>
              <a:cxnLst>
                <a:cxn ang="0">
                  <a:pos x="641" y="55"/>
                </a:cxn>
                <a:cxn ang="0">
                  <a:pos x="664" y="50"/>
                </a:cxn>
                <a:cxn ang="0">
                  <a:pos x="660" y="46"/>
                </a:cxn>
                <a:cxn ang="0">
                  <a:pos x="495" y="54"/>
                </a:cxn>
                <a:cxn ang="0">
                  <a:pos x="378" y="42"/>
                </a:cxn>
                <a:cxn ang="0">
                  <a:pos x="365" y="29"/>
                </a:cxn>
                <a:cxn ang="0">
                  <a:pos x="357" y="17"/>
                </a:cxn>
                <a:cxn ang="0">
                  <a:pos x="328" y="6"/>
                </a:cxn>
                <a:cxn ang="0">
                  <a:pos x="307" y="0"/>
                </a:cxn>
                <a:cxn ang="0">
                  <a:pos x="298" y="11"/>
                </a:cxn>
                <a:cxn ang="0">
                  <a:pos x="278" y="27"/>
                </a:cxn>
                <a:cxn ang="0">
                  <a:pos x="278" y="44"/>
                </a:cxn>
                <a:cxn ang="0">
                  <a:pos x="271" y="59"/>
                </a:cxn>
                <a:cxn ang="0">
                  <a:pos x="280" y="71"/>
                </a:cxn>
                <a:cxn ang="0">
                  <a:pos x="282" y="96"/>
                </a:cxn>
                <a:cxn ang="0">
                  <a:pos x="271" y="111"/>
                </a:cxn>
                <a:cxn ang="0">
                  <a:pos x="236" y="125"/>
                </a:cxn>
                <a:cxn ang="0">
                  <a:pos x="221" y="134"/>
                </a:cxn>
                <a:cxn ang="0">
                  <a:pos x="202" y="144"/>
                </a:cxn>
                <a:cxn ang="0">
                  <a:pos x="142" y="169"/>
                </a:cxn>
                <a:cxn ang="0">
                  <a:pos x="119" y="186"/>
                </a:cxn>
                <a:cxn ang="0">
                  <a:pos x="69" y="211"/>
                </a:cxn>
                <a:cxn ang="0">
                  <a:pos x="31" y="230"/>
                </a:cxn>
                <a:cxn ang="0">
                  <a:pos x="4" y="297"/>
                </a:cxn>
                <a:cxn ang="0">
                  <a:pos x="10" y="269"/>
                </a:cxn>
                <a:cxn ang="0">
                  <a:pos x="50" y="242"/>
                </a:cxn>
                <a:cxn ang="0">
                  <a:pos x="96" y="224"/>
                </a:cxn>
                <a:cxn ang="0">
                  <a:pos x="169" y="190"/>
                </a:cxn>
                <a:cxn ang="0">
                  <a:pos x="209" y="171"/>
                </a:cxn>
                <a:cxn ang="0">
                  <a:pos x="244" y="163"/>
                </a:cxn>
                <a:cxn ang="0">
                  <a:pos x="292" y="153"/>
                </a:cxn>
                <a:cxn ang="0">
                  <a:pos x="313" y="157"/>
                </a:cxn>
                <a:cxn ang="0">
                  <a:pos x="349" y="159"/>
                </a:cxn>
                <a:cxn ang="0">
                  <a:pos x="397" y="130"/>
                </a:cxn>
                <a:cxn ang="0">
                  <a:pos x="440" y="113"/>
                </a:cxn>
                <a:cxn ang="0">
                  <a:pos x="478" y="119"/>
                </a:cxn>
                <a:cxn ang="0">
                  <a:pos x="522" y="111"/>
                </a:cxn>
                <a:cxn ang="0">
                  <a:pos x="587" y="102"/>
                </a:cxn>
                <a:cxn ang="0">
                  <a:pos x="682" y="65"/>
                </a:cxn>
                <a:cxn ang="0">
                  <a:pos x="655" y="65"/>
                </a:cxn>
                <a:cxn ang="0">
                  <a:pos x="676" y="57"/>
                </a:cxn>
                <a:cxn ang="0">
                  <a:pos x="649" y="65"/>
                </a:cxn>
                <a:cxn ang="0">
                  <a:pos x="643" y="63"/>
                </a:cxn>
                <a:cxn ang="0">
                  <a:pos x="685" y="52"/>
                </a:cxn>
                <a:cxn ang="0">
                  <a:pos x="682" y="50"/>
                </a:cxn>
                <a:cxn ang="0">
                  <a:pos x="79" y="219"/>
                </a:cxn>
                <a:cxn ang="0">
                  <a:pos x="84" y="207"/>
                </a:cxn>
                <a:cxn ang="0">
                  <a:pos x="173" y="167"/>
                </a:cxn>
                <a:cxn ang="0">
                  <a:pos x="161" y="182"/>
                </a:cxn>
                <a:cxn ang="0">
                  <a:pos x="148" y="186"/>
                </a:cxn>
                <a:cxn ang="0">
                  <a:pos x="129" y="194"/>
                </a:cxn>
                <a:cxn ang="0">
                  <a:pos x="106" y="205"/>
                </a:cxn>
                <a:cxn ang="0">
                  <a:pos x="130" y="186"/>
                </a:cxn>
                <a:cxn ang="0">
                  <a:pos x="152" y="178"/>
                </a:cxn>
                <a:cxn ang="0">
                  <a:pos x="173" y="167"/>
                </a:cxn>
              </a:cxnLst>
              <a:rect l="0" t="0" r="0" b="0"/>
              <a:pathLst>
                <a:path w="691" h="307">
                  <a:moveTo>
                    <a:pt x="682" y="50"/>
                  </a:moveTo>
                  <a:lnTo>
                    <a:pt x="674" y="54"/>
                  </a:lnTo>
                  <a:lnTo>
                    <a:pt x="662" y="55"/>
                  </a:lnTo>
                  <a:lnTo>
                    <a:pt x="639" y="59"/>
                  </a:lnTo>
                  <a:lnTo>
                    <a:pt x="641" y="55"/>
                  </a:lnTo>
                  <a:lnTo>
                    <a:pt x="647" y="52"/>
                  </a:lnTo>
                  <a:lnTo>
                    <a:pt x="653" y="52"/>
                  </a:lnTo>
                  <a:lnTo>
                    <a:pt x="657" y="50"/>
                  </a:lnTo>
                  <a:lnTo>
                    <a:pt x="660" y="50"/>
                  </a:lnTo>
                  <a:lnTo>
                    <a:pt x="664" y="50"/>
                  </a:lnTo>
                  <a:lnTo>
                    <a:pt x="668" y="46"/>
                  </a:lnTo>
                  <a:lnTo>
                    <a:pt x="670" y="44"/>
                  </a:lnTo>
                  <a:lnTo>
                    <a:pt x="670" y="42"/>
                  </a:lnTo>
                  <a:lnTo>
                    <a:pt x="666" y="44"/>
                  </a:lnTo>
                  <a:lnTo>
                    <a:pt x="660" y="46"/>
                  </a:lnTo>
                  <a:lnTo>
                    <a:pt x="649" y="48"/>
                  </a:lnTo>
                  <a:lnTo>
                    <a:pt x="622" y="52"/>
                  </a:lnTo>
                  <a:lnTo>
                    <a:pt x="561" y="54"/>
                  </a:lnTo>
                  <a:lnTo>
                    <a:pt x="541" y="54"/>
                  </a:lnTo>
                  <a:lnTo>
                    <a:pt x="495" y="54"/>
                  </a:lnTo>
                  <a:lnTo>
                    <a:pt x="463" y="52"/>
                  </a:lnTo>
                  <a:lnTo>
                    <a:pt x="442" y="48"/>
                  </a:lnTo>
                  <a:lnTo>
                    <a:pt x="418" y="48"/>
                  </a:lnTo>
                  <a:lnTo>
                    <a:pt x="401" y="44"/>
                  </a:lnTo>
                  <a:lnTo>
                    <a:pt x="378" y="42"/>
                  </a:lnTo>
                  <a:lnTo>
                    <a:pt x="376" y="40"/>
                  </a:lnTo>
                  <a:lnTo>
                    <a:pt x="376" y="38"/>
                  </a:lnTo>
                  <a:lnTo>
                    <a:pt x="374" y="36"/>
                  </a:lnTo>
                  <a:lnTo>
                    <a:pt x="370" y="32"/>
                  </a:lnTo>
                  <a:lnTo>
                    <a:pt x="365" y="29"/>
                  </a:lnTo>
                  <a:lnTo>
                    <a:pt x="361" y="27"/>
                  </a:lnTo>
                  <a:lnTo>
                    <a:pt x="357" y="25"/>
                  </a:lnTo>
                  <a:lnTo>
                    <a:pt x="355" y="21"/>
                  </a:lnTo>
                  <a:lnTo>
                    <a:pt x="355" y="19"/>
                  </a:lnTo>
                  <a:lnTo>
                    <a:pt x="357" y="17"/>
                  </a:lnTo>
                  <a:lnTo>
                    <a:pt x="355" y="13"/>
                  </a:lnTo>
                  <a:lnTo>
                    <a:pt x="349" y="13"/>
                  </a:lnTo>
                  <a:lnTo>
                    <a:pt x="346" y="17"/>
                  </a:lnTo>
                  <a:lnTo>
                    <a:pt x="336" y="9"/>
                  </a:lnTo>
                  <a:lnTo>
                    <a:pt x="328" y="6"/>
                  </a:lnTo>
                  <a:lnTo>
                    <a:pt x="326" y="4"/>
                  </a:lnTo>
                  <a:lnTo>
                    <a:pt x="322" y="6"/>
                  </a:lnTo>
                  <a:lnTo>
                    <a:pt x="317" y="4"/>
                  </a:lnTo>
                  <a:lnTo>
                    <a:pt x="311" y="4"/>
                  </a:lnTo>
                  <a:lnTo>
                    <a:pt x="307" y="0"/>
                  </a:lnTo>
                  <a:lnTo>
                    <a:pt x="303" y="2"/>
                  </a:lnTo>
                  <a:lnTo>
                    <a:pt x="299" y="4"/>
                  </a:lnTo>
                  <a:lnTo>
                    <a:pt x="299" y="8"/>
                  </a:lnTo>
                  <a:lnTo>
                    <a:pt x="298" y="9"/>
                  </a:lnTo>
                  <a:lnTo>
                    <a:pt x="298" y="11"/>
                  </a:lnTo>
                  <a:lnTo>
                    <a:pt x="292" y="13"/>
                  </a:lnTo>
                  <a:lnTo>
                    <a:pt x="288" y="19"/>
                  </a:lnTo>
                  <a:lnTo>
                    <a:pt x="284" y="23"/>
                  </a:lnTo>
                  <a:lnTo>
                    <a:pt x="278" y="25"/>
                  </a:lnTo>
                  <a:lnTo>
                    <a:pt x="278" y="27"/>
                  </a:lnTo>
                  <a:lnTo>
                    <a:pt x="282" y="29"/>
                  </a:lnTo>
                  <a:lnTo>
                    <a:pt x="282" y="32"/>
                  </a:lnTo>
                  <a:lnTo>
                    <a:pt x="284" y="36"/>
                  </a:lnTo>
                  <a:lnTo>
                    <a:pt x="282" y="38"/>
                  </a:lnTo>
                  <a:lnTo>
                    <a:pt x="278" y="44"/>
                  </a:lnTo>
                  <a:lnTo>
                    <a:pt x="278" y="48"/>
                  </a:lnTo>
                  <a:lnTo>
                    <a:pt x="280" y="52"/>
                  </a:lnTo>
                  <a:lnTo>
                    <a:pt x="278" y="55"/>
                  </a:lnTo>
                  <a:lnTo>
                    <a:pt x="276" y="55"/>
                  </a:lnTo>
                  <a:lnTo>
                    <a:pt x="271" y="59"/>
                  </a:lnTo>
                  <a:lnTo>
                    <a:pt x="271" y="61"/>
                  </a:lnTo>
                  <a:lnTo>
                    <a:pt x="271" y="63"/>
                  </a:lnTo>
                  <a:lnTo>
                    <a:pt x="274" y="65"/>
                  </a:lnTo>
                  <a:lnTo>
                    <a:pt x="276" y="67"/>
                  </a:lnTo>
                  <a:lnTo>
                    <a:pt x="280" y="71"/>
                  </a:lnTo>
                  <a:lnTo>
                    <a:pt x="282" y="77"/>
                  </a:lnTo>
                  <a:lnTo>
                    <a:pt x="280" y="86"/>
                  </a:lnTo>
                  <a:lnTo>
                    <a:pt x="284" y="90"/>
                  </a:lnTo>
                  <a:lnTo>
                    <a:pt x="286" y="92"/>
                  </a:lnTo>
                  <a:lnTo>
                    <a:pt x="282" y="96"/>
                  </a:lnTo>
                  <a:lnTo>
                    <a:pt x="276" y="100"/>
                  </a:lnTo>
                  <a:lnTo>
                    <a:pt x="274" y="103"/>
                  </a:lnTo>
                  <a:lnTo>
                    <a:pt x="278" y="107"/>
                  </a:lnTo>
                  <a:lnTo>
                    <a:pt x="274" y="111"/>
                  </a:lnTo>
                  <a:lnTo>
                    <a:pt x="271" y="111"/>
                  </a:lnTo>
                  <a:lnTo>
                    <a:pt x="267" y="115"/>
                  </a:lnTo>
                  <a:lnTo>
                    <a:pt x="263" y="115"/>
                  </a:lnTo>
                  <a:lnTo>
                    <a:pt x="255" y="121"/>
                  </a:lnTo>
                  <a:lnTo>
                    <a:pt x="246" y="125"/>
                  </a:lnTo>
                  <a:lnTo>
                    <a:pt x="236" y="125"/>
                  </a:lnTo>
                  <a:lnTo>
                    <a:pt x="232" y="127"/>
                  </a:lnTo>
                  <a:lnTo>
                    <a:pt x="228" y="128"/>
                  </a:lnTo>
                  <a:lnTo>
                    <a:pt x="225" y="130"/>
                  </a:lnTo>
                  <a:lnTo>
                    <a:pt x="223" y="130"/>
                  </a:lnTo>
                  <a:lnTo>
                    <a:pt x="221" y="134"/>
                  </a:lnTo>
                  <a:lnTo>
                    <a:pt x="219" y="132"/>
                  </a:lnTo>
                  <a:lnTo>
                    <a:pt x="215" y="134"/>
                  </a:lnTo>
                  <a:lnTo>
                    <a:pt x="211" y="138"/>
                  </a:lnTo>
                  <a:lnTo>
                    <a:pt x="203" y="142"/>
                  </a:lnTo>
                  <a:lnTo>
                    <a:pt x="202" y="144"/>
                  </a:lnTo>
                  <a:lnTo>
                    <a:pt x="188" y="146"/>
                  </a:lnTo>
                  <a:lnTo>
                    <a:pt x="184" y="148"/>
                  </a:lnTo>
                  <a:lnTo>
                    <a:pt x="173" y="151"/>
                  </a:lnTo>
                  <a:lnTo>
                    <a:pt x="152" y="159"/>
                  </a:lnTo>
                  <a:lnTo>
                    <a:pt x="142" y="169"/>
                  </a:lnTo>
                  <a:lnTo>
                    <a:pt x="138" y="171"/>
                  </a:lnTo>
                  <a:lnTo>
                    <a:pt x="136" y="175"/>
                  </a:lnTo>
                  <a:lnTo>
                    <a:pt x="130" y="180"/>
                  </a:lnTo>
                  <a:lnTo>
                    <a:pt x="127" y="182"/>
                  </a:lnTo>
                  <a:lnTo>
                    <a:pt x="119" y="186"/>
                  </a:lnTo>
                  <a:lnTo>
                    <a:pt x="106" y="196"/>
                  </a:lnTo>
                  <a:lnTo>
                    <a:pt x="90" y="201"/>
                  </a:lnTo>
                  <a:lnTo>
                    <a:pt x="84" y="203"/>
                  </a:lnTo>
                  <a:lnTo>
                    <a:pt x="79" y="203"/>
                  </a:lnTo>
                  <a:lnTo>
                    <a:pt x="69" y="211"/>
                  </a:lnTo>
                  <a:lnTo>
                    <a:pt x="61" y="219"/>
                  </a:lnTo>
                  <a:lnTo>
                    <a:pt x="59" y="221"/>
                  </a:lnTo>
                  <a:lnTo>
                    <a:pt x="54" y="223"/>
                  </a:lnTo>
                  <a:lnTo>
                    <a:pt x="46" y="224"/>
                  </a:lnTo>
                  <a:lnTo>
                    <a:pt x="31" y="230"/>
                  </a:lnTo>
                  <a:lnTo>
                    <a:pt x="17" y="232"/>
                  </a:lnTo>
                  <a:lnTo>
                    <a:pt x="8" y="234"/>
                  </a:lnTo>
                  <a:lnTo>
                    <a:pt x="0" y="238"/>
                  </a:lnTo>
                  <a:lnTo>
                    <a:pt x="0" y="307"/>
                  </a:lnTo>
                  <a:lnTo>
                    <a:pt x="4" y="297"/>
                  </a:lnTo>
                  <a:lnTo>
                    <a:pt x="4" y="284"/>
                  </a:lnTo>
                  <a:lnTo>
                    <a:pt x="6" y="278"/>
                  </a:lnTo>
                  <a:lnTo>
                    <a:pt x="8" y="274"/>
                  </a:lnTo>
                  <a:lnTo>
                    <a:pt x="10" y="271"/>
                  </a:lnTo>
                  <a:lnTo>
                    <a:pt x="10" y="269"/>
                  </a:lnTo>
                  <a:lnTo>
                    <a:pt x="13" y="263"/>
                  </a:lnTo>
                  <a:lnTo>
                    <a:pt x="17" y="259"/>
                  </a:lnTo>
                  <a:lnTo>
                    <a:pt x="31" y="249"/>
                  </a:lnTo>
                  <a:lnTo>
                    <a:pt x="40" y="246"/>
                  </a:lnTo>
                  <a:lnTo>
                    <a:pt x="50" y="242"/>
                  </a:lnTo>
                  <a:lnTo>
                    <a:pt x="56" y="240"/>
                  </a:lnTo>
                  <a:lnTo>
                    <a:pt x="61" y="236"/>
                  </a:lnTo>
                  <a:lnTo>
                    <a:pt x="69" y="234"/>
                  </a:lnTo>
                  <a:lnTo>
                    <a:pt x="77" y="230"/>
                  </a:lnTo>
                  <a:lnTo>
                    <a:pt x="96" y="224"/>
                  </a:lnTo>
                  <a:lnTo>
                    <a:pt x="104" y="221"/>
                  </a:lnTo>
                  <a:lnTo>
                    <a:pt x="109" y="219"/>
                  </a:lnTo>
                  <a:lnTo>
                    <a:pt x="117" y="217"/>
                  </a:lnTo>
                  <a:lnTo>
                    <a:pt x="154" y="198"/>
                  </a:lnTo>
                  <a:lnTo>
                    <a:pt x="169" y="190"/>
                  </a:lnTo>
                  <a:lnTo>
                    <a:pt x="182" y="182"/>
                  </a:lnTo>
                  <a:lnTo>
                    <a:pt x="188" y="180"/>
                  </a:lnTo>
                  <a:lnTo>
                    <a:pt x="198" y="176"/>
                  </a:lnTo>
                  <a:lnTo>
                    <a:pt x="205" y="171"/>
                  </a:lnTo>
                  <a:lnTo>
                    <a:pt x="209" y="171"/>
                  </a:lnTo>
                  <a:lnTo>
                    <a:pt x="213" y="167"/>
                  </a:lnTo>
                  <a:lnTo>
                    <a:pt x="217" y="167"/>
                  </a:lnTo>
                  <a:lnTo>
                    <a:pt x="223" y="165"/>
                  </a:lnTo>
                  <a:lnTo>
                    <a:pt x="230" y="165"/>
                  </a:lnTo>
                  <a:lnTo>
                    <a:pt x="244" y="163"/>
                  </a:lnTo>
                  <a:lnTo>
                    <a:pt x="253" y="161"/>
                  </a:lnTo>
                  <a:lnTo>
                    <a:pt x="263" y="161"/>
                  </a:lnTo>
                  <a:lnTo>
                    <a:pt x="267" y="161"/>
                  </a:lnTo>
                  <a:lnTo>
                    <a:pt x="271" y="159"/>
                  </a:lnTo>
                  <a:lnTo>
                    <a:pt x="292" y="153"/>
                  </a:lnTo>
                  <a:lnTo>
                    <a:pt x="301" y="150"/>
                  </a:lnTo>
                  <a:lnTo>
                    <a:pt x="305" y="151"/>
                  </a:lnTo>
                  <a:lnTo>
                    <a:pt x="309" y="151"/>
                  </a:lnTo>
                  <a:lnTo>
                    <a:pt x="309" y="153"/>
                  </a:lnTo>
                  <a:lnTo>
                    <a:pt x="313" y="157"/>
                  </a:lnTo>
                  <a:lnTo>
                    <a:pt x="321" y="157"/>
                  </a:lnTo>
                  <a:lnTo>
                    <a:pt x="332" y="155"/>
                  </a:lnTo>
                  <a:lnTo>
                    <a:pt x="338" y="157"/>
                  </a:lnTo>
                  <a:lnTo>
                    <a:pt x="344" y="157"/>
                  </a:lnTo>
                  <a:lnTo>
                    <a:pt x="349" y="159"/>
                  </a:lnTo>
                  <a:lnTo>
                    <a:pt x="353" y="155"/>
                  </a:lnTo>
                  <a:lnTo>
                    <a:pt x="369" y="150"/>
                  </a:lnTo>
                  <a:lnTo>
                    <a:pt x="378" y="146"/>
                  </a:lnTo>
                  <a:lnTo>
                    <a:pt x="384" y="140"/>
                  </a:lnTo>
                  <a:lnTo>
                    <a:pt x="397" y="130"/>
                  </a:lnTo>
                  <a:lnTo>
                    <a:pt x="411" y="125"/>
                  </a:lnTo>
                  <a:lnTo>
                    <a:pt x="415" y="121"/>
                  </a:lnTo>
                  <a:lnTo>
                    <a:pt x="418" y="117"/>
                  </a:lnTo>
                  <a:lnTo>
                    <a:pt x="430" y="115"/>
                  </a:lnTo>
                  <a:lnTo>
                    <a:pt x="440" y="113"/>
                  </a:lnTo>
                  <a:lnTo>
                    <a:pt x="447" y="115"/>
                  </a:lnTo>
                  <a:lnTo>
                    <a:pt x="455" y="119"/>
                  </a:lnTo>
                  <a:lnTo>
                    <a:pt x="470" y="121"/>
                  </a:lnTo>
                  <a:lnTo>
                    <a:pt x="474" y="121"/>
                  </a:lnTo>
                  <a:lnTo>
                    <a:pt x="478" y="119"/>
                  </a:lnTo>
                  <a:lnTo>
                    <a:pt x="484" y="113"/>
                  </a:lnTo>
                  <a:lnTo>
                    <a:pt x="493" y="113"/>
                  </a:lnTo>
                  <a:lnTo>
                    <a:pt x="509" y="113"/>
                  </a:lnTo>
                  <a:lnTo>
                    <a:pt x="516" y="113"/>
                  </a:lnTo>
                  <a:lnTo>
                    <a:pt x="522" y="111"/>
                  </a:lnTo>
                  <a:lnTo>
                    <a:pt x="526" y="105"/>
                  </a:lnTo>
                  <a:lnTo>
                    <a:pt x="541" y="103"/>
                  </a:lnTo>
                  <a:lnTo>
                    <a:pt x="561" y="102"/>
                  </a:lnTo>
                  <a:lnTo>
                    <a:pt x="574" y="102"/>
                  </a:lnTo>
                  <a:lnTo>
                    <a:pt x="587" y="102"/>
                  </a:lnTo>
                  <a:lnTo>
                    <a:pt x="599" y="98"/>
                  </a:lnTo>
                  <a:lnTo>
                    <a:pt x="626" y="88"/>
                  </a:lnTo>
                  <a:lnTo>
                    <a:pt x="655" y="75"/>
                  </a:lnTo>
                  <a:lnTo>
                    <a:pt x="678" y="69"/>
                  </a:lnTo>
                  <a:lnTo>
                    <a:pt x="682" y="65"/>
                  </a:lnTo>
                  <a:lnTo>
                    <a:pt x="683" y="65"/>
                  </a:lnTo>
                  <a:lnTo>
                    <a:pt x="682" y="65"/>
                  </a:lnTo>
                  <a:lnTo>
                    <a:pt x="655" y="69"/>
                  </a:lnTo>
                  <a:lnTo>
                    <a:pt x="653" y="67"/>
                  </a:lnTo>
                  <a:lnTo>
                    <a:pt x="655" y="65"/>
                  </a:lnTo>
                  <a:lnTo>
                    <a:pt x="658" y="65"/>
                  </a:lnTo>
                  <a:lnTo>
                    <a:pt x="660" y="65"/>
                  </a:lnTo>
                  <a:lnTo>
                    <a:pt x="668" y="65"/>
                  </a:lnTo>
                  <a:lnTo>
                    <a:pt x="672" y="63"/>
                  </a:lnTo>
                  <a:lnTo>
                    <a:pt x="676" y="57"/>
                  </a:lnTo>
                  <a:lnTo>
                    <a:pt x="674" y="57"/>
                  </a:lnTo>
                  <a:lnTo>
                    <a:pt x="666" y="61"/>
                  </a:lnTo>
                  <a:lnTo>
                    <a:pt x="662" y="63"/>
                  </a:lnTo>
                  <a:lnTo>
                    <a:pt x="658" y="63"/>
                  </a:lnTo>
                  <a:lnTo>
                    <a:pt x="649" y="65"/>
                  </a:lnTo>
                  <a:lnTo>
                    <a:pt x="639" y="67"/>
                  </a:lnTo>
                  <a:lnTo>
                    <a:pt x="628" y="69"/>
                  </a:lnTo>
                  <a:lnTo>
                    <a:pt x="628" y="67"/>
                  </a:lnTo>
                  <a:lnTo>
                    <a:pt x="630" y="67"/>
                  </a:lnTo>
                  <a:lnTo>
                    <a:pt x="643" y="63"/>
                  </a:lnTo>
                  <a:lnTo>
                    <a:pt x="647" y="61"/>
                  </a:lnTo>
                  <a:lnTo>
                    <a:pt x="657" y="59"/>
                  </a:lnTo>
                  <a:lnTo>
                    <a:pt x="672" y="55"/>
                  </a:lnTo>
                  <a:lnTo>
                    <a:pt x="680" y="54"/>
                  </a:lnTo>
                  <a:lnTo>
                    <a:pt x="685" y="52"/>
                  </a:lnTo>
                  <a:lnTo>
                    <a:pt x="689" y="48"/>
                  </a:lnTo>
                  <a:lnTo>
                    <a:pt x="691" y="44"/>
                  </a:lnTo>
                  <a:lnTo>
                    <a:pt x="687" y="46"/>
                  </a:lnTo>
                  <a:lnTo>
                    <a:pt x="683" y="50"/>
                  </a:lnTo>
                  <a:lnTo>
                    <a:pt x="682" y="50"/>
                  </a:lnTo>
                  <a:lnTo>
                    <a:pt x="90" y="207"/>
                  </a:lnTo>
                  <a:lnTo>
                    <a:pt x="90" y="209"/>
                  </a:lnTo>
                  <a:lnTo>
                    <a:pt x="88" y="211"/>
                  </a:lnTo>
                  <a:lnTo>
                    <a:pt x="82" y="217"/>
                  </a:lnTo>
                  <a:lnTo>
                    <a:pt x="79" y="219"/>
                  </a:lnTo>
                  <a:lnTo>
                    <a:pt x="75" y="221"/>
                  </a:lnTo>
                  <a:lnTo>
                    <a:pt x="65" y="223"/>
                  </a:lnTo>
                  <a:lnTo>
                    <a:pt x="59" y="223"/>
                  </a:lnTo>
                  <a:lnTo>
                    <a:pt x="77" y="213"/>
                  </a:lnTo>
                  <a:lnTo>
                    <a:pt x="84" y="207"/>
                  </a:lnTo>
                  <a:lnTo>
                    <a:pt x="88" y="205"/>
                  </a:lnTo>
                  <a:lnTo>
                    <a:pt x="90" y="205"/>
                  </a:lnTo>
                  <a:lnTo>
                    <a:pt x="90" y="207"/>
                  </a:lnTo>
                  <a:lnTo>
                    <a:pt x="682" y="50"/>
                  </a:lnTo>
                  <a:lnTo>
                    <a:pt x="173" y="167"/>
                  </a:lnTo>
                  <a:lnTo>
                    <a:pt x="169" y="171"/>
                  </a:lnTo>
                  <a:lnTo>
                    <a:pt x="165" y="173"/>
                  </a:lnTo>
                  <a:lnTo>
                    <a:pt x="163" y="178"/>
                  </a:lnTo>
                  <a:lnTo>
                    <a:pt x="161" y="180"/>
                  </a:lnTo>
                  <a:lnTo>
                    <a:pt x="161" y="182"/>
                  </a:lnTo>
                  <a:lnTo>
                    <a:pt x="157" y="180"/>
                  </a:lnTo>
                  <a:lnTo>
                    <a:pt x="155" y="180"/>
                  </a:lnTo>
                  <a:lnTo>
                    <a:pt x="154" y="182"/>
                  </a:lnTo>
                  <a:lnTo>
                    <a:pt x="152" y="184"/>
                  </a:lnTo>
                  <a:lnTo>
                    <a:pt x="148" y="186"/>
                  </a:lnTo>
                  <a:lnTo>
                    <a:pt x="142" y="190"/>
                  </a:lnTo>
                  <a:lnTo>
                    <a:pt x="138" y="192"/>
                  </a:lnTo>
                  <a:lnTo>
                    <a:pt x="134" y="194"/>
                  </a:lnTo>
                  <a:lnTo>
                    <a:pt x="130" y="194"/>
                  </a:lnTo>
                  <a:lnTo>
                    <a:pt x="129" y="194"/>
                  </a:lnTo>
                  <a:lnTo>
                    <a:pt x="125" y="198"/>
                  </a:lnTo>
                  <a:lnTo>
                    <a:pt x="121" y="199"/>
                  </a:lnTo>
                  <a:lnTo>
                    <a:pt x="113" y="203"/>
                  </a:lnTo>
                  <a:lnTo>
                    <a:pt x="107" y="205"/>
                  </a:lnTo>
                  <a:lnTo>
                    <a:pt x="106" y="205"/>
                  </a:lnTo>
                  <a:lnTo>
                    <a:pt x="106" y="203"/>
                  </a:lnTo>
                  <a:lnTo>
                    <a:pt x="113" y="196"/>
                  </a:lnTo>
                  <a:lnTo>
                    <a:pt x="119" y="192"/>
                  </a:lnTo>
                  <a:lnTo>
                    <a:pt x="125" y="190"/>
                  </a:lnTo>
                  <a:lnTo>
                    <a:pt x="130" y="186"/>
                  </a:lnTo>
                  <a:lnTo>
                    <a:pt x="132" y="186"/>
                  </a:lnTo>
                  <a:lnTo>
                    <a:pt x="132" y="188"/>
                  </a:lnTo>
                  <a:lnTo>
                    <a:pt x="132" y="190"/>
                  </a:lnTo>
                  <a:lnTo>
                    <a:pt x="136" y="186"/>
                  </a:lnTo>
                  <a:lnTo>
                    <a:pt x="152" y="178"/>
                  </a:lnTo>
                  <a:lnTo>
                    <a:pt x="157" y="173"/>
                  </a:lnTo>
                  <a:lnTo>
                    <a:pt x="159" y="173"/>
                  </a:lnTo>
                  <a:lnTo>
                    <a:pt x="165" y="171"/>
                  </a:lnTo>
                  <a:lnTo>
                    <a:pt x="171" y="169"/>
                  </a:lnTo>
                  <a:lnTo>
                    <a:pt x="173" y="167"/>
                  </a:lnTo>
                  <a:lnTo>
                    <a:pt x="682" y="50"/>
                  </a:lnTo>
                  <a:close/>
                </a:path>
              </a:pathLst>
            </a:custGeom>
            <a:gradFill>
              <a:gsLst>
                <a:gs pos="25000">
                  <a:schemeClr val="bg1">
                    <a:alpha val="25000"/>
                  </a:schemeClr>
                </a:gs>
                <a:gs pos="55000">
                  <a:schemeClr val="bg1">
                    <a:alpha val="5000"/>
                  </a:schemeClr>
                </a:gs>
              </a:gsLst>
              <a:lin ang="30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13" name="フリーフォーム 12"/>
            <p:cNvSpPr>
              <a:spLocks/>
            </p:cNvSpPr>
            <p:nvPr/>
          </p:nvSpPr>
          <p:spPr bwMode="auto">
            <a:xfrm>
              <a:off x="3875982" y="0"/>
              <a:ext cx="1903123" cy="977145"/>
            </a:xfrm>
            <a:custGeom>
              <a:avLst/>
              <a:gdLst/>
              <a:ahLst/>
              <a:cxnLst>
                <a:cxn ang="0">
                  <a:pos x="177" y="38"/>
                </a:cxn>
                <a:cxn ang="0">
                  <a:pos x="146" y="54"/>
                </a:cxn>
                <a:cxn ang="0">
                  <a:pos x="27" y="117"/>
                </a:cxn>
                <a:cxn ang="0">
                  <a:pos x="58" y="104"/>
                </a:cxn>
                <a:cxn ang="0">
                  <a:pos x="87" y="88"/>
                </a:cxn>
                <a:cxn ang="0">
                  <a:pos x="87" y="92"/>
                </a:cxn>
                <a:cxn ang="0">
                  <a:pos x="42" y="121"/>
                </a:cxn>
                <a:cxn ang="0">
                  <a:pos x="17" y="134"/>
                </a:cxn>
                <a:cxn ang="0">
                  <a:pos x="6" y="144"/>
                </a:cxn>
                <a:cxn ang="0">
                  <a:pos x="21" y="136"/>
                </a:cxn>
                <a:cxn ang="0">
                  <a:pos x="42" y="130"/>
                </a:cxn>
                <a:cxn ang="0">
                  <a:pos x="50" y="123"/>
                </a:cxn>
                <a:cxn ang="0">
                  <a:pos x="65" y="117"/>
                </a:cxn>
                <a:cxn ang="0">
                  <a:pos x="85" y="106"/>
                </a:cxn>
                <a:cxn ang="0">
                  <a:pos x="96" y="100"/>
                </a:cxn>
                <a:cxn ang="0">
                  <a:pos x="125" y="86"/>
                </a:cxn>
                <a:cxn ang="0">
                  <a:pos x="142" y="81"/>
                </a:cxn>
                <a:cxn ang="0">
                  <a:pos x="192" y="52"/>
                </a:cxn>
                <a:cxn ang="0">
                  <a:pos x="244" y="27"/>
                </a:cxn>
                <a:cxn ang="0">
                  <a:pos x="246" y="33"/>
                </a:cxn>
                <a:cxn ang="0">
                  <a:pos x="208" y="50"/>
                </a:cxn>
                <a:cxn ang="0">
                  <a:pos x="167" y="69"/>
                </a:cxn>
                <a:cxn ang="0">
                  <a:pos x="146" y="84"/>
                </a:cxn>
                <a:cxn ang="0">
                  <a:pos x="135" y="88"/>
                </a:cxn>
                <a:cxn ang="0">
                  <a:pos x="125" y="96"/>
                </a:cxn>
                <a:cxn ang="0">
                  <a:pos x="131" y="84"/>
                </a:cxn>
                <a:cxn ang="0">
                  <a:pos x="113" y="100"/>
                </a:cxn>
                <a:cxn ang="0">
                  <a:pos x="108" y="98"/>
                </a:cxn>
                <a:cxn ang="0">
                  <a:pos x="104" y="104"/>
                </a:cxn>
                <a:cxn ang="0">
                  <a:pos x="96" y="117"/>
                </a:cxn>
                <a:cxn ang="0">
                  <a:pos x="69" y="132"/>
                </a:cxn>
                <a:cxn ang="0">
                  <a:pos x="42" y="146"/>
                </a:cxn>
                <a:cxn ang="0">
                  <a:pos x="0" y="163"/>
                </a:cxn>
                <a:cxn ang="0">
                  <a:pos x="67" y="140"/>
                </a:cxn>
                <a:cxn ang="0">
                  <a:pos x="98" y="127"/>
                </a:cxn>
                <a:cxn ang="0">
                  <a:pos x="160" y="88"/>
                </a:cxn>
                <a:cxn ang="0">
                  <a:pos x="208" y="65"/>
                </a:cxn>
                <a:cxn ang="0">
                  <a:pos x="259" y="40"/>
                </a:cxn>
                <a:cxn ang="0">
                  <a:pos x="271" y="33"/>
                </a:cxn>
                <a:cxn ang="0">
                  <a:pos x="282" y="29"/>
                </a:cxn>
                <a:cxn ang="0">
                  <a:pos x="302" y="21"/>
                </a:cxn>
                <a:cxn ang="0">
                  <a:pos x="317" y="11"/>
                </a:cxn>
                <a:cxn ang="0">
                  <a:pos x="329" y="6"/>
                </a:cxn>
                <a:cxn ang="0">
                  <a:pos x="108" y="82"/>
                </a:cxn>
                <a:cxn ang="0">
                  <a:pos x="104" y="82"/>
                </a:cxn>
                <a:cxn ang="0">
                  <a:pos x="110" y="81"/>
                </a:cxn>
                <a:cxn ang="0">
                  <a:pos x="133" y="71"/>
                </a:cxn>
                <a:cxn ang="0">
                  <a:pos x="115" y="79"/>
                </a:cxn>
                <a:cxn ang="0">
                  <a:pos x="125" y="71"/>
                </a:cxn>
                <a:cxn ang="0">
                  <a:pos x="261" y="0"/>
                </a:cxn>
                <a:cxn ang="0">
                  <a:pos x="261" y="23"/>
                </a:cxn>
                <a:cxn ang="0">
                  <a:pos x="269" y="15"/>
                </a:cxn>
                <a:cxn ang="0">
                  <a:pos x="261" y="0"/>
                </a:cxn>
              </a:cxnLst>
              <a:rect l="0" t="0" r="0" b="0"/>
              <a:pathLst>
                <a:path w="338" h="163">
                  <a:moveTo>
                    <a:pt x="261" y="0"/>
                  </a:moveTo>
                  <a:lnTo>
                    <a:pt x="186" y="31"/>
                  </a:lnTo>
                  <a:lnTo>
                    <a:pt x="179" y="36"/>
                  </a:lnTo>
                  <a:lnTo>
                    <a:pt x="177" y="38"/>
                  </a:lnTo>
                  <a:lnTo>
                    <a:pt x="177" y="36"/>
                  </a:lnTo>
                  <a:lnTo>
                    <a:pt x="175" y="36"/>
                  </a:lnTo>
                  <a:lnTo>
                    <a:pt x="173" y="36"/>
                  </a:lnTo>
                  <a:lnTo>
                    <a:pt x="146" y="54"/>
                  </a:lnTo>
                  <a:lnTo>
                    <a:pt x="102" y="77"/>
                  </a:lnTo>
                  <a:lnTo>
                    <a:pt x="69" y="94"/>
                  </a:lnTo>
                  <a:lnTo>
                    <a:pt x="42" y="107"/>
                  </a:lnTo>
                  <a:lnTo>
                    <a:pt x="27" y="117"/>
                  </a:lnTo>
                  <a:lnTo>
                    <a:pt x="31" y="117"/>
                  </a:lnTo>
                  <a:lnTo>
                    <a:pt x="41" y="117"/>
                  </a:lnTo>
                  <a:lnTo>
                    <a:pt x="50" y="109"/>
                  </a:lnTo>
                  <a:lnTo>
                    <a:pt x="58" y="104"/>
                  </a:lnTo>
                  <a:lnTo>
                    <a:pt x="73" y="96"/>
                  </a:lnTo>
                  <a:lnTo>
                    <a:pt x="81" y="92"/>
                  </a:lnTo>
                  <a:lnTo>
                    <a:pt x="83" y="90"/>
                  </a:lnTo>
                  <a:lnTo>
                    <a:pt x="87" y="88"/>
                  </a:lnTo>
                  <a:lnTo>
                    <a:pt x="89" y="88"/>
                  </a:lnTo>
                  <a:lnTo>
                    <a:pt x="92" y="86"/>
                  </a:lnTo>
                  <a:lnTo>
                    <a:pt x="90" y="90"/>
                  </a:lnTo>
                  <a:lnTo>
                    <a:pt x="87" y="92"/>
                  </a:lnTo>
                  <a:lnTo>
                    <a:pt x="81" y="96"/>
                  </a:lnTo>
                  <a:lnTo>
                    <a:pt x="71" y="102"/>
                  </a:lnTo>
                  <a:lnTo>
                    <a:pt x="60" y="107"/>
                  </a:lnTo>
                  <a:lnTo>
                    <a:pt x="42" y="121"/>
                  </a:lnTo>
                  <a:lnTo>
                    <a:pt x="39" y="125"/>
                  </a:lnTo>
                  <a:lnTo>
                    <a:pt x="35" y="127"/>
                  </a:lnTo>
                  <a:lnTo>
                    <a:pt x="25" y="129"/>
                  </a:lnTo>
                  <a:lnTo>
                    <a:pt x="17" y="134"/>
                  </a:lnTo>
                  <a:lnTo>
                    <a:pt x="14" y="134"/>
                  </a:lnTo>
                  <a:lnTo>
                    <a:pt x="10" y="136"/>
                  </a:lnTo>
                  <a:lnTo>
                    <a:pt x="6" y="142"/>
                  </a:lnTo>
                  <a:lnTo>
                    <a:pt x="6" y="144"/>
                  </a:lnTo>
                  <a:lnTo>
                    <a:pt x="10" y="140"/>
                  </a:lnTo>
                  <a:lnTo>
                    <a:pt x="14" y="138"/>
                  </a:lnTo>
                  <a:lnTo>
                    <a:pt x="17" y="138"/>
                  </a:lnTo>
                  <a:lnTo>
                    <a:pt x="21" y="136"/>
                  </a:lnTo>
                  <a:lnTo>
                    <a:pt x="25" y="134"/>
                  </a:lnTo>
                  <a:lnTo>
                    <a:pt x="29" y="132"/>
                  </a:lnTo>
                  <a:lnTo>
                    <a:pt x="39" y="130"/>
                  </a:lnTo>
                  <a:lnTo>
                    <a:pt x="42" y="130"/>
                  </a:lnTo>
                  <a:lnTo>
                    <a:pt x="46" y="130"/>
                  </a:lnTo>
                  <a:lnTo>
                    <a:pt x="48" y="129"/>
                  </a:lnTo>
                  <a:lnTo>
                    <a:pt x="50" y="125"/>
                  </a:lnTo>
                  <a:lnTo>
                    <a:pt x="50" y="123"/>
                  </a:lnTo>
                  <a:lnTo>
                    <a:pt x="54" y="123"/>
                  </a:lnTo>
                  <a:lnTo>
                    <a:pt x="60" y="121"/>
                  </a:lnTo>
                  <a:lnTo>
                    <a:pt x="62" y="119"/>
                  </a:lnTo>
                  <a:lnTo>
                    <a:pt x="65" y="117"/>
                  </a:lnTo>
                  <a:lnTo>
                    <a:pt x="75" y="111"/>
                  </a:lnTo>
                  <a:lnTo>
                    <a:pt x="77" y="107"/>
                  </a:lnTo>
                  <a:lnTo>
                    <a:pt x="79" y="107"/>
                  </a:lnTo>
                  <a:lnTo>
                    <a:pt x="85" y="106"/>
                  </a:lnTo>
                  <a:lnTo>
                    <a:pt x="89" y="104"/>
                  </a:lnTo>
                  <a:lnTo>
                    <a:pt x="90" y="102"/>
                  </a:lnTo>
                  <a:lnTo>
                    <a:pt x="92" y="100"/>
                  </a:lnTo>
                  <a:lnTo>
                    <a:pt x="96" y="100"/>
                  </a:lnTo>
                  <a:lnTo>
                    <a:pt x="100" y="98"/>
                  </a:lnTo>
                  <a:lnTo>
                    <a:pt x="104" y="94"/>
                  </a:lnTo>
                  <a:lnTo>
                    <a:pt x="108" y="92"/>
                  </a:lnTo>
                  <a:lnTo>
                    <a:pt x="125" y="86"/>
                  </a:lnTo>
                  <a:lnTo>
                    <a:pt x="131" y="81"/>
                  </a:lnTo>
                  <a:lnTo>
                    <a:pt x="135" y="79"/>
                  </a:lnTo>
                  <a:lnTo>
                    <a:pt x="137" y="79"/>
                  </a:lnTo>
                  <a:lnTo>
                    <a:pt x="142" y="81"/>
                  </a:lnTo>
                  <a:lnTo>
                    <a:pt x="148" y="75"/>
                  </a:lnTo>
                  <a:lnTo>
                    <a:pt x="169" y="63"/>
                  </a:lnTo>
                  <a:lnTo>
                    <a:pt x="183" y="58"/>
                  </a:lnTo>
                  <a:lnTo>
                    <a:pt x="192" y="52"/>
                  </a:lnTo>
                  <a:lnTo>
                    <a:pt x="221" y="38"/>
                  </a:lnTo>
                  <a:lnTo>
                    <a:pt x="231" y="34"/>
                  </a:lnTo>
                  <a:lnTo>
                    <a:pt x="240" y="31"/>
                  </a:lnTo>
                  <a:lnTo>
                    <a:pt x="244" y="27"/>
                  </a:lnTo>
                  <a:lnTo>
                    <a:pt x="246" y="27"/>
                  </a:lnTo>
                  <a:lnTo>
                    <a:pt x="248" y="27"/>
                  </a:lnTo>
                  <a:lnTo>
                    <a:pt x="248" y="31"/>
                  </a:lnTo>
                  <a:lnTo>
                    <a:pt x="246" y="33"/>
                  </a:lnTo>
                  <a:lnTo>
                    <a:pt x="236" y="34"/>
                  </a:lnTo>
                  <a:lnTo>
                    <a:pt x="229" y="40"/>
                  </a:lnTo>
                  <a:lnTo>
                    <a:pt x="217" y="44"/>
                  </a:lnTo>
                  <a:lnTo>
                    <a:pt x="208" y="50"/>
                  </a:lnTo>
                  <a:lnTo>
                    <a:pt x="192" y="56"/>
                  </a:lnTo>
                  <a:lnTo>
                    <a:pt x="183" y="61"/>
                  </a:lnTo>
                  <a:lnTo>
                    <a:pt x="175" y="65"/>
                  </a:lnTo>
                  <a:lnTo>
                    <a:pt x="167" y="69"/>
                  </a:lnTo>
                  <a:lnTo>
                    <a:pt x="154" y="77"/>
                  </a:lnTo>
                  <a:lnTo>
                    <a:pt x="148" y="79"/>
                  </a:lnTo>
                  <a:lnTo>
                    <a:pt x="146" y="82"/>
                  </a:lnTo>
                  <a:lnTo>
                    <a:pt x="146" y="84"/>
                  </a:lnTo>
                  <a:lnTo>
                    <a:pt x="140" y="88"/>
                  </a:lnTo>
                  <a:lnTo>
                    <a:pt x="138" y="86"/>
                  </a:lnTo>
                  <a:lnTo>
                    <a:pt x="133" y="92"/>
                  </a:lnTo>
                  <a:lnTo>
                    <a:pt x="135" y="88"/>
                  </a:lnTo>
                  <a:lnTo>
                    <a:pt x="135" y="86"/>
                  </a:lnTo>
                  <a:lnTo>
                    <a:pt x="133" y="86"/>
                  </a:lnTo>
                  <a:lnTo>
                    <a:pt x="125" y="94"/>
                  </a:lnTo>
                  <a:lnTo>
                    <a:pt x="125" y="96"/>
                  </a:lnTo>
                  <a:lnTo>
                    <a:pt x="121" y="96"/>
                  </a:lnTo>
                  <a:lnTo>
                    <a:pt x="125" y="94"/>
                  </a:lnTo>
                  <a:lnTo>
                    <a:pt x="125" y="88"/>
                  </a:lnTo>
                  <a:lnTo>
                    <a:pt x="131" y="84"/>
                  </a:lnTo>
                  <a:lnTo>
                    <a:pt x="129" y="84"/>
                  </a:lnTo>
                  <a:lnTo>
                    <a:pt x="125" y="86"/>
                  </a:lnTo>
                  <a:lnTo>
                    <a:pt x="121" y="92"/>
                  </a:lnTo>
                  <a:lnTo>
                    <a:pt x="113" y="100"/>
                  </a:lnTo>
                  <a:lnTo>
                    <a:pt x="110" y="104"/>
                  </a:lnTo>
                  <a:lnTo>
                    <a:pt x="115" y="94"/>
                  </a:lnTo>
                  <a:lnTo>
                    <a:pt x="113" y="94"/>
                  </a:lnTo>
                  <a:lnTo>
                    <a:pt x="108" y="98"/>
                  </a:lnTo>
                  <a:lnTo>
                    <a:pt x="104" y="102"/>
                  </a:lnTo>
                  <a:lnTo>
                    <a:pt x="102" y="106"/>
                  </a:lnTo>
                  <a:lnTo>
                    <a:pt x="104" y="106"/>
                  </a:lnTo>
                  <a:lnTo>
                    <a:pt x="104" y="104"/>
                  </a:lnTo>
                  <a:lnTo>
                    <a:pt x="106" y="104"/>
                  </a:lnTo>
                  <a:lnTo>
                    <a:pt x="106" y="107"/>
                  </a:lnTo>
                  <a:lnTo>
                    <a:pt x="102" y="109"/>
                  </a:lnTo>
                  <a:lnTo>
                    <a:pt x="96" y="117"/>
                  </a:lnTo>
                  <a:lnTo>
                    <a:pt x="87" y="123"/>
                  </a:lnTo>
                  <a:lnTo>
                    <a:pt x="81" y="125"/>
                  </a:lnTo>
                  <a:lnTo>
                    <a:pt x="75" y="129"/>
                  </a:lnTo>
                  <a:lnTo>
                    <a:pt x="69" y="132"/>
                  </a:lnTo>
                  <a:lnTo>
                    <a:pt x="62" y="134"/>
                  </a:lnTo>
                  <a:lnTo>
                    <a:pt x="56" y="136"/>
                  </a:lnTo>
                  <a:lnTo>
                    <a:pt x="52" y="140"/>
                  </a:lnTo>
                  <a:lnTo>
                    <a:pt x="42" y="146"/>
                  </a:lnTo>
                  <a:lnTo>
                    <a:pt x="31" y="150"/>
                  </a:lnTo>
                  <a:lnTo>
                    <a:pt x="10" y="159"/>
                  </a:lnTo>
                  <a:lnTo>
                    <a:pt x="4" y="161"/>
                  </a:lnTo>
                  <a:lnTo>
                    <a:pt x="0" y="163"/>
                  </a:lnTo>
                  <a:lnTo>
                    <a:pt x="41" y="152"/>
                  </a:lnTo>
                  <a:lnTo>
                    <a:pt x="50" y="146"/>
                  </a:lnTo>
                  <a:lnTo>
                    <a:pt x="58" y="142"/>
                  </a:lnTo>
                  <a:lnTo>
                    <a:pt x="67" y="140"/>
                  </a:lnTo>
                  <a:lnTo>
                    <a:pt x="75" y="136"/>
                  </a:lnTo>
                  <a:lnTo>
                    <a:pt x="85" y="130"/>
                  </a:lnTo>
                  <a:lnTo>
                    <a:pt x="92" y="129"/>
                  </a:lnTo>
                  <a:lnTo>
                    <a:pt x="98" y="127"/>
                  </a:lnTo>
                  <a:lnTo>
                    <a:pt x="102" y="123"/>
                  </a:lnTo>
                  <a:lnTo>
                    <a:pt x="104" y="121"/>
                  </a:lnTo>
                  <a:lnTo>
                    <a:pt x="137" y="102"/>
                  </a:lnTo>
                  <a:lnTo>
                    <a:pt x="160" y="88"/>
                  </a:lnTo>
                  <a:lnTo>
                    <a:pt x="183" y="79"/>
                  </a:lnTo>
                  <a:lnTo>
                    <a:pt x="192" y="75"/>
                  </a:lnTo>
                  <a:lnTo>
                    <a:pt x="198" y="71"/>
                  </a:lnTo>
                  <a:lnTo>
                    <a:pt x="208" y="65"/>
                  </a:lnTo>
                  <a:lnTo>
                    <a:pt x="215" y="59"/>
                  </a:lnTo>
                  <a:lnTo>
                    <a:pt x="231" y="56"/>
                  </a:lnTo>
                  <a:lnTo>
                    <a:pt x="254" y="44"/>
                  </a:lnTo>
                  <a:lnTo>
                    <a:pt x="259" y="40"/>
                  </a:lnTo>
                  <a:lnTo>
                    <a:pt x="263" y="38"/>
                  </a:lnTo>
                  <a:lnTo>
                    <a:pt x="269" y="38"/>
                  </a:lnTo>
                  <a:lnTo>
                    <a:pt x="271" y="36"/>
                  </a:lnTo>
                  <a:lnTo>
                    <a:pt x="271" y="33"/>
                  </a:lnTo>
                  <a:lnTo>
                    <a:pt x="275" y="31"/>
                  </a:lnTo>
                  <a:lnTo>
                    <a:pt x="279" y="33"/>
                  </a:lnTo>
                  <a:lnTo>
                    <a:pt x="281" y="31"/>
                  </a:lnTo>
                  <a:lnTo>
                    <a:pt x="282" y="29"/>
                  </a:lnTo>
                  <a:lnTo>
                    <a:pt x="284" y="27"/>
                  </a:lnTo>
                  <a:lnTo>
                    <a:pt x="288" y="25"/>
                  </a:lnTo>
                  <a:lnTo>
                    <a:pt x="296" y="23"/>
                  </a:lnTo>
                  <a:lnTo>
                    <a:pt x="302" y="21"/>
                  </a:lnTo>
                  <a:lnTo>
                    <a:pt x="307" y="17"/>
                  </a:lnTo>
                  <a:lnTo>
                    <a:pt x="311" y="15"/>
                  </a:lnTo>
                  <a:lnTo>
                    <a:pt x="313" y="15"/>
                  </a:lnTo>
                  <a:lnTo>
                    <a:pt x="317" y="11"/>
                  </a:lnTo>
                  <a:lnTo>
                    <a:pt x="319" y="10"/>
                  </a:lnTo>
                  <a:lnTo>
                    <a:pt x="321" y="10"/>
                  </a:lnTo>
                  <a:lnTo>
                    <a:pt x="325" y="8"/>
                  </a:lnTo>
                  <a:lnTo>
                    <a:pt x="329" y="6"/>
                  </a:lnTo>
                  <a:lnTo>
                    <a:pt x="334" y="4"/>
                  </a:lnTo>
                  <a:lnTo>
                    <a:pt x="338" y="0"/>
                  </a:lnTo>
                  <a:lnTo>
                    <a:pt x="261" y="0"/>
                  </a:lnTo>
                  <a:lnTo>
                    <a:pt x="108" y="82"/>
                  </a:lnTo>
                  <a:lnTo>
                    <a:pt x="106" y="86"/>
                  </a:lnTo>
                  <a:lnTo>
                    <a:pt x="102" y="88"/>
                  </a:lnTo>
                  <a:lnTo>
                    <a:pt x="100" y="86"/>
                  </a:lnTo>
                  <a:lnTo>
                    <a:pt x="104" y="82"/>
                  </a:lnTo>
                  <a:lnTo>
                    <a:pt x="108" y="81"/>
                  </a:lnTo>
                  <a:lnTo>
                    <a:pt x="110" y="77"/>
                  </a:lnTo>
                  <a:lnTo>
                    <a:pt x="112" y="77"/>
                  </a:lnTo>
                  <a:lnTo>
                    <a:pt x="110" y="81"/>
                  </a:lnTo>
                  <a:lnTo>
                    <a:pt x="108" y="82"/>
                  </a:lnTo>
                  <a:lnTo>
                    <a:pt x="261" y="0"/>
                  </a:lnTo>
                  <a:lnTo>
                    <a:pt x="137" y="65"/>
                  </a:lnTo>
                  <a:lnTo>
                    <a:pt x="133" y="71"/>
                  </a:lnTo>
                  <a:lnTo>
                    <a:pt x="129" y="75"/>
                  </a:lnTo>
                  <a:lnTo>
                    <a:pt x="125" y="77"/>
                  </a:lnTo>
                  <a:lnTo>
                    <a:pt x="117" y="81"/>
                  </a:lnTo>
                  <a:lnTo>
                    <a:pt x="115" y="79"/>
                  </a:lnTo>
                  <a:lnTo>
                    <a:pt x="119" y="77"/>
                  </a:lnTo>
                  <a:lnTo>
                    <a:pt x="121" y="75"/>
                  </a:lnTo>
                  <a:lnTo>
                    <a:pt x="125" y="71"/>
                  </a:lnTo>
                  <a:lnTo>
                    <a:pt x="125" y="71"/>
                  </a:lnTo>
                  <a:lnTo>
                    <a:pt x="131" y="69"/>
                  </a:lnTo>
                  <a:lnTo>
                    <a:pt x="135" y="65"/>
                  </a:lnTo>
                  <a:lnTo>
                    <a:pt x="137" y="65"/>
                  </a:lnTo>
                  <a:lnTo>
                    <a:pt x="261" y="0"/>
                  </a:lnTo>
                  <a:lnTo>
                    <a:pt x="273" y="17"/>
                  </a:lnTo>
                  <a:lnTo>
                    <a:pt x="271" y="19"/>
                  </a:lnTo>
                  <a:lnTo>
                    <a:pt x="267" y="21"/>
                  </a:lnTo>
                  <a:lnTo>
                    <a:pt x="261" y="23"/>
                  </a:lnTo>
                  <a:lnTo>
                    <a:pt x="259" y="23"/>
                  </a:lnTo>
                  <a:lnTo>
                    <a:pt x="261" y="19"/>
                  </a:lnTo>
                  <a:lnTo>
                    <a:pt x="265" y="15"/>
                  </a:lnTo>
                  <a:lnTo>
                    <a:pt x="269" y="15"/>
                  </a:lnTo>
                  <a:lnTo>
                    <a:pt x="273" y="13"/>
                  </a:lnTo>
                  <a:lnTo>
                    <a:pt x="275" y="13"/>
                  </a:lnTo>
                  <a:lnTo>
                    <a:pt x="273" y="17"/>
                  </a:lnTo>
                  <a:lnTo>
                    <a:pt x="261" y="0"/>
                  </a:lnTo>
                  <a:close/>
                </a:path>
              </a:pathLst>
            </a:custGeom>
            <a:gradFill>
              <a:gsLst>
                <a:gs pos="25000">
                  <a:schemeClr val="bg1">
                    <a:alpha val="25000"/>
                  </a:schemeClr>
                </a:gs>
                <a:gs pos="55000">
                  <a:schemeClr val="bg1">
                    <a:alpha val="5000"/>
                  </a:schemeClr>
                </a:gs>
              </a:gsLst>
              <a:lin ang="27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14" name="フリーフォーム 13"/>
            <p:cNvSpPr>
              <a:spLocks/>
            </p:cNvSpPr>
            <p:nvPr/>
          </p:nvSpPr>
          <p:spPr bwMode="auto">
            <a:xfrm>
              <a:off x="45044" y="1900337"/>
              <a:ext cx="8935670" cy="2769577"/>
            </a:xfrm>
            <a:custGeom>
              <a:avLst/>
              <a:gdLst/>
              <a:ahLst/>
              <a:cxnLst>
                <a:cxn ang="0">
                  <a:pos x="750" y="194"/>
                </a:cxn>
                <a:cxn ang="0">
                  <a:pos x="762" y="180"/>
                </a:cxn>
                <a:cxn ang="0">
                  <a:pos x="662" y="199"/>
                </a:cxn>
                <a:cxn ang="0">
                  <a:pos x="674" y="203"/>
                </a:cxn>
                <a:cxn ang="0">
                  <a:pos x="698" y="188"/>
                </a:cxn>
                <a:cxn ang="0">
                  <a:pos x="543" y="230"/>
                </a:cxn>
                <a:cxn ang="0">
                  <a:pos x="762" y="180"/>
                </a:cxn>
                <a:cxn ang="0">
                  <a:pos x="639" y="265"/>
                </a:cxn>
                <a:cxn ang="0">
                  <a:pos x="591" y="219"/>
                </a:cxn>
                <a:cxn ang="0">
                  <a:pos x="602" y="215"/>
                </a:cxn>
                <a:cxn ang="0">
                  <a:pos x="503" y="234"/>
                </a:cxn>
                <a:cxn ang="0">
                  <a:pos x="489" y="242"/>
                </a:cxn>
                <a:cxn ang="0">
                  <a:pos x="445" y="249"/>
                </a:cxn>
                <a:cxn ang="0">
                  <a:pos x="426" y="251"/>
                </a:cxn>
                <a:cxn ang="0">
                  <a:pos x="762" y="180"/>
                </a:cxn>
                <a:cxn ang="0">
                  <a:pos x="343" y="334"/>
                </a:cxn>
                <a:cxn ang="0">
                  <a:pos x="370" y="263"/>
                </a:cxn>
                <a:cxn ang="0">
                  <a:pos x="261" y="291"/>
                </a:cxn>
                <a:cxn ang="0">
                  <a:pos x="272" y="286"/>
                </a:cxn>
                <a:cxn ang="0">
                  <a:pos x="247" y="303"/>
                </a:cxn>
                <a:cxn ang="0">
                  <a:pos x="197" y="318"/>
                </a:cxn>
                <a:cxn ang="0">
                  <a:pos x="205" y="324"/>
                </a:cxn>
                <a:cxn ang="0">
                  <a:pos x="124" y="349"/>
                </a:cxn>
                <a:cxn ang="0">
                  <a:pos x="146" y="343"/>
                </a:cxn>
                <a:cxn ang="0">
                  <a:pos x="88" y="363"/>
                </a:cxn>
                <a:cxn ang="0">
                  <a:pos x="105" y="359"/>
                </a:cxn>
                <a:cxn ang="0">
                  <a:pos x="69" y="370"/>
                </a:cxn>
                <a:cxn ang="0">
                  <a:pos x="80" y="368"/>
                </a:cxn>
                <a:cxn ang="0">
                  <a:pos x="50" y="376"/>
                </a:cxn>
                <a:cxn ang="0">
                  <a:pos x="3" y="389"/>
                </a:cxn>
                <a:cxn ang="0">
                  <a:pos x="2" y="458"/>
                </a:cxn>
                <a:cxn ang="0">
                  <a:pos x="806" y="416"/>
                </a:cxn>
                <a:cxn ang="0">
                  <a:pos x="879" y="230"/>
                </a:cxn>
                <a:cxn ang="0">
                  <a:pos x="890" y="211"/>
                </a:cxn>
                <a:cxn ang="0">
                  <a:pos x="902" y="184"/>
                </a:cxn>
                <a:cxn ang="0">
                  <a:pos x="927" y="147"/>
                </a:cxn>
                <a:cxn ang="0">
                  <a:pos x="992" y="69"/>
                </a:cxn>
                <a:cxn ang="0">
                  <a:pos x="1011" y="57"/>
                </a:cxn>
                <a:cxn ang="0">
                  <a:pos x="1077" y="5"/>
                </a:cxn>
                <a:cxn ang="0">
                  <a:pos x="762" y="180"/>
                </a:cxn>
                <a:cxn ang="0">
                  <a:pos x="977" y="147"/>
                </a:cxn>
                <a:cxn ang="0">
                  <a:pos x="1140" y="136"/>
                </a:cxn>
                <a:cxn ang="0">
                  <a:pos x="762" y="180"/>
                </a:cxn>
                <a:cxn ang="0">
                  <a:pos x="1244" y="103"/>
                </a:cxn>
                <a:cxn ang="0">
                  <a:pos x="1274" y="98"/>
                </a:cxn>
                <a:cxn ang="0">
                  <a:pos x="1294" y="94"/>
                </a:cxn>
                <a:cxn ang="0">
                  <a:pos x="1309" y="103"/>
                </a:cxn>
                <a:cxn ang="0">
                  <a:pos x="1347" y="90"/>
                </a:cxn>
                <a:cxn ang="0">
                  <a:pos x="762" y="180"/>
                </a:cxn>
                <a:cxn ang="0">
                  <a:pos x="1374" y="90"/>
                </a:cxn>
                <a:cxn ang="0">
                  <a:pos x="1409" y="84"/>
                </a:cxn>
                <a:cxn ang="0">
                  <a:pos x="1440" y="84"/>
                </a:cxn>
                <a:cxn ang="0">
                  <a:pos x="1480" y="80"/>
                </a:cxn>
                <a:cxn ang="0">
                  <a:pos x="1480" y="80"/>
                </a:cxn>
                <a:cxn ang="0">
                  <a:pos x="1511" y="78"/>
                </a:cxn>
                <a:cxn ang="0">
                  <a:pos x="1572" y="78"/>
                </a:cxn>
              </a:cxnLst>
              <a:rect l="0" t="0" r="0" b="0"/>
              <a:pathLst>
                <a:path w="1587" h="462">
                  <a:moveTo>
                    <a:pt x="762" y="180"/>
                  </a:moveTo>
                  <a:lnTo>
                    <a:pt x="758" y="178"/>
                  </a:lnTo>
                  <a:lnTo>
                    <a:pt x="752" y="178"/>
                  </a:lnTo>
                  <a:lnTo>
                    <a:pt x="745" y="182"/>
                  </a:lnTo>
                  <a:lnTo>
                    <a:pt x="743" y="184"/>
                  </a:lnTo>
                  <a:lnTo>
                    <a:pt x="743" y="186"/>
                  </a:lnTo>
                  <a:lnTo>
                    <a:pt x="745" y="192"/>
                  </a:lnTo>
                  <a:lnTo>
                    <a:pt x="750" y="194"/>
                  </a:lnTo>
                  <a:lnTo>
                    <a:pt x="760" y="195"/>
                  </a:lnTo>
                  <a:lnTo>
                    <a:pt x="766" y="192"/>
                  </a:lnTo>
                  <a:lnTo>
                    <a:pt x="768" y="190"/>
                  </a:lnTo>
                  <a:lnTo>
                    <a:pt x="770" y="186"/>
                  </a:lnTo>
                  <a:lnTo>
                    <a:pt x="768" y="184"/>
                  </a:lnTo>
                  <a:lnTo>
                    <a:pt x="768" y="182"/>
                  </a:lnTo>
                  <a:lnTo>
                    <a:pt x="764" y="180"/>
                  </a:lnTo>
                  <a:lnTo>
                    <a:pt x="762" y="180"/>
                  </a:lnTo>
                  <a:lnTo>
                    <a:pt x="691" y="190"/>
                  </a:lnTo>
                  <a:lnTo>
                    <a:pt x="679" y="194"/>
                  </a:lnTo>
                  <a:lnTo>
                    <a:pt x="675" y="192"/>
                  </a:lnTo>
                  <a:lnTo>
                    <a:pt x="674" y="194"/>
                  </a:lnTo>
                  <a:lnTo>
                    <a:pt x="672" y="194"/>
                  </a:lnTo>
                  <a:lnTo>
                    <a:pt x="666" y="199"/>
                  </a:lnTo>
                  <a:lnTo>
                    <a:pt x="664" y="199"/>
                  </a:lnTo>
                  <a:lnTo>
                    <a:pt x="662" y="199"/>
                  </a:lnTo>
                  <a:lnTo>
                    <a:pt x="658" y="201"/>
                  </a:lnTo>
                  <a:lnTo>
                    <a:pt x="658" y="205"/>
                  </a:lnTo>
                  <a:lnTo>
                    <a:pt x="662" y="205"/>
                  </a:lnTo>
                  <a:lnTo>
                    <a:pt x="664" y="205"/>
                  </a:lnTo>
                  <a:lnTo>
                    <a:pt x="668" y="203"/>
                  </a:lnTo>
                  <a:lnTo>
                    <a:pt x="670" y="201"/>
                  </a:lnTo>
                  <a:lnTo>
                    <a:pt x="672" y="203"/>
                  </a:lnTo>
                  <a:lnTo>
                    <a:pt x="674" y="203"/>
                  </a:lnTo>
                  <a:lnTo>
                    <a:pt x="675" y="203"/>
                  </a:lnTo>
                  <a:lnTo>
                    <a:pt x="683" y="199"/>
                  </a:lnTo>
                  <a:lnTo>
                    <a:pt x="685" y="201"/>
                  </a:lnTo>
                  <a:lnTo>
                    <a:pt x="693" y="201"/>
                  </a:lnTo>
                  <a:lnTo>
                    <a:pt x="700" y="197"/>
                  </a:lnTo>
                  <a:lnTo>
                    <a:pt x="704" y="194"/>
                  </a:lnTo>
                  <a:lnTo>
                    <a:pt x="702" y="190"/>
                  </a:lnTo>
                  <a:lnTo>
                    <a:pt x="698" y="188"/>
                  </a:lnTo>
                  <a:lnTo>
                    <a:pt x="691" y="190"/>
                  </a:lnTo>
                  <a:lnTo>
                    <a:pt x="762" y="180"/>
                  </a:lnTo>
                  <a:lnTo>
                    <a:pt x="553" y="222"/>
                  </a:lnTo>
                  <a:lnTo>
                    <a:pt x="541" y="222"/>
                  </a:lnTo>
                  <a:lnTo>
                    <a:pt x="537" y="224"/>
                  </a:lnTo>
                  <a:lnTo>
                    <a:pt x="537" y="228"/>
                  </a:lnTo>
                  <a:lnTo>
                    <a:pt x="539" y="230"/>
                  </a:lnTo>
                  <a:lnTo>
                    <a:pt x="543" y="230"/>
                  </a:lnTo>
                  <a:lnTo>
                    <a:pt x="547" y="230"/>
                  </a:lnTo>
                  <a:lnTo>
                    <a:pt x="551" y="228"/>
                  </a:lnTo>
                  <a:lnTo>
                    <a:pt x="556" y="226"/>
                  </a:lnTo>
                  <a:lnTo>
                    <a:pt x="558" y="226"/>
                  </a:lnTo>
                  <a:lnTo>
                    <a:pt x="558" y="224"/>
                  </a:lnTo>
                  <a:lnTo>
                    <a:pt x="556" y="222"/>
                  </a:lnTo>
                  <a:lnTo>
                    <a:pt x="553" y="222"/>
                  </a:lnTo>
                  <a:lnTo>
                    <a:pt x="762" y="180"/>
                  </a:lnTo>
                  <a:lnTo>
                    <a:pt x="639" y="265"/>
                  </a:lnTo>
                  <a:lnTo>
                    <a:pt x="641" y="265"/>
                  </a:lnTo>
                  <a:lnTo>
                    <a:pt x="645" y="265"/>
                  </a:lnTo>
                  <a:lnTo>
                    <a:pt x="649" y="261"/>
                  </a:lnTo>
                  <a:lnTo>
                    <a:pt x="647" y="259"/>
                  </a:lnTo>
                  <a:lnTo>
                    <a:pt x="645" y="259"/>
                  </a:lnTo>
                  <a:lnTo>
                    <a:pt x="641" y="261"/>
                  </a:lnTo>
                  <a:lnTo>
                    <a:pt x="639" y="265"/>
                  </a:lnTo>
                  <a:lnTo>
                    <a:pt x="762" y="180"/>
                  </a:lnTo>
                  <a:lnTo>
                    <a:pt x="593" y="213"/>
                  </a:lnTo>
                  <a:lnTo>
                    <a:pt x="591" y="213"/>
                  </a:lnTo>
                  <a:lnTo>
                    <a:pt x="585" y="213"/>
                  </a:lnTo>
                  <a:lnTo>
                    <a:pt x="581" y="215"/>
                  </a:lnTo>
                  <a:lnTo>
                    <a:pt x="581" y="219"/>
                  </a:lnTo>
                  <a:lnTo>
                    <a:pt x="583" y="220"/>
                  </a:lnTo>
                  <a:lnTo>
                    <a:pt x="591" y="219"/>
                  </a:lnTo>
                  <a:lnTo>
                    <a:pt x="593" y="217"/>
                  </a:lnTo>
                  <a:lnTo>
                    <a:pt x="593" y="215"/>
                  </a:lnTo>
                  <a:lnTo>
                    <a:pt x="593" y="213"/>
                  </a:lnTo>
                  <a:lnTo>
                    <a:pt x="762" y="180"/>
                  </a:lnTo>
                  <a:lnTo>
                    <a:pt x="597" y="215"/>
                  </a:lnTo>
                  <a:lnTo>
                    <a:pt x="595" y="217"/>
                  </a:lnTo>
                  <a:lnTo>
                    <a:pt x="599" y="217"/>
                  </a:lnTo>
                  <a:lnTo>
                    <a:pt x="602" y="215"/>
                  </a:lnTo>
                  <a:lnTo>
                    <a:pt x="602" y="213"/>
                  </a:lnTo>
                  <a:lnTo>
                    <a:pt x="601" y="211"/>
                  </a:lnTo>
                  <a:lnTo>
                    <a:pt x="599" y="211"/>
                  </a:lnTo>
                  <a:lnTo>
                    <a:pt x="597" y="215"/>
                  </a:lnTo>
                  <a:lnTo>
                    <a:pt x="762" y="180"/>
                  </a:lnTo>
                  <a:lnTo>
                    <a:pt x="512" y="234"/>
                  </a:lnTo>
                  <a:lnTo>
                    <a:pt x="505" y="232"/>
                  </a:lnTo>
                  <a:lnTo>
                    <a:pt x="503" y="234"/>
                  </a:lnTo>
                  <a:lnTo>
                    <a:pt x="503" y="236"/>
                  </a:lnTo>
                  <a:lnTo>
                    <a:pt x="510" y="236"/>
                  </a:lnTo>
                  <a:lnTo>
                    <a:pt x="512" y="234"/>
                  </a:lnTo>
                  <a:lnTo>
                    <a:pt x="762" y="180"/>
                  </a:lnTo>
                  <a:lnTo>
                    <a:pt x="501" y="240"/>
                  </a:lnTo>
                  <a:lnTo>
                    <a:pt x="489" y="238"/>
                  </a:lnTo>
                  <a:lnTo>
                    <a:pt x="487" y="240"/>
                  </a:lnTo>
                  <a:lnTo>
                    <a:pt x="489" y="242"/>
                  </a:lnTo>
                  <a:lnTo>
                    <a:pt x="491" y="242"/>
                  </a:lnTo>
                  <a:lnTo>
                    <a:pt x="497" y="242"/>
                  </a:lnTo>
                  <a:lnTo>
                    <a:pt x="499" y="242"/>
                  </a:lnTo>
                  <a:lnTo>
                    <a:pt x="501" y="240"/>
                  </a:lnTo>
                  <a:lnTo>
                    <a:pt x="762" y="180"/>
                  </a:lnTo>
                  <a:lnTo>
                    <a:pt x="439" y="245"/>
                  </a:lnTo>
                  <a:lnTo>
                    <a:pt x="439" y="247"/>
                  </a:lnTo>
                  <a:lnTo>
                    <a:pt x="445" y="249"/>
                  </a:lnTo>
                  <a:lnTo>
                    <a:pt x="449" y="247"/>
                  </a:lnTo>
                  <a:lnTo>
                    <a:pt x="453" y="245"/>
                  </a:lnTo>
                  <a:lnTo>
                    <a:pt x="451" y="243"/>
                  </a:lnTo>
                  <a:lnTo>
                    <a:pt x="447" y="242"/>
                  </a:lnTo>
                  <a:lnTo>
                    <a:pt x="443" y="243"/>
                  </a:lnTo>
                  <a:lnTo>
                    <a:pt x="439" y="245"/>
                  </a:lnTo>
                  <a:lnTo>
                    <a:pt x="762" y="180"/>
                  </a:lnTo>
                  <a:lnTo>
                    <a:pt x="426" y="251"/>
                  </a:lnTo>
                  <a:lnTo>
                    <a:pt x="426" y="253"/>
                  </a:lnTo>
                  <a:lnTo>
                    <a:pt x="430" y="253"/>
                  </a:lnTo>
                  <a:lnTo>
                    <a:pt x="434" y="253"/>
                  </a:lnTo>
                  <a:lnTo>
                    <a:pt x="432" y="249"/>
                  </a:lnTo>
                  <a:lnTo>
                    <a:pt x="430" y="247"/>
                  </a:lnTo>
                  <a:lnTo>
                    <a:pt x="426" y="247"/>
                  </a:lnTo>
                  <a:lnTo>
                    <a:pt x="426" y="251"/>
                  </a:lnTo>
                  <a:lnTo>
                    <a:pt x="762" y="180"/>
                  </a:lnTo>
                  <a:lnTo>
                    <a:pt x="338" y="334"/>
                  </a:lnTo>
                  <a:lnTo>
                    <a:pt x="336" y="336"/>
                  </a:lnTo>
                  <a:lnTo>
                    <a:pt x="336" y="338"/>
                  </a:lnTo>
                  <a:lnTo>
                    <a:pt x="338" y="339"/>
                  </a:lnTo>
                  <a:lnTo>
                    <a:pt x="343" y="339"/>
                  </a:lnTo>
                  <a:lnTo>
                    <a:pt x="343" y="338"/>
                  </a:lnTo>
                  <a:lnTo>
                    <a:pt x="343" y="336"/>
                  </a:lnTo>
                  <a:lnTo>
                    <a:pt x="343" y="334"/>
                  </a:lnTo>
                  <a:lnTo>
                    <a:pt x="338" y="334"/>
                  </a:lnTo>
                  <a:lnTo>
                    <a:pt x="762" y="180"/>
                  </a:lnTo>
                  <a:lnTo>
                    <a:pt x="364" y="265"/>
                  </a:lnTo>
                  <a:lnTo>
                    <a:pt x="364" y="267"/>
                  </a:lnTo>
                  <a:lnTo>
                    <a:pt x="366" y="267"/>
                  </a:lnTo>
                  <a:lnTo>
                    <a:pt x="368" y="267"/>
                  </a:lnTo>
                  <a:lnTo>
                    <a:pt x="370" y="265"/>
                  </a:lnTo>
                  <a:lnTo>
                    <a:pt x="370" y="263"/>
                  </a:lnTo>
                  <a:lnTo>
                    <a:pt x="368" y="261"/>
                  </a:lnTo>
                  <a:lnTo>
                    <a:pt x="364" y="265"/>
                  </a:lnTo>
                  <a:lnTo>
                    <a:pt x="762" y="180"/>
                  </a:lnTo>
                  <a:lnTo>
                    <a:pt x="272" y="286"/>
                  </a:lnTo>
                  <a:lnTo>
                    <a:pt x="268" y="286"/>
                  </a:lnTo>
                  <a:lnTo>
                    <a:pt x="263" y="288"/>
                  </a:lnTo>
                  <a:lnTo>
                    <a:pt x="261" y="290"/>
                  </a:lnTo>
                  <a:lnTo>
                    <a:pt x="261" y="291"/>
                  </a:lnTo>
                  <a:lnTo>
                    <a:pt x="261" y="295"/>
                  </a:lnTo>
                  <a:lnTo>
                    <a:pt x="263" y="293"/>
                  </a:lnTo>
                  <a:lnTo>
                    <a:pt x="268" y="293"/>
                  </a:lnTo>
                  <a:lnTo>
                    <a:pt x="272" y="293"/>
                  </a:lnTo>
                  <a:lnTo>
                    <a:pt x="276" y="291"/>
                  </a:lnTo>
                  <a:lnTo>
                    <a:pt x="276" y="290"/>
                  </a:lnTo>
                  <a:lnTo>
                    <a:pt x="276" y="288"/>
                  </a:lnTo>
                  <a:lnTo>
                    <a:pt x="272" y="286"/>
                  </a:lnTo>
                  <a:lnTo>
                    <a:pt x="762" y="180"/>
                  </a:lnTo>
                  <a:lnTo>
                    <a:pt x="253" y="297"/>
                  </a:lnTo>
                  <a:lnTo>
                    <a:pt x="247" y="299"/>
                  </a:lnTo>
                  <a:lnTo>
                    <a:pt x="242" y="299"/>
                  </a:lnTo>
                  <a:lnTo>
                    <a:pt x="240" y="301"/>
                  </a:lnTo>
                  <a:lnTo>
                    <a:pt x="238" y="303"/>
                  </a:lnTo>
                  <a:lnTo>
                    <a:pt x="242" y="303"/>
                  </a:lnTo>
                  <a:lnTo>
                    <a:pt x="247" y="303"/>
                  </a:lnTo>
                  <a:lnTo>
                    <a:pt x="251" y="305"/>
                  </a:lnTo>
                  <a:lnTo>
                    <a:pt x="255" y="303"/>
                  </a:lnTo>
                  <a:lnTo>
                    <a:pt x="259" y="297"/>
                  </a:lnTo>
                  <a:lnTo>
                    <a:pt x="257" y="295"/>
                  </a:lnTo>
                  <a:lnTo>
                    <a:pt x="253" y="297"/>
                  </a:lnTo>
                  <a:lnTo>
                    <a:pt x="762" y="180"/>
                  </a:lnTo>
                  <a:lnTo>
                    <a:pt x="201" y="320"/>
                  </a:lnTo>
                  <a:lnTo>
                    <a:pt x="197" y="318"/>
                  </a:lnTo>
                  <a:lnTo>
                    <a:pt x="195" y="320"/>
                  </a:lnTo>
                  <a:lnTo>
                    <a:pt x="188" y="324"/>
                  </a:lnTo>
                  <a:lnTo>
                    <a:pt x="188" y="326"/>
                  </a:lnTo>
                  <a:lnTo>
                    <a:pt x="192" y="326"/>
                  </a:lnTo>
                  <a:lnTo>
                    <a:pt x="195" y="326"/>
                  </a:lnTo>
                  <a:lnTo>
                    <a:pt x="199" y="324"/>
                  </a:lnTo>
                  <a:lnTo>
                    <a:pt x="203" y="324"/>
                  </a:lnTo>
                  <a:lnTo>
                    <a:pt x="205" y="324"/>
                  </a:lnTo>
                  <a:lnTo>
                    <a:pt x="205" y="320"/>
                  </a:lnTo>
                  <a:lnTo>
                    <a:pt x="201" y="320"/>
                  </a:lnTo>
                  <a:lnTo>
                    <a:pt x="762" y="180"/>
                  </a:lnTo>
                  <a:lnTo>
                    <a:pt x="136" y="341"/>
                  </a:lnTo>
                  <a:lnTo>
                    <a:pt x="128" y="345"/>
                  </a:lnTo>
                  <a:lnTo>
                    <a:pt x="122" y="347"/>
                  </a:lnTo>
                  <a:lnTo>
                    <a:pt x="122" y="349"/>
                  </a:lnTo>
                  <a:lnTo>
                    <a:pt x="124" y="349"/>
                  </a:lnTo>
                  <a:lnTo>
                    <a:pt x="128" y="351"/>
                  </a:lnTo>
                  <a:lnTo>
                    <a:pt x="132" y="349"/>
                  </a:lnTo>
                  <a:lnTo>
                    <a:pt x="136" y="349"/>
                  </a:lnTo>
                  <a:lnTo>
                    <a:pt x="140" y="349"/>
                  </a:lnTo>
                  <a:lnTo>
                    <a:pt x="144" y="349"/>
                  </a:lnTo>
                  <a:lnTo>
                    <a:pt x="146" y="347"/>
                  </a:lnTo>
                  <a:lnTo>
                    <a:pt x="146" y="345"/>
                  </a:lnTo>
                  <a:lnTo>
                    <a:pt x="146" y="343"/>
                  </a:lnTo>
                  <a:lnTo>
                    <a:pt x="144" y="341"/>
                  </a:lnTo>
                  <a:lnTo>
                    <a:pt x="136" y="341"/>
                  </a:lnTo>
                  <a:lnTo>
                    <a:pt x="762" y="180"/>
                  </a:lnTo>
                  <a:lnTo>
                    <a:pt x="105" y="357"/>
                  </a:lnTo>
                  <a:lnTo>
                    <a:pt x="101" y="359"/>
                  </a:lnTo>
                  <a:lnTo>
                    <a:pt x="98" y="359"/>
                  </a:lnTo>
                  <a:lnTo>
                    <a:pt x="92" y="361"/>
                  </a:lnTo>
                  <a:lnTo>
                    <a:pt x="88" y="363"/>
                  </a:lnTo>
                  <a:lnTo>
                    <a:pt x="86" y="364"/>
                  </a:lnTo>
                  <a:lnTo>
                    <a:pt x="88" y="364"/>
                  </a:lnTo>
                  <a:lnTo>
                    <a:pt x="90" y="366"/>
                  </a:lnTo>
                  <a:lnTo>
                    <a:pt x="94" y="364"/>
                  </a:lnTo>
                  <a:lnTo>
                    <a:pt x="98" y="363"/>
                  </a:lnTo>
                  <a:lnTo>
                    <a:pt x="98" y="361"/>
                  </a:lnTo>
                  <a:lnTo>
                    <a:pt x="101" y="361"/>
                  </a:lnTo>
                  <a:lnTo>
                    <a:pt x="105" y="359"/>
                  </a:lnTo>
                  <a:lnTo>
                    <a:pt x="111" y="355"/>
                  </a:lnTo>
                  <a:lnTo>
                    <a:pt x="113" y="351"/>
                  </a:lnTo>
                  <a:lnTo>
                    <a:pt x="109" y="355"/>
                  </a:lnTo>
                  <a:lnTo>
                    <a:pt x="105" y="357"/>
                  </a:lnTo>
                  <a:lnTo>
                    <a:pt x="762" y="180"/>
                  </a:lnTo>
                  <a:lnTo>
                    <a:pt x="76" y="368"/>
                  </a:lnTo>
                  <a:lnTo>
                    <a:pt x="73" y="370"/>
                  </a:lnTo>
                  <a:lnTo>
                    <a:pt x="69" y="370"/>
                  </a:lnTo>
                  <a:lnTo>
                    <a:pt x="63" y="372"/>
                  </a:lnTo>
                  <a:lnTo>
                    <a:pt x="61" y="372"/>
                  </a:lnTo>
                  <a:lnTo>
                    <a:pt x="61" y="374"/>
                  </a:lnTo>
                  <a:lnTo>
                    <a:pt x="65" y="376"/>
                  </a:lnTo>
                  <a:lnTo>
                    <a:pt x="69" y="376"/>
                  </a:lnTo>
                  <a:lnTo>
                    <a:pt x="76" y="374"/>
                  </a:lnTo>
                  <a:lnTo>
                    <a:pt x="80" y="372"/>
                  </a:lnTo>
                  <a:lnTo>
                    <a:pt x="80" y="368"/>
                  </a:lnTo>
                  <a:lnTo>
                    <a:pt x="76" y="368"/>
                  </a:lnTo>
                  <a:lnTo>
                    <a:pt x="762" y="180"/>
                  </a:lnTo>
                  <a:lnTo>
                    <a:pt x="50" y="376"/>
                  </a:lnTo>
                  <a:lnTo>
                    <a:pt x="53" y="378"/>
                  </a:lnTo>
                  <a:lnTo>
                    <a:pt x="53" y="374"/>
                  </a:lnTo>
                  <a:lnTo>
                    <a:pt x="51" y="374"/>
                  </a:lnTo>
                  <a:lnTo>
                    <a:pt x="50" y="374"/>
                  </a:lnTo>
                  <a:lnTo>
                    <a:pt x="50" y="376"/>
                  </a:lnTo>
                  <a:lnTo>
                    <a:pt x="762" y="180"/>
                  </a:lnTo>
                  <a:lnTo>
                    <a:pt x="3" y="389"/>
                  </a:lnTo>
                  <a:lnTo>
                    <a:pt x="5" y="393"/>
                  </a:lnTo>
                  <a:lnTo>
                    <a:pt x="7" y="391"/>
                  </a:lnTo>
                  <a:lnTo>
                    <a:pt x="9" y="389"/>
                  </a:lnTo>
                  <a:lnTo>
                    <a:pt x="7" y="389"/>
                  </a:lnTo>
                  <a:lnTo>
                    <a:pt x="5" y="387"/>
                  </a:lnTo>
                  <a:lnTo>
                    <a:pt x="3" y="389"/>
                  </a:lnTo>
                  <a:lnTo>
                    <a:pt x="762" y="180"/>
                  </a:lnTo>
                  <a:lnTo>
                    <a:pt x="2" y="458"/>
                  </a:lnTo>
                  <a:lnTo>
                    <a:pt x="0" y="460"/>
                  </a:lnTo>
                  <a:lnTo>
                    <a:pt x="0" y="462"/>
                  </a:lnTo>
                  <a:lnTo>
                    <a:pt x="2" y="462"/>
                  </a:lnTo>
                  <a:lnTo>
                    <a:pt x="3" y="460"/>
                  </a:lnTo>
                  <a:lnTo>
                    <a:pt x="3" y="457"/>
                  </a:lnTo>
                  <a:lnTo>
                    <a:pt x="2" y="458"/>
                  </a:lnTo>
                  <a:lnTo>
                    <a:pt x="762" y="180"/>
                  </a:lnTo>
                  <a:lnTo>
                    <a:pt x="800" y="418"/>
                  </a:lnTo>
                  <a:lnTo>
                    <a:pt x="802" y="420"/>
                  </a:lnTo>
                  <a:lnTo>
                    <a:pt x="802" y="424"/>
                  </a:lnTo>
                  <a:lnTo>
                    <a:pt x="806" y="424"/>
                  </a:lnTo>
                  <a:lnTo>
                    <a:pt x="806" y="422"/>
                  </a:lnTo>
                  <a:lnTo>
                    <a:pt x="806" y="418"/>
                  </a:lnTo>
                  <a:lnTo>
                    <a:pt x="806" y="416"/>
                  </a:lnTo>
                  <a:lnTo>
                    <a:pt x="802" y="416"/>
                  </a:lnTo>
                  <a:lnTo>
                    <a:pt x="800" y="418"/>
                  </a:lnTo>
                  <a:lnTo>
                    <a:pt x="762" y="180"/>
                  </a:lnTo>
                  <a:lnTo>
                    <a:pt x="871" y="232"/>
                  </a:lnTo>
                  <a:lnTo>
                    <a:pt x="871" y="234"/>
                  </a:lnTo>
                  <a:lnTo>
                    <a:pt x="873" y="236"/>
                  </a:lnTo>
                  <a:lnTo>
                    <a:pt x="877" y="232"/>
                  </a:lnTo>
                  <a:lnTo>
                    <a:pt x="879" y="230"/>
                  </a:lnTo>
                  <a:lnTo>
                    <a:pt x="877" y="228"/>
                  </a:lnTo>
                  <a:lnTo>
                    <a:pt x="875" y="228"/>
                  </a:lnTo>
                  <a:lnTo>
                    <a:pt x="871" y="232"/>
                  </a:lnTo>
                  <a:lnTo>
                    <a:pt x="762" y="180"/>
                  </a:lnTo>
                  <a:lnTo>
                    <a:pt x="889" y="215"/>
                  </a:lnTo>
                  <a:lnTo>
                    <a:pt x="890" y="213"/>
                  </a:lnTo>
                  <a:lnTo>
                    <a:pt x="892" y="211"/>
                  </a:lnTo>
                  <a:lnTo>
                    <a:pt x="890" y="211"/>
                  </a:lnTo>
                  <a:lnTo>
                    <a:pt x="889" y="215"/>
                  </a:lnTo>
                  <a:lnTo>
                    <a:pt x="762" y="180"/>
                  </a:lnTo>
                  <a:lnTo>
                    <a:pt x="898" y="186"/>
                  </a:lnTo>
                  <a:lnTo>
                    <a:pt x="898" y="188"/>
                  </a:lnTo>
                  <a:lnTo>
                    <a:pt x="900" y="188"/>
                  </a:lnTo>
                  <a:lnTo>
                    <a:pt x="904" y="186"/>
                  </a:lnTo>
                  <a:lnTo>
                    <a:pt x="904" y="184"/>
                  </a:lnTo>
                  <a:lnTo>
                    <a:pt x="902" y="184"/>
                  </a:lnTo>
                  <a:lnTo>
                    <a:pt x="900" y="184"/>
                  </a:lnTo>
                  <a:lnTo>
                    <a:pt x="898" y="186"/>
                  </a:lnTo>
                  <a:lnTo>
                    <a:pt x="762" y="180"/>
                  </a:lnTo>
                  <a:lnTo>
                    <a:pt x="921" y="151"/>
                  </a:lnTo>
                  <a:lnTo>
                    <a:pt x="923" y="151"/>
                  </a:lnTo>
                  <a:lnTo>
                    <a:pt x="925" y="151"/>
                  </a:lnTo>
                  <a:lnTo>
                    <a:pt x="927" y="149"/>
                  </a:lnTo>
                  <a:lnTo>
                    <a:pt x="927" y="147"/>
                  </a:lnTo>
                  <a:lnTo>
                    <a:pt x="927" y="146"/>
                  </a:lnTo>
                  <a:lnTo>
                    <a:pt x="925" y="146"/>
                  </a:lnTo>
                  <a:lnTo>
                    <a:pt x="921" y="151"/>
                  </a:lnTo>
                  <a:lnTo>
                    <a:pt x="762" y="180"/>
                  </a:lnTo>
                  <a:lnTo>
                    <a:pt x="986" y="73"/>
                  </a:lnTo>
                  <a:lnTo>
                    <a:pt x="988" y="75"/>
                  </a:lnTo>
                  <a:lnTo>
                    <a:pt x="990" y="73"/>
                  </a:lnTo>
                  <a:lnTo>
                    <a:pt x="992" y="69"/>
                  </a:lnTo>
                  <a:lnTo>
                    <a:pt x="994" y="67"/>
                  </a:lnTo>
                  <a:lnTo>
                    <a:pt x="992" y="65"/>
                  </a:lnTo>
                  <a:lnTo>
                    <a:pt x="990" y="65"/>
                  </a:lnTo>
                  <a:lnTo>
                    <a:pt x="988" y="69"/>
                  </a:lnTo>
                  <a:lnTo>
                    <a:pt x="986" y="73"/>
                  </a:lnTo>
                  <a:lnTo>
                    <a:pt x="762" y="180"/>
                  </a:lnTo>
                  <a:lnTo>
                    <a:pt x="1008" y="57"/>
                  </a:lnTo>
                  <a:lnTo>
                    <a:pt x="1011" y="57"/>
                  </a:lnTo>
                  <a:lnTo>
                    <a:pt x="1017" y="52"/>
                  </a:lnTo>
                  <a:lnTo>
                    <a:pt x="1021" y="46"/>
                  </a:lnTo>
                  <a:lnTo>
                    <a:pt x="1019" y="46"/>
                  </a:lnTo>
                  <a:lnTo>
                    <a:pt x="1015" y="50"/>
                  </a:lnTo>
                  <a:lnTo>
                    <a:pt x="1008" y="57"/>
                  </a:lnTo>
                  <a:lnTo>
                    <a:pt x="762" y="180"/>
                  </a:lnTo>
                  <a:lnTo>
                    <a:pt x="1077" y="4"/>
                  </a:lnTo>
                  <a:lnTo>
                    <a:pt x="1077" y="5"/>
                  </a:lnTo>
                  <a:lnTo>
                    <a:pt x="1081" y="5"/>
                  </a:lnTo>
                  <a:lnTo>
                    <a:pt x="1082" y="4"/>
                  </a:lnTo>
                  <a:lnTo>
                    <a:pt x="1084" y="0"/>
                  </a:lnTo>
                  <a:lnTo>
                    <a:pt x="1082" y="0"/>
                  </a:lnTo>
                  <a:lnTo>
                    <a:pt x="1081" y="0"/>
                  </a:lnTo>
                  <a:lnTo>
                    <a:pt x="1079" y="2"/>
                  </a:lnTo>
                  <a:lnTo>
                    <a:pt x="1077" y="4"/>
                  </a:lnTo>
                  <a:lnTo>
                    <a:pt x="762" y="180"/>
                  </a:lnTo>
                  <a:lnTo>
                    <a:pt x="977" y="153"/>
                  </a:lnTo>
                  <a:lnTo>
                    <a:pt x="977" y="155"/>
                  </a:lnTo>
                  <a:lnTo>
                    <a:pt x="979" y="155"/>
                  </a:lnTo>
                  <a:lnTo>
                    <a:pt x="981" y="153"/>
                  </a:lnTo>
                  <a:lnTo>
                    <a:pt x="981" y="151"/>
                  </a:lnTo>
                  <a:lnTo>
                    <a:pt x="979" y="147"/>
                  </a:lnTo>
                  <a:lnTo>
                    <a:pt x="977" y="146"/>
                  </a:lnTo>
                  <a:lnTo>
                    <a:pt x="977" y="147"/>
                  </a:lnTo>
                  <a:lnTo>
                    <a:pt x="977" y="153"/>
                  </a:lnTo>
                  <a:lnTo>
                    <a:pt x="762" y="180"/>
                  </a:lnTo>
                  <a:lnTo>
                    <a:pt x="1140" y="136"/>
                  </a:lnTo>
                  <a:lnTo>
                    <a:pt x="1142" y="138"/>
                  </a:lnTo>
                  <a:lnTo>
                    <a:pt x="1142" y="136"/>
                  </a:lnTo>
                  <a:lnTo>
                    <a:pt x="1146" y="132"/>
                  </a:lnTo>
                  <a:lnTo>
                    <a:pt x="1144" y="130"/>
                  </a:lnTo>
                  <a:lnTo>
                    <a:pt x="1140" y="136"/>
                  </a:lnTo>
                  <a:lnTo>
                    <a:pt x="762" y="180"/>
                  </a:lnTo>
                  <a:lnTo>
                    <a:pt x="1180" y="132"/>
                  </a:lnTo>
                  <a:lnTo>
                    <a:pt x="1180" y="134"/>
                  </a:lnTo>
                  <a:lnTo>
                    <a:pt x="1182" y="134"/>
                  </a:lnTo>
                  <a:lnTo>
                    <a:pt x="1184" y="130"/>
                  </a:lnTo>
                  <a:lnTo>
                    <a:pt x="1184" y="128"/>
                  </a:lnTo>
                  <a:lnTo>
                    <a:pt x="1180" y="132"/>
                  </a:lnTo>
                  <a:lnTo>
                    <a:pt x="762" y="180"/>
                  </a:lnTo>
                  <a:lnTo>
                    <a:pt x="1244" y="103"/>
                  </a:lnTo>
                  <a:lnTo>
                    <a:pt x="1246" y="105"/>
                  </a:lnTo>
                  <a:lnTo>
                    <a:pt x="1248" y="105"/>
                  </a:lnTo>
                  <a:lnTo>
                    <a:pt x="1250" y="103"/>
                  </a:lnTo>
                  <a:lnTo>
                    <a:pt x="1251" y="101"/>
                  </a:lnTo>
                  <a:lnTo>
                    <a:pt x="1250" y="100"/>
                  </a:lnTo>
                  <a:lnTo>
                    <a:pt x="1248" y="100"/>
                  </a:lnTo>
                  <a:lnTo>
                    <a:pt x="1244" y="103"/>
                  </a:lnTo>
                  <a:lnTo>
                    <a:pt x="762" y="180"/>
                  </a:lnTo>
                  <a:lnTo>
                    <a:pt x="1271" y="100"/>
                  </a:lnTo>
                  <a:lnTo>
                    <a:pt x="1271" y="101"/>
                  </a:lnTo>
                  <a:lnTo>
                    <a:pt x="1274" y="101"/>
                  </a:lnTo>
                  <a:lnTo>
                    <a:pt x="1276" y="100"/>
                  </a:lnTo>
                  <a:lnTo>
                    <a:pt x="1278" y="98"/>
                  </a:lnTo>
                  <a:lnTo>
                    <a:pt x="1276" y="98"/>
                  </a:lnTo>
                  <a:lnTo>
                    <a:pt x="1274" y="98"/>
                  </a:lnTo>
                  <a:lnTo>
                    <a:pt x="1271" y="98"/>
                  </a:lnTo>
                  <a:lnTo>
                    <a:pt x="1271" y="100"/>
                  </a:lnTo>
                  <a:lnTo>
                    <a:pt x="762" y="180"/>
                  </a:lnTo>
                  <a:lnTo>
                    <a:pt x="1286" y="96"/>
                  </a:lnTo>
                  <a:lnTo>
                    <a:pt x="1286" y="98"/>
                  </a:lnTo>
                  <a:lnTo>
                    <a:pt x="1290" y="98"/>
                  </a:lnTo>
                  <a:lnTo>
                    <a:pt x="1292" y="96"/>
                  </a:lnTo>
                  <a:lnTo>
                    <a:pt x="1294" y="94"/>
                  </a:lnTo>
                  <a:lnTo>
                    <a:pt x="1294" y="92"/>
                  </a:lnTo>
                  <a:lnTo>
                    <a:pt x="1292" y="92"/>
                  </a:lnTo>
                  <a:lnTo>
                    <a:pt x="1286" y="96"/>
                  </a:lnTo>
                  <a:lnTo>
                    <a:pt x="762" y="180"/>
                  </a:lnTo>
                  <a:lnTo>
                    <a:pt x="1303" y="105"/>
                  </a:lnTo>
                  <a:lnTo>
                    <a:pt x="1305" y="105"/>
                  </a:lnTo>
                  <a:lnTo>
                    <a:pt x="1307" y="105"/>
                  </a:lnTo>
                  <a:lnTo>
                    <a:pt x="1309" y="103"/>
                  </a:lnTo>
                  <a:lnTo>
                    <a:pt x="1311" y="100"/>
                  </a:lnTo>
                  <a:lnTo>
                    <a:pt x="1309" y="100"/>
                  </a:lnTo>
                  <a:lnTo>
                    <a:pt x="1307" y="100"/>
                  </a:lnTo>
                  <a:lnTo>
                    <a:pt x="1305" y="101"/>
                  </a:lnTo>
                  <a:lnTo>
                    <a:pt x="1303" y="105"/>
                  </a:lnTo>
                  <a:lnTo>
                    <a:pt x="762" y="180"/>
                  </a:lnTo>
                  <a:lnTo>
                    <a:pt x="1346" y="88"/>
                  </a:lnTo>
                  <a:lnTo>
                    <a:pt x="1347" y="90"/>
                  </a:lnTo>
                  <a:lnTo>
                    <a:pt x="1347" y="90"/>
                  </a:lnTo>
                  <a:lnTo>
                    <a:pt x="1351" y="90"/>
                  </a:lnTo>
                  <a:lnTo>
                    <a:pt x="1353" y="88"/>
                  </a:lnTo>
                  <a:lnTo>
                    <a:pt x="1351" y="86"/>
                  </a:lnTo>
                  <a:lnTo>
                    <a:pt x="1349" y="84"/>
                  </a:lnTo>
                  <a:lnTo>
                    <a:pt x="1347" y="86"/>
                  </a:lnTo>
                  <a:lnTo>
                    <a:pt x="1346" y="88"/>
                  </a:lnTo>
                  <a:lnTo>
                    <a:pt x="762" y="180"/>
                  </a:lnTo>
                  <a:lnTo>
                    <a:pt x="1374" y="90"/>
                  </a:lnTo>
                  <a:lnTo>
                    <a:pt x="1370" y="92"/>
                  </a:lnTo>
                  <a:lnTo>
                    <a:pt x="1365" y="96"/>
                  </a:lnTo>
                  <a:lnTo>
                    <a:pt x="1367" y="98"/>
                  </a:lnTo>
                  <a:lnTo>
                    <a:pt x="1372" y="98"/>
                  </a:lnTo>
                  <a:lnTo>
                    <a:pt x="1374" y="94"/>
                  </a:lnTo>
                  <a:lnTo>
                    <a:pt x="1376" y="92"/>
                  </a:lnTo>
                  <a:lnTo>
                    <a:pt x="1374" y="90"/>
                  </a:lnTo>
                  <a:lnTo>
                    <a:pt x="762" y="180"/>
                  </a:lnTo>
                  <a:lnTo>
                    <a:pt x="1407" y="86"/>
                  </a:lnTo>
                  <a:lnTo>
                    <a:pt x="1407" y="88"/>
                  </a:lnTo>
                  <a:lnTo>
                    <a:pt x="1409" y="88"/>
                  </a:lnTo>
                  <a:lnTo>
                    <a:pt x="1415" y="86"/>
                  </a:lnTo>
                  <a:lnTo>
                    <a:pt x="1413" y="84"/>
                  </a:lnTo>
                  <a:lnTo>
                    <a:pt x="1411" y="84"/>
                  </a:lnTo>
                  <a:lnTo>
                    <a:pt x="1409" y="84"/>
                  </a:lnTo>
                  <a:lnTo>
                    <a:pt x="1407" y="86"/>
                  </a:lnTo>
                  <a:lnTo>
                    <a:pt x="762" y="180"/>
                  </a:lnTo>
                  <a:lnTo>
                    <a:pt x="1459" y="78"/>
                  </a:lnTo>
                  <a:lnTo>
                    <a:pt x="1455" y="80"/>
                  </a:lnTo>
                  <a:lnTo>
                    <a:pt x="1451" y="78"/>
                  </a:lnTo>
                  <a:lnTo>
                    <a:pt x="1445" y="80"/>
                  </a:lnTo>
                  <a:lnTo>
                    <a:pt x="1442" y="84"/>
                  </a:lnTo>
                  <a:lnTo>
                    <a:pt x="1440" y="84"/>
                  </a:lnTo>
                  <a:lnTo>
                    <a:pt x="1442" y="86"/>
                  </a:lnTo>
                  <a:lnTo>
                    <a:pt x="1449" y="88"/>
                  </a:lnTo>
                  <a:lnTo>
                    <a:pt x="1455" y="86"/>
                  </a:lnTo>
                  <a:lnTo>
                    <a:pt x="1459" y="84"/>
                  </a:lnTo>
                  <a:lnTo>
                    <a:pt x="1461" y="80"/>
                  </a:lnTo>
                  <a:lnTo>
                    <a:pt x="1459" y="78"/>
                  </a:lnTo>
                  <a:lnTo>
                    <a:pt x="762" y="180"/>
                  </a:lnTo>
                  <a:lnTo>
                    <a:pt x="1480" y="80"/>
                  </a:lnTo>
                  <a:lnTo>
                    <a:pt x="1470" y="84"/>
                  </a:lnTo>
                  <a:lnTo>
                    <a:pt x="1468" y="84"/>
                  </a:lnTo>
                  <a:lnTo>
                    <a:pt x="1470" y="84"/>
                  </a:lnTo>
                  <a:lnTo>
                    <a:pt x="1476" y="86"/>
                  </a:lnTo>
                  <a:lnTo>
                    <a:pt x="1480" y="86"/>
                  </a:lnTo>
                  <a:lnTo>
                    <a:pt x="1482" y="82"/>
                  </a:lnTo>
                  <a:lnTo>
                    <a:pt x="1482" y="80"/>
                  </a:lnTo>
                  <a:lnTo>
                    <a:pt x="1480" y="80"/>
                  </a:lnTo>
                  <a:lnTo>
                    <a:pt x="762" y="180"/>
                  </a:lnTo>
                  <a:lnTo>
                    <a:pt x="1503" y="76"/>
                  </a:lnTo>
                  <a:lnTo>
                    <a:pt x="1497" y="76"/>
                  </a:lnTo>
                  <a:lnTo>
                    <a:pt x="1493" y="80"/>
                  </a:lnTo>
                  <a:lnTo>
                    <a:pt x="1495" y="82"/>
                  </a:lnTo>
                  <a:lnTo>
                    <a:pt x="1499" y="82"/>
                  </a:lnTo>
                  <a:lnTo>
                    <a:pt x="1509" y="80"/>
                  </a:lnTo>
                  <a:lnTo>
                    <a:pt x="1511" y="78"/>
                  </a:lnTo>
                  <a:lnTo>
                    <a:pt x="1513" y="75"/>
                  </a:lnTo>
                  <a:lnTo>
                    <a:pt x="1511" y="75"/>
                  </a:lnTo>
                  <a:lnTo>
                    <a:pt x="1509" y="75"/>
                  </a:lnTo>
                  <a:lnTo>
                    <a:pt x="1503" y="76"/>
                  </a:lnTo>
                  <a:lnTo>
                    <a:pt x="762" y="180"/>
                  </a:lnTo>
                  <a:lnTo>
                    <a:pt x="1584" y="75"/>
                  </a:lnTo>
                  <a:lnTo>
                    <a:pt x="1578" y="75"/>
                  </a:lnTo>
                  <a:lnTo>
                    <a:pt x="1572" y="78"/>
                  </a:lnTo>
                  <a:lnTo>
                    <a:pt x="1574" y="80"/>
                  </a:lnTo>
                  <a:lnTo>
                    <a:pt x="1576" y="80"/>
                  </a:lnTo>
                  <a:lnTo>
                    <a:pt x="1584" y="78"/>
                  </a:lnTo>
                  <a:lnTo>
                    <a:pt x="1587" y="76"/>
                  </a:lnTo>
                  <a:lnTo>
                    <a:pt x="1584" y="75"/>
                  </a:lnTo>
                  <a:lnTo>
                    <a:pt x="762" y="180"/>
                  </a:lnTo>
                  <a:close/>
                </a:path>
              </a:pathLst>
            </a:custGeom>
            <a:solidFill>
              <a:schemeClr val="bg1">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15" name="フリーフォーム 14"/>
            <p:cNvSpPr>
              <a:spLocks/>
            </p:cNvSpPr>
            <p:nvPr/>
          </p:nvSpPr>
          <p:spPr bwMode="auto">
            <a:xfrm>
              <a:off x="5067488" y="347696"/>
              <a:ext cx="4076512" cy="6510304"/>
            </a:xfrm>
            <a:custGeom>
              <a:avLst/>
              <a:gdLst/>
              <a:ahLst/>
              <a:cxnLst>
                <a:cxn ang="0">
                  <a:pos x="621" y="794"/>
                </a:cxn>
                <a:cxn ang="0">
                  <a:pos x="703" y="299"/>
                </a:cxn>
                <a:cxn ang="0">
                  <a:pos x="569" y="435"/>
                </a:cxn>
                <a:cxn ang="0">
                  <a:pos x="292" y="276"/>
                </a:cxn>
                <a:cxn ang="0">
                  <a:pos x="419" y="23"/>
                </a:cxn>
                <a:cxn ang="0">
                  <a:pos x="384" y="80"/>
                </a:cxn>
                <a:cxn ang="0">
                  <a:pos x="724" y="541"/>
                </a:cxn>
                <a:cxn ang="0">
                  <a:pos x="613" y="652"/>
                </a:cxn>
                <a:cxn ang="0">
                  <a:pos x="551" y="710"/>
                </a:cxn>
                <a:cxn ang="0">
                  <a:pos x="676" y="558"/>
                </a:cxn>
                <a:cxn ang="0">
                  <a:pos x="651" y="537"/>
                </a:cxn>
                <a:cxn ang="0">
                  <a:pos x="599" y="574"/>
                </a:cxn>
                <a:cxn ang="0">
                  <a:pos x="646" y="527"/>
                </a:cxn>
                <a:cxn ang="0">
                  <a:pos x="709" y="441"/>
                </a:cxn>
                <a:cxn ang="0">
                  <a:pos x="569" y="593"/>
                </a:cxn>
                <a:cxn ang="0">
                  <a:pos x="682" y="447"/>
                </a:cxn>
                <a:cxn ang="0">
                  <a:pos x="688" y="395"/>
                </a:cxn>
                <a:cxn ang="0">
                  <a:pos x="542" y="545"/>
                </a:cxn>
                <a:cxn ang="0">
                  <a:pos x="450" y="646"/>
                </a:cxn>
                <a:cxn ang="0">
                  <a:pos x="480" y="600"/>
                </a:cxn>
                <a:cxn ang="0">
                  <a:pos x="580" y="479"/>
                </a:cxn>
                <a:cxn ang="0">
                  <a:pos x="649" y="410"/>
                </a:cxn>
                <a:cxn ang="0">
                  <a:pos x="590" y="460"/>
                </a:cxn>
                <a:cxn ang="0">
                  <a:pos x="544" y="504"/>
                </a:cxn>
                <a:cxn ang="0">
                  <a:pos x="628" y="405"/>
                </a:cxn>
                <a:cxn ang="0">
                  <a:pos x="692" y="335"/>
                </a:cxn>
                <a:cxn ang="0">
                  <a:pos x="663" y="353"/>
                </a:cxn>
                <a:cxn ang="0">
                  <a:pos x="425" y="608"/>
                </a:cxn>
                <a:cxn ang="0">
                  <a:pos x="286" y="758"/>
                </a:cxn>
                <a:cxn ang="0">
                  <a:pos x="192" y="865"/>
                </a:cxn>
                <a:cxn ang="0">
                  <a:pos x="48" y="931"/>
                </a:cxn>
                <a:cxn ang="0">
                  <a:pos x="62" y="842"/>
                </a:cxn>
                <a:cxn ang="0">
                  <a:pos x="56" y="810"/>
                </a:cxn>
                <a:cxn ang="0">
                  <a:pos x="35" y="863"/>
                </a:cxn>
                <a:cxn ang="0">
                  <a:pos x="469" y="1057"/>
                </a:cxn>
                <a:cxn ang="0">
                  <a:pos x="592" y="902"/>
                </a:cxn>
                <a:cxn ang="0">
                  <a:pos x="663" y="817"/>
                </a:cxn>
                <a:cxn ang="0">
                  <a:pos x="676" y="767"/>
                </a:cxn>
                <a:cxn ang="0">
                  <a:pos x="688" y="737"/>
                </a:cxn>
                <a:cxn ang="0">
                  <a:pos x="507" y="915"/>
                </a:cxn>
                <a:cxn ang="0">
                  <a:pos x="425" y="988"/>
                </a:cxn>
                <a:cxn ang="0">
                  <a:pos x="475" y="879"/>
                </a:cxn>
                <a:cxn ang="0">
                  <a:pos x="622" y="716"/>
                </a:cxn>
                <a:cxn ang="0">
                  <a:pos x="557" y="779"/>
                </a:cxn>
                <a:cxn ang="0">
                  <a:pos x="538" y="787"/>
                </a:cxn>
                <a:cxn ang="0">
                  <a:pos x="701" y="587"/>
                </a:cxn>
                <a:cxn ang="0">
                  <a:pos x="532" y="775"/>
                </a:cxn>
                <a:cxn ang="0">
                  <a:pos x="546" y="737"/>
                </a:cxn>
                <a:cxn ang="0">
                  <a:pos x="569" y="614"/>
                </a:cxn>
                <a:cxn ang="0">
                  <a:pos x="382" y="675"/>
                </a:cxn>
                <a:cxn ang="0">
                  <a:pos x="323" y="756"/>
                </a:cxn>
                <a:cxn ang="0">
                  <a:pos x="210" y="879"/>
                </a:cxn>
                <a:cxn ang="0">
                  <a:pos x="455" y="583"/>
                </a:cxn>
                <a:cxn ang="0">
                  <a:pos x="384" y="681"/>
                </a:cxn>
                <a:cxn ang="0">
                  <a:pos x="488" y="861"/>
                </a:cxn>
                <a:cxn ang="0">
                  <a:pos x="478" y="867"/>
                </a:cxn>
                <a:cxn ang="0">
                  <a:pos x="108" y="614"/>
                </a:cxn>
                <a:cxn ang="0">
                  <a:pos x="141" y="531"/>
                </a:cxn>
                <a:cxn ang="0">
                  <a:pos x="237" y="395"/>
                </a:cxn>
                <a:cxn ang="0">
                  <a:pos x="194" y="441"/>
                </a:cxn>
                <a:cxn ang="0">
                  <a:pos x="100" y="591"/>
                </a:cxn>
              </a:cxnLst>
              <a:rect l="0" t="0" r="0" b="0"/>
              <a:pathLst>
                <a:path w="724" h="1086">
                  <a:moveTo>
                    <a:pt x="619" y="794"/>
                  </a:moveTo>
                  <a:lnTo>
                    <a:pt x="613" y="802"/>
                  </a:lnTo>
                  <a:lnTo>
                    <a:pt x="603" y="810"/>
                  </a:lnTo>
                  <a:lnTo>
                    <a:pt x="594" y="825"/>
                  </a:lnTo>
                  <a:lnTo>
                    <a:pt x="528" y="898"/>
                  </a:lnTo>
                  <a:lnTo>
                    <a:pt x="540" y="888"/>
                  </a:lnTo>
                  <a:lnTo>
                    <a:pt x="580" y="846"/>
                  </a:lnTo>
                  <a:lnTo>
                    <a:pt x="617" y="804"/>
                  </a:lnTo>
                  <a:lnTo>
                    <a:pt x="630" y="789"/>
                  </a:lnTo>
                  <a:lnTo>
                    <a:pt x="651" y="764"/>
                  </a:lnTo>
                  <a:lnTo>
                    <a:pt x="646" y="769"/>
                  </a:lnTo>
                  <a:lnTo>
                    <a:pt x="636" y="777"/>
                  </a:lnTo>
                  <a:lnTo>
                    <a:pt x="626" y="787"/>
                  </a:lnTo>
                  <a:lnTo>
                    <a:pt x="621" y="794"/>
                  </a:lnTo>
                  <a:lnTo>
                    <a:pt x="619" y="794"/>
                  </a:lnTo>
                  <a:lnTo>
                    <a:pt x="523" y="491"/>
                  </a:lnTo>
                  <a:lnTo>
                    <a:pt x="561" y="449"/>
                  </a:lnTo>
                  <a:lnTo>
                    <a:pt x="605" y="399"/>
                  </a:lnTo>
                  <a:lnTo>
                    <a:pt x="622" y="383"/>
                  </a:lnTo>
                  <a:lnTo>
                    <a:pt x="636" y="372"/>
                  </a:lnTo>
                  <a:lnTo>
                    <a:pt x="640" y="364"/>
                  </a:lnTo>
                  <a:lnTo>
                    <a:pt x="646" y="359"/>
                  </a:lnTo>
                  <a:lnTo>
                    <a:pt x="657" y="347"/>
                  </a:lnTo>
                  <a:lnTo>
                    <a:pt x="667" y="335"/>
                  </a:lnTo>
                  <a:lnTo>
                    <a:pt x="688" y="316"/>
                  </a:lnTo>
                  <a:lnTo>
                    <a:pt x="697" y="305"/>
                  </a:lnTo>
                  <a:lnTo>
                    <a:pt x="703" y="301"/>
                  </a:lnTo>
                  <a:lnTo>
                    <a:pt x="703" y="299"/>
                  </a:lnTo>
                  <a:lnTo>
                    <a:pt x="701" y="297"/>
                  </a:lnTo>
                  <a:lnTo>
                    <a:pt x="699" y="299"/>
                  </a:lnTo>
                  <a:lnTo>
                    <a:pt x="694" y="303"/>
                  </a:lnTo>
                  <a:lnTo>
                    <a:pt x="690" y="307"/>
                  </a:lnTo>
                  <a:lnTo>
                    <a:pt x="682" y="314"/>
                  </a:lnTo>
                  <a:lnTo>
                    <a:pt x="676" y="322"/>
                  </a:lnTo>
                  <a:lnTo>
                    <a:pt x="667" y="328"/>
                  </a:lnTo>
                  <a:lnTo>
                    <a:pt x="661" y="334"/>
                  </a:lnTo>
                  <a:lnTo>
                    <a:pt x="657" y="339"/>
                  </a:lnTo>
                  <a:lnTo>
                    <a:pt x="651" y="347"/>
                  </a:lnTo>
                  <a:lnTo>
                    <a:pt x="634" y="364"/>
                  </a:lnTo>
                  <a:lnTo>
                    <a:pt x="626" y="376"/>
                  </a:lnTo>
                  <a:lnTo>
                    <a:pt x="594" y="408"/>
                  </a:lnTo>
                  <a:lnTo>
                    <a:pt x="569" y="435"/>
                  </a:lnTo>
                  <a:lnTo>
                    <a:pt x="551" y="454"/>
                  </a:lnTo>
                  <a:lnTo>
                    <a:pt x="540" y="464"/>
                  </a:lnTo>
                  <a:lnTo>
                    <a:pt x="532" y="474"/>
                  </a:lnTo>
                  <a:lnTo>
                    <a:pt x="528" y="479"/>
                  </a:lnTo>
                  <a:lnTo>
                    <a:pt x="525" y="481"/>
                  </a:lnTo>
                  <a:lnTo>
                    <a:pt x="511" y="499"/>
                  </a:lnTo>
                  <a:lnTo>
                    <a:pt x="488" y="522"/>
                  </a:lnTo>
                  <a:lnTo>
                    <a:pt x="523" y="491"/>
                  </a:lnTo>
                  <a:lnTo>
                    <a:pt x="619" y="794"/>
                  </a:lnTo>
                  <a:lnTo>
                    <a:pt x="310" y="249"/>
                  </a:lnTo>
                  <a:lnTo>
                    <a:pt x="329" y="215"/>
                  </a:lnTo>
                  <a:lnTo>
                    <a:pt x="310" y="239"/>
                  </a:lnTo>
                  <a:lnTo>
                    <a:pt x="300" y="257"/>
                  </a:lnTo>
                  <a:lnTo>
                    <a:pt x="292" y="276"/>
                  </a:lnTo>
                  <a:lnTo>
                    <a:pt x="302" y="263"/>
                  </a:lnTo>
                  <a:lnTo>
                    <a:pt x="306" y="257"/>
                  </a:lnTo>
                  <a:lnTo>
                    <a:pt x="310" y="249"/>
                  </a:lnTo>
                  <a:lnTo>
                    <a:pt x="619" y="794"/>
                  </a:lnTo>
                  <a:lnTo>
                    <a:pt x="394" y="71"/>
                  </a:lnTo>
                  <a:lnTo>
                    <a:pt x="398" y="67"/>
                  </a:lnTo>
                  <a:lnTo>
                    <a:pt x="402" y="61"/>
                  </a:lnTo>
                  <a:lnTo>
                    <a:pt x="406" y="51"/>
                  </a:lnTo>
                  <a:lnTo>
                    <a:pt x="409" y="44"/>
                  </a:lnTo>
                  <a:lnTo>
                    <a:pt x="413" y="40"/>
                  </a:lnTo>
                  <a:lnTo>
                    <a:pt x="419" y="36"/>
                  </a:lnTo>
                  <a:lnTo>
                    <a:pt x="421" y="30"/>
                  </a:lnTo>
                  <a:lnTo>
                    <a:pt x="417" y="32"/>
                  </a:lnTo>
                  <a:lnTo>
                    <a:pt x="419" y="23"/>
                  </a:lnTo>
                  <a:lnTo>
                    <a:pt x="425" y="7"/>
                  </a:lnTo>
                  <a:lnTo>
                    <a:pt x="429" y="0"/>
                  </a:lnTo>
                  <a:lnTo>
                    <a:pt x="427" y="1"/>
                  </a:lnTo>
                  <a:lnTo>
                    <a:pt x="417" y="13"/>
                  </a:lnTo>
                  <a:lnTo>
                    <a:pt x="413" y="19"/>
                  </a:lnTo>
                  <a:lnTo>
                    <a:pt x="413" y="13"/>
                  </a:lnTo>
                  <a:lnTo>
                    <a:pt x="406" y="21"/>
                  </a:lnTo>
                  <a:lnTo>
                    <a:pt x="398" y="28"/>
                  </a:lnTo>
                  <a:lnTo>
                    <a:pt x="390" y="36"/>
                  </a:lnTo>
                  <a:lnTo>
                    <a:pt x="386" y="40"/>
                  </a:lnTo>
                  <a:lnTo>
                    <a:pt x="386" y="44"/>
                  </a:lnTo>
                  <a:lnTo>
                    <a:pt x="384" y="53"/>
                  </a:lnTo>
                  <a:lnTo>
                    <a:pt x="382" y="69"/>
                  </a:lnTo>
                  <a:lnTo>
                    <a:pt x="384" y="80"/>
                  </a:lnTo>
                  <a:lnTo>
                    <a:pt x="386" y="78"/>
                  </a:lnTo>
                  <a:lnTo>
                    <a:pt x="394" y="71"/>
                  </a:lnTo>
                  <a:lnTo>
                    <a:pt x="619" y="794"/>
                  </a:lnTo>
                  <a:lnTo>
                    <a:pt x="561" y="719"/>
                  </a:lnTo>
                  <a:lnTo>
                    <a:pt x="574" y="704"/>
                  </a:lnTo>
                  <a:lnTo>
                    <a:pt x="590" y="685"/>
                  </a:lnTo>
                  <a:lnTo>
                    <a:pt x="605" y="669"/>
                  </a:lnTo>
                  <a:lnTo>
                    <a:pt x="619" y="654"/>
                  </a:lnTo>
                  <a:lnTo>
                    <a:pt x="653" y="618"/>
                  </a:lnTo>
                  <a:lnTo>
                    <a:pt x="670" y="600"/>
                  </a:lnTo>
                  <a:lnTo>
                    <a:pt x="690" y="577"/>
                  </a:lnTo>
                  <a:lnTo>
                    <a:pt x="701" y="564"/>
                  </a:lnTo>
                  <a:lnTo>
                    <a:pt x="709" y="556"/>
                  </a:lnTo>
                  <a:lnTo>
                    <a:pt x="724" y="541"/>
                  </a:lnTo>
                  <a:lnTo>
                    <a:pt x="724" y="531"/>
                  </a:lnTo>
                  <a:lnTo>
                    <a:pt x="722" y="535"/>
                  </a:lnTo>
                  <a:lnTo>
                    <a:pt x="711" y="547"/>
                  </a:lnTo>
                  <a:lnTo>
                    <a:pt x="703" y="554"/>
                  </a:lnTo>
                  <a:lnTo>
                    <a:pt x="699" y="558"/>
                  </a:lnTo>
                  <a:lnTo>
                    <a:pt x="695" y="566"/>
                  </a:lnTo>
                  <a:lnTo>
                    <a:pt x="684" y="577"/>
                  </a:lnTo>
                  <a:lnTo>
                    <a:pt x="665" y="598"/>
                  </a:lnTo>
                  <a:lnTo>
                    <a:pt x="647" y="618"/>
                  </a:lnTo>
                  <a:lnTo>
                    <a:pt x="636" y="631"/>
                  </a:lnTo>
                  <a:lnTo>
                    <a:pt x="630" y="637"/>
                  </a:lnTo>
                  <a:lnTo>
                    <a:pt x="624" y="643"/>
                  </a:lnTo>
                  <a:lnTo>
                    <a:pt x="619" y="646"/>
                  </a:lnTo>
                  <a:lnTo>
                    <a:pt x="613" y="652"/>
                  </a:lnTo>
                  <a:lnTo>
                    <a:pt x="603" y="664"/>
                  </a:lnTo>
                  <a:lnTo>
                    <a:pt x="594" y="675"/>
                  </a:lnTo>
                  <a:lnTo>
                    <a:pt x="582" y="687"/>
                  </a:lnTo>
                  <a:lnTo>
                    <a:pt x="565" y="702"/>
                  </a:lnTo>
                  <a:lnTo>
                    <a:pt x="555" y="712"/>
                  </a:lnTo>
                  <a:lnTo>
                    <a:pt x="550" y="717"/>
                  </a:lnTo>
                  <a:lnTo>
                    <a:pt x="546" y="721"/>
                  </a:lnTo>
                  <a:lnTo>
                    <a:pt x="544" y="723"/>
                  </a:lnTo>
                  <a:lnTo>
                    <a:pt x="538" y="731"/>
                  </a:lnTo>
                  <a:lnTo>
                    <a:pt x="532" y="737"/>
                  </a:lnTo>
                  <a:lnTo>
                    <a:pt x="534" y="733"/>
                  </a:lnTo>
                  <a:lnTo>
                    <a:pt x="538" y="727"/>
                  </a:lnTo>
                  <a:lnTo>
                    <a:pt x="544" y="719"/>
                  </a:lnTo>
                  <a:lnTo>
                    <a:pt x="551" y="710"/>
                  </a:lnTo>
                  <a:lnTo>
                    <a:pt x="565" y="696"/>
                  </a:lnTo>
                  <a:lnTo>
                    <a:pt x="574" y="681"/>
                  </a:lnTo>
                  <a:lnTo>
                    <a:pt x="580" y="673"/>
                  </a:lnTo>
                  <a:lnTo>
                    <a:pt x="588" y="664"/>
                  </a:lnTo>
                  <a:lnTo>
                    <a:pt x="601" y="645"/>
                  </a:lnTo>
                  <a:lnTo>
                    <a:pt x="617" y="629"/>
                  </a:lnTo>
                  <a:lnTo>
                    <a:pt x="634" y="606"/>
                  </a:lnTo>
                  <a:lnTo>
                    <a:pt x="655" y="587"/>
                  </a:lnTo>
                  <a:lnTo>
                    <a:pt x="682" y="558"/>
                  </a:lnTo>
                  <a:lnTo>
                    <a:pt x="724" y="512"/>
                  </a:lnTo>
                  <a:lnTo>
                    <a:pt x="724" y="504"/>
                  </a:lnTo>
                  <a:lnTo>
                    <a:pt x="713" y="518"/>
                  </a:lnTo>
                  <a:lnTo>
                    <a:pt x="697" y="531"/>
                  </a:lnTo>
                  <a:lnTo>
                    <a:pt x="676" y="558"/>
                  </a:lnTo>
                  <a:lnTo>
                    <a:pt x="678" y="552"/>
                  </a:lnTo>
                  <a:lnTo>
                    <a:pt x="682" y="545"/>
                  </a:lnTo>
                  <a:lnTo>
                    <a:pt x="699" y="524"/>
                  </a:lnTo>
                  <a:lnTo>
                    <a:pt x="724" y="499"/>
                  </a:lnTo>
                  <a:lnTo>
                    <a:pt x="724" y="460"/>
                  </a:lnTo>
                  <a:lnTo>
                    <a:pt x="718" y="468"/>
                  </a:lnTo>
                  <a:lnTo>
                    <a:pt x="705" y="479"/>
                  </a:lnTo>
                  <a:lnTo>
                    <a:pt x="695" y="489"/>
                  </a:lnTo>
                  <a:lnTo>
                    <a:pt x="690" y="497"/>
                  </a:lnTo>
                  <a:lnTo>
                    <a:pt x="676" y="508"/>
                  </a:lnTo>
                  <a:lnTo>
                    <a:pt x="663" y="518"/>
                  </a:lnTo>
                  <a:lnTo>
                    <a:pt x="659" y="524"/>
                  </a:lnTo>
                  <a:lnTo>
                    <a:pt x="655" y="531"/>
                  </a:lnTo>
                  <a:lnTo>
                    <a:pt x="651" y="537"/>
                  </a:lnTo>
                  <a:lnTo>
                    <a:pt x="646" y="541"/>
                  </a:lnTo>
                  <a:lnTo>
                    <a:pt x="642" y="547"/>
                  </a:lnTo>
                  <a:lnTo>
                    <a:pt x="638" y="552"/>
                  </a:lnTo>
                  <a:lnTo>
                    <a:pt x="624" y="564"/>
                  </a:lnTo>
                  <a:lnTo>
                    <a:pt x="611" y="575"/>
                  </a:lnTo>
                  <a:lnTo>
                    <a:pt x="605" y="579"/>
                  </a:lnTo>
                  <a:lnTo>
                    <a:pt x="599" y="585"/>
                  </a:lnTo>
                  <a:lnTo>
                    <a:pt x="598" y="587"/>
                  </a:lnTo>
                  <a:lnTo>
                    <a:pt x="594" y="583"/>
                  </a:lnTo>
                  <a:lnTo>
                    <a:pt x="594" y="581"/>
                  </a:lnTo>
                  <a:lnTo>
                    <a:pt x="594" y="577"/>
                  </a:lnTo>
                  <a:lnTo>
                    <a:pt x="598" y="574"/>
                  </a:lnTo>
                  <a:lnTo>
                    <a:pt x="598" y="572"/>
                  </a:lnTo>
                  <a:lnTo>
                    <a:pt x="599" y="574"/>
                  </a:lnTo>
                  <a:lnTo>
                    <a:pt x="601" y="574"/>
                  </a:lnTo>
                  <a:lnTo>
                    <a:pt x="605" y="570"/>
                  </a:lnTo>
                  <a:lnTo>
                    <a:pt x="611" y="564"/>
                  </a:lnTo>
                  <a:lnTo>
                    <a:pt x="615" y="558"/>
                  </a:lnTo>
                  <a:lnTo>
                    <a:pt x="617" y="550"/>
                  </a:lnTo>
                  <a:lnTo>
                    <a:pt x="617" y="547"/>
                  </a:lnTo>
                  <a:lnTo>
                    <a:pt x="619" y="549"/>
                  </a:lnTo>
                  <a:lnTo>
                    <a:pt x="617" y="558"/>
                  </a:lnTo>
                  <a:lnTo>
                    <a:pt x="615" y="566"/>
                  </a:lnTo>
                  <a:lnTo>
                    <a:pt x="622" y="554"/>
                  </a:lnTo>
                  <a:lnTo>
                    <a:pt x="626" y="543"/>
                  </a:lnTo>
                  <a:lnTo>
                    <a:pt x="632" y="537"/>
                  </a:lnTo>
                  <a:lnTo>
                    <a:pt x="638" y="531"/>
                  </a:lnTo>
                  <a:lnTo>
                    <a:pt x="646" y="527"/>
                  </a:lnTo>
                  <a:lnTo>
                    <a:pt x="649" y="524"/>
                  </a:lnTo>
                  <a:lnTo>
                    <a:pt x="653" y="516"/>
                  </a:lnTo>
                  <a:lnTo>
                    <a:pt x="676" y="491"/>
                  </a:lnTo>
                  <a:lnTo>
                    <a:pt x="684" y="479"/>
                  </a:lnTo>
                  <a:lnTo>
                    <a:pt x="692" y="470"/>
                  </a:lnTo>
                  <a:lnTo>
                    <a:pt x="697" y="466"/>
                  </a:lnTo>
                  <a:lnTo>
                    <a:pt x="701" y="462"/>
                  </a:lnTo>
                  <a:lnTo>
                    <a:pt x="709" y="451"/>
                  </a:lnTo>
                  <a:lnTo>
                    <a:pt x="717" y="443"/>
                  </a:lnTo>
                  <a:lnTo>
                    <a:pt x="724" y="435"/>
                  </a:lnTo>
                  <a:lnTo>
                    <a:pt x="724" y="426"/>
                  </a:lnTo>
                  <a:lnTo>
                    <a:pt x="722" y="428"/>
                  </a:lnTo>
                  <a:lnTo>
                    <a:pt x="715" y="433"/>
                  </a:lnTo>
                  <a:lnTo>
                    <a:pt x="709" y="441"/>
                  </a:lnTo>
                  <a:lnTo>
                    <a:pt x="703" y="449"/>
                  </a:lnTo>
                  <a:lnTo>
                    <a:pt x="692" y="462"/>
                  </a:lnTo>
                  <a:lnTo>
                    <a:pt x="665" y="491"/>
                  </a:lnTo>
                  <a:lnTo>
                    <a:pt x="653" y="506"/>
                  </a:lnTo>
                  <a:lnTo>
                    <a:pt x="640" y="520"/>
                  </a:lnTo>
                  <a:lnTo>
                    <a:pt x="624" y="537"/>
                  </a:lnTo>
                  <a:lnTo>
                    <a:pt x="599" y="554"/>
                  </a:lnTo>
                  <a:lnTo>
                    <a:pt x="598" y="556"/>
                  </a:lnTo>
                  <a:lnTo>
                    <a:pt x="598" y="558"/>
                  </a:lnTo>
                  <a:lnTo>
                    <a:pt x="598" y="562"/>
                  </a:lnTo>
                  <a:lnTo>
                    <a:pt x="594" y="570"/>
                  </a:lnTo>
                  <a:lnTo>
                    <a:pt x="574" y="589"/>
                  </a:lnTo>
                  <a:lnTo>
                    <a:pt x="571" y="593"/>
                  </a:lnTo>
                  <a:lnTo>
                    <a:pt x="569" y="593"/>
                  </a:lnTo>
                  <a:lnTo>
                    <a:pt x="569" y="591"/>
                  </a:lnTo>
                  <a:lnTo>
                    <a:pt x="573" y="574"/>
                  </a:lnTo>
                  <a:lnTo>
                    <a:pt x="567" y="579"/>
                  </a:lnTo>
                  <a:lnTo>
                    <a:pt x="550" y="598"/>
                  </a:lnTo>
                  <a:lnTo>
                    <a:pt x="548" y="598"/>
                  </a:lnTo>
                  <a:lnTo>
                    <a:pt x="546" y="598"/>
                  </a:lnTo>
                  <a:lnTo>
                    <a:pt x="546" y="597"/>
                  </a:lnTo>
                  <a:lnTo>
                    <a:pt x="555" y="579"/>
                  </a:lnTo>
                  <a:lnTo>
                    <a:pt x="571" y="562"/>
                  </a:lnTo>
                  <a:lnTo>
                    <a:pt x="598" y="537"/>
                  </a:lnTo>
                  <a:lnTo>
                    <a:pt x="622" y="508"/>
                  </a:lnTo>
                  <a:lnTo>
                    <a:pt x="651" y="479"/>
                  </a:lnTo>
                  <a:lnTo>
                    <a:pt x="667" y="466"/>
                  </a:lnTo>
                  <a:lnTo>
                    <a:pt x="682" y="447"/>
                  </a:lnTo>
                  <a:lnTo>
                    <a:pt x="694" y="430"/>
                  </a:lnTo>
                  <a:lnTo>
                    <a:pt x="690" y="433"/>
                  </a:lnTo>
                  <a:lnTo>
                    <a:pt x="684" y="439"/>
                  </a:lnTo>
                  <a:lnTo>
                    <a:pt x="680" y="443"/>
                  </a:lnTo>
                  <a:lnTo>
                    <a:pt x="653" y="472"/>
                  </a:lnTo>
                  <a:lnTo>
                    <a:pt x="655" y="468"/>
                  </a:lnTo>
                  <a:lnTo>
                    <a:pt x="661" y="456"/>
                  </a:lnTo>
                  <a:lnTo>
                    <a:pt x="669" y="443"/>
                  </a:lnTo>
                  <a:lnTo>
                    <a:pt x="684" y="426"/>
                  </a:lnTo>
                  <a:lnTo>
                    <a:pt x="697" y="403"/>
                  </a:lnTo>
                  <a:lnTo>
                    <a:pt x="724" y="374"/>
                  </a:lnTo>
                  <a:lnTo>
                    <a:pt x="724" y="360"/>
                  </a:lnTo>
                  <a:lnTo>
                    <a:pt x="705" y="378"/>
                  </a:lnTo>
                  <a:lnTo>
                    <a:pt x="688" y="395"/>
                  </a:lnTo>
                  <a:lnTo>
                    <a:pt x="670" y="414"/>
                  </a:lnTo>
                  <a:lnTo>
                    <a:pt x="659" y="426"/>
                  </a:lnTo>
                  <a:lnTo>
                    <a:pt x="646" y="435"/>
                  </a:lnTo>
                  <a:lnTo>
                    <a:pt x="638" y="437"/>
                  </a:lnTo>
                  <a:lnTo>
                    <a:pt x="634" y="441"/>
                  </a:lnTo>
                  <a:lnTo>
                    <a:pt x="628" y="445"/>
                  </a:lnTo>
                  <a:lnTo>
                    <a:pt x="622" y="454"/>
                  </a:lnTo>
                  <a:lnTo>
                    <a:pt x="622" y="460"/>
                  </a:lnTo>
                  <a:lnTo>
                    <a:pt x="619" y="464"/>
                  </a:lnTo>
                  <a:lnTo>
                    <a:pt x="615" y="466"/>
                  </a:lnTo>
                  <a:lnTo>
                    <a:pt x="584" y="497"/>
                  </a:lnTo>
                  <a:lnTo>
                    <a:pt x="561" y="520"/>
                  </a:lnTo>
                  <a:lnTo>
                    <a:pt x="550" y="535"/>
                  </a:lnTo>
                  <a:lnTo>
                    <a:pt x="542" y="545"/>
                  </a:lnTo>
                  <a:lnTo>
                    <a:pt x="536" y="554"/>
                  </a:lnTo>
                  <a:lnTo>
                    <a:pt x="525" y="564"/>
                  </a:lnTo>
                  <a:lnTo>
                    <a:pt x="513" y="575"/>
                  </a:lnTo>
                  <a:lnTo>
                    <a:pt x="507" y="581"/>
                  </a:lnTo>
                  <a:lnTo>
                    <a:pt x="505" y="585"/>
                  </a:lnTo>
                  <a:lnTo>
                    <a:pt x="502" y="589"/>
                  </a:lnTo>
                  <a:lnTo>
                    <a:pt x="492" y="593"/>
                  </a:lnTo>
                  <a:lnTo>
                    <a:pt x="488" y="597"/>
                  </a:lnTo>
                  <a:lnTo>
                    <a:pt x="486" y="602"/>
                  </a:lnTo>
                  <a:lnTo>
                    <a:pt x="478" y="610"/>
                  </a:lnTo>
                  <a:lnTo>
                    <a:pt x="471" y="620"/>
                  </a:lnTo>
                  <a:lnTo>
                    <a:pt x="461" y="629"/>
                  </a:lnTo>
                  <a:lnTo>
                    <a:pt x="454" y="641"/>
                  </a:lnTo>
                  <a:lnTo>
                    <a:pt x="450" y="646"/>
                  </a:lnTo>
                  <a:lnTo>
                    <a:pt x="448" y="652"/>
                  </a:lnTo>
                  <a:lnTo>
                    <a:pt x="446" y="654"/>
                  </a:lnTo>
                  <a:lnTo>
                    <a:pt x="442" y="656"/>
                  </a:lnTo>
                  <a:lnTo>
                    <a:pt x="425" y="675"/>
                  </a:lnTo>
                  <a:lnTo>
                    <a:pt x="388" y="716"/>
                  </a:lnTo>
                  <a:lnTo>
                    <a:pt x="392" y="710"/>
                  </a:lnTo>
                  <a:lnTo>
                    <a:pt x="404" y="694"/>
                  </a:lnTo>
                  <a:lnTo>
                    <a:pt x="415" y="679"/>
                  </a:lnTo>
                  <a:lnTo>
                    <a:pt x="427" y="666"/>
                  </a:lnTo>
                  <a:lnTo>
                    <a:pt x="444" y="646"/>
                  </a:lnTo>
                  <a:lnTo>
                    <a:pt x="455" y="627"/>
                  </a:lnTo>
                  <a:lnTo>
                    <a:pt x="465" y="616"/>
                  </a:lnTo>
                  <a:lnTo>
                    <a:pt x="475" y="604"/>
                  </a:lnTo>
                  <a:lnTo>
                    <a:pt x="480" y="600"/>
                  </a:lnTo>
                  <a:lnTo>
                    <a:pt x="480" y="598"/>
                  </a:lnTo>
                  <a:lnTo>
                    <a:pt x="480" y="597"/>
                  </a:lnTo>
                  <a:lnTo>
                    <a:pt x="480" y="593"/>
                  </a:lnTo>
                  <a:lnTo>
                    <a:pt x="484" y="587"/>
                  </a:lnTo>
                  <a:lnTo>
                    <a:pt x="492" y="579"/>
                  </a:lnTo>
                  <a:lnTo>
                    <a:pt x="500" y="572"/>
                  </a:lnTo>
                  <a:lnTo>
                    <a:pt x="519" y="552"/>
                  </a:lnTo>
                  <a:lnTo>
                    <a:pt x="538" y="531"/>
                  </a:lnTo>
                  <a:lnTo>
                    <a:pt x="550" y="520"/>
                  </a:lnTo>
                  <a:lnTo>
                    <a:pt x="559" y="508"/>
                  </a:lnTo>
                  <a:lnTo>
                    <a:pt x="565" y="501"/>
                  </a:lnTo>
                  <a:lnTo>
                    <a:pt x="573" y="489"/>
                  </a:lnTo>
                  <a:lnTo>
                    <a:pt x="576" y="483"/>
                  </a:lnTo>
                  <a:lnTo>
                    <a:pt x="580" y="479"/>
                  </a:lnTo>
                  <a:lnTo>
                    <a:pt x="584" y="476"/>
                  </a:lnTo>
                  <a:lnTo>
                    <a:pt x="586" y="474"/>
                  </a:lnTo>
                  <a:lnTo>
                    <a:pt x="590" y="470"/>
                  </a:lnTo>
                  <a:lnTo>
                    <a:pt x="596" y="466"/>
                  </a:lnTo>
                  <a:lnTo>
                    <a:pt x="601" y="462"/>
                  </a:lnTo>
                  <a:lnTo>
                    <a:pt x="605" y="460"/>
                  </a:lnTo>
                  <a:lnTo>
                    <a:pt x="611" y="451"/>
                  </a:lnTo>
                  <a:lnTo>
                    <a:pt x="617" y="443"/>
                  </a:lnTo>
                  <a:lnTo>
                    <a:pt x="622" y="439"/>
                  </a:lnTo>
                  <a:lnTo>
                    <a:pt x="624" y="437"/>
                  </a:lnTo>
                  <a:lnTo>
                    <a:pt x="632" y="431"/>
                  </a:lnTo>
                  <a:lnTo>
                    <a:pt x="636" y="426"/>
                  </a:lnTo>
                  <a:lnTo>
                    <a:pt x="640" y="418"/>
                  </a:lnTo>
                  <a:lnTo>
                    <a:pt x="649" y="410"/>
                  </a:lnTo>
                  <a:lnTo>
                    <a:pt x="657" y="403"/>
                  </a:lnTo>
                  <a:lnTo>
                    <a:pt x="663" y="397"/>
                  </a:lnTo>
                  <a:lnTo>
                    <a:pt x="669" y="385"/>
                  </a:lnTo>
                  <a:lnTo>
                    <a:pt x="676" y="370"/>
                  </a:lnTo>
                  <a:lnTo>
                    <a:pt x="672" y="380"/>
                  </a:lnTo>
                  <a:lnTo>
                    <a:pt x="669" y="383"/>
                  </a:lnTo>
                  <a:lnTo>
                    <a:pt x="665" y="387"/>
                  </a:lnTo>
                  <a:lnTo>
                    <a:pt x="657" y="393"/>
                  </a:lnTo>
                  <a:lnTo>
                    <a:pt x="634" y="416"/>
                  </a:lnTo>
                  <a:lnTo>
                    <a:pt x="626" y="426"/>
                  </a:lnTo>
                  <a:lnTo>
                    <a:pt x="621" y="437"/>
                  </a:lnTo>
                  <a:lnTo>
                    <a:pt x="607" y="445"/>
                  </a:lnTo>
                  <a:lnTo>
                    <a:pt x="596" y="458"/>
                  </a:lnTo>
                  <a:lnTo>
                    <a:pt x="590" y="460"/>
                  </a:lnTo>
                  <a:lnTo>
                    <a:pt x="588" y="460"/>
                  </a:lnTo>
                  <a:lnTo>
                    <a:pt x="571" y="481"/>
                  </a:lnTo>
                  <a:lnTo>
                    <a:pt x="551" y="504"/>
                  </a:lnTo>
                  <a:lnTo>
                    <a:pt x="534" y="526"/>
                  </a:lnTo>
                  <a:lnTo>
                    <a:pt x="515" y="547"/>
                  </a:lnTo>
                  <a:lnTo>
                    <a:pt x="500" y="564"/>
                  </a:lnTo>
                  <a:lnTo>
                    <a:pt x="484" y="581"/>
                  </a:lnTo>
                  <a:lnTo>
                    <a:pt x="457" y="610"/>
                  </a:lnTo>
                  <a:lnTo>
                    <a:pt x="450" y="618"/>
                  </a:lnTo>
                  <a:lnTo>
                    <a:pt x="440" y="623"/>
                  </a:lnTo>
                  <a:lnTo>
                    <a:pt x="448" y="618"/>
                  </a:lnTo>
                  <a:lnTo>
                    <a:pt x="469" y="591"/>
                  </a:lnTo>
                  <a:lnTo>
                    <a:pt x="503" y="554"/>
                  </a:lnTo>
                  <a:lnTo>
                    <a:pt x="544" y="504"/>
                  </a:lnTo>
                  <a:lnTo>
                    <a:pt x="561" y="485"/>
                  </a:lnTo>
                  <a:lnTo>
                    <a:pt x="567" y="479"/>
                  </a:lnTo>
                  <a:lnTo>
                    <a:pt x="574" y="462"/>
                  </a:lnTo>
                  <a:lnTo>
                    <a:pt x="561" y="470"/>
                  </a:lnTo>
                  <a:lnTo>
                    <a:pt x="563" y="468"/>
                  </a:lnTo>
                  <a:lnTo>
                    <a:pt x="567" y="462"/>
                  </a:lnTo>
                  <a:lnTo>
                    <a:pt x="582" y="445"/>
                  </a:lnTo>
                  <a:lnTo>
                    <a:pt x="607" y="420"/>
                  </a:lnTo>
                  <a:lnTo>
                    <a:pt x="611" y="418"/>
                  </a:lnTo>
                  <a:lnTo>
                    <a:pt x="617" y="416"/>
                  </a:lnTo>
                  <a:lnTo>
                    <a:pt x="621" y="412"/>
                  </a:lnTo>
                  <a:lnTo>
                    <a:pt x="621" y="410"/>
                  </a:lnTo>
                  <a:lnTo>
                    <a:pt x="624" y="406"/>
                  </a:lnTo>
                  <a:lnTo>
                    <a:pt x="628" y="405"/>
                  </a:lnTo>
                  <a:lnTo>
                    <a:pt x="632" y="403"/>
                  </a:lnTo>
                  <a:lnTo>
                    <a:pt x="634" y="397"/>
                  </a:lnTo>
                  <a:lnTo>
                    <a:pt x="640" y="389"/>
                  </a:lnTo>
                  <a:lnTo>
                    <a:pt x="646" y="382"/>
                  </a:lnTo>
                  <a:lnTo>
                    <a:pt x="647" y="378"/>
                  </a:lnTo>
                  <a:lnTo>
                    <a:pt x="649" y="376"/>
                  </a:lnTo>
                  <a:lnTo>
                    <a:pt x="655" y="372"/>
                  </a:lnTo>
                  <a:lnTo>
                    <a:pt x="659" y="368"/>
                  </a:lnTo>
                  <a:lnTo>
                    <a:pt x="661" y="366"/>
                  </a:lnTo>
                  <a:lnTo>
                    <a:pt x="665" y="359"/>
                  </a:lnTo>
                  <a:lnTo>
                    <a:pt x="674" y="351"/>
                  </a:lnTo>
                  <a:lnTo>
                    <a:pt x="676" y="347"/>
                  </a:lnTo>
                  <a:lnTo>
                    <a:pt x="682" y="345"/>
                  </a:lnTo>
                  <a:lnTo>
                    <a:pt x="692" y="335"/>
                  </a:lnTo>
                  <a:lnTo>
                    <a:pt x="697" y="326"/>
                  </a:lnTo>
                  <a:lnTo>
                    <a:pt x="699" y="322"/>
                  </a:lnTo>
                  <a:lnTo>
                    <a:pt x="703" y="318"/>
                  </a:lnTo>
                  <a:lnTo>
                    <a:pt x="707" y="316"/>
                  </a:lnTo>
                  <a:lnTo>
                    <a:pt x="711" y="312"/>
                  </a:lnTo>
                  <a:lnTo>
                    <a:pt x="724" y="297"/>
                  </a:lnTo>
                  <a:lnTo>
                    <a:pt x="724" y="289"/>
                  </a:lnTo>
                  <a:lnTo>
                    <a:pt x="718" y="293"/>
                  </a:lnTo>
                  <a:lnTo>
                    <a:pt x="711" y="303"/>
                  </a:lnTo>
                  <a:lnTo>
                    <a:pt x="701" y="312"/>
                  </a:lnTo>
                  <a:lnTo>
                    <a:pt x="682" y="330"/>
                  </a:lnTo>
                  <a:lnTo>
                    <a:pt x="672" y="339"/>
                  </a:lnTo>
                  <a:lnTo>
                    <a:pt x="669" y="347"/>
                  </a:lnTo>
                  <a:lnTo>
                    <a:pt x="663" y="353"/>
                  </a:lnTo>
                  <a:lnTo>
                    <a:pt x="655" y="362"/>
                  </a:lnTo>
                  <a:lnTo>
                    <a:pt x="642" y="374"/>
                  </a:lnTo>
                  <a:lnTo>
                    <a:pt x="632" y="385"/>
                  </a:lnTo>
                  <a:lnTo>
                    <a:pt x="619" y="397"/>
                  </a:lnTo>
                  <a:lnTo>
                    <a:pt x="603" y="408"/>
                  </a:lnTo>
                  <a:lnTo>
                    <a:pt x="582" y="431"/>
                  </a:lnTo>
                  <a:lnTo>
                    <a:pt x="548" y="470"/>
                  </a:lnTo>
                  <a:lnTo>
                    <a:pt x="526" y="495"/>
                  </a:lnTo>
                  <a:lnTo>
                    <a:pt x="513" y="510"/>
                  </a:lnTo>
                  <a:lnTo>
                    <a:pt x="503" y="518"/>
                  </a:lnTo>
                  <a:lnTo>
                    <a:pt x="496" y="526"/>
                  </a:lnTo>
                  <a:lnTo>
                    <a:pt x="486" y="537"/>
                  </a:lnTo>
                  <a:lnTo>
                    <a:pt x="469" y="556"/>
                  </a:lnTo>
                  <a:lnTo>
                    <a:pt x="425" y="608"/>
                  </a:lnTo>
                  <a:lnTo>
                    <a:pt x="402" y="637"/>
                  </a:lnTo>
                  <a:lnTo>
                    <a:pt x="375" y="664"/>
                  </a:lnTo>
                  <a:lnTo>
                    <a:pt x="313" y="737"/>
                  </a:lnTo>
                  <a:lnTo>
                    <a:pt x="294" y="762"/>
                  </a:lnTo>
                  <a:lnTo>
                    <a:pt x="273" y="783"/>
                  </a:lnTo>
                  <a:lnTo>
                    <a:pt x="248" y="813"/>
                  </a:lnTo>
                  <a:lnTo>
                    <a:pt x="225" y="846"/>
                  </a:lnTo>
                  <a:lnTo>
                    <a:pt x="194" y="883"/>
                  </a:lnTo>
                  <a:lnTo>
                    <a:pt x="164" y="913"/>
                  </a:lnTo>
                  <a:lnTo>
                    <a:pt x="171" y="902"/>
                  </a:lnTo>
                  <a:lnTo>
                    <a:pt x="194" y="875"/>
                  </a:lnTo>
                  <a:lnTo>
                    <a:pt x="214" y="848"/>
                  </a:lnTo>
                  <a:lnTo>
                    <a:pt x="246" y="806"/>
                  </a:lnTo>
                  <a:lnTo>
                    <a:pt x="286" y="758"/>
                  </a:lnTo>
                  <a:lnTo>
                    <a:pt x="308" y="733"/>
                  </a:lnTo>
                  <a:lnTo>
                    <a:pt x="321" y="714"/>
                  </a:lnTo>
                  <a:lnTo>
                    <a:pt x="334" y="698"/>
                  </a:lnTo>
                  <a:lnTo>
                    <a:pt x="354" y="675"/>
                  </a:lnTo>
                  <a:lnTo>
                    <a:pt x="379" y="648"/>
                  </a:lnTo>
                  <a:lnTo>
                    <a:pt x="396" y="629"/>
                  </a:lnTo>
                  <a:lnTo>
                    <a:pt x="423" y="597"/>
                  </a:lnTo>
                  <a:lnTo>
                    <a:pt x="446" y="572"/>
                  </a:lnTo>
                  <a:lnTo>
                    <a:pt x="477" y="531"/>
                  </a:lnTo>
                  <a:lnTo>
                    <a:pt x="423" y="593"/>
                  </a:lnTo>
                  <a:lnTo>
                    <a:pt x="333" y="694"/>
                  </a:lnTo>
                  <a:lnTo>
                    <a:pt x="296" y="735"/>
                  </a:lnTo>
                  <a:lnTo>
                    <a:pt x="262" y="779"/>
                  </a:lnTo>
                  <a:lnTo>
                    <a:pt x="192" y="865"/>
                  </a:lnTo>
                  <a:lnTo>
                    <a:pt x="169" y="896"/>
                  </a:lnTo>
                  <a:lnTo>
                    <a:pt x="146" y="925"/>
                  </a:lnTo>
                  <a:lnTo>
                    <a:pt x="87" y="996"/>
                  </a:lnTo>
                  <a:lnTo>
                    <a:pt x="39" y="1053"/>
                  </a:lnTo>
                  <a:lnTo>
                    <a:pt x="39" y="1044"/>
                  </a:lnTo>
                  <a:lnTo>
                    <a:pt x="39" y="1038"/>
                  </a:lnTo>
                  <a:lnTo>
                    <a:pt x="35" y="1032"/>
                  </a:lnTo>
                  <a:lnTo>
                    <a:pt x="31" y="1027"/>
                  </a:lnTo>
                  <a:lnTo>
                    <a:pt x="35" y="1021"/>
                  </a:lnTo>
                  <a:lnTo>
                    <a:pt x="37" y="1015"/>
                  </a:lnTo>
                  <a:lnTo>
                    <a:pt x="37" y="1009"/>
                  </a:lnTo>
                  <a:lnTo>
                    <a:pt x="43" y="979"/>
                  </a:lnTo>
                  <a:lnTo>
                    <a:pt x="43" y="952"/>
                  </a:lnTo>
                  <a:lnTo>
                    <a:pt x="48" y="931"/>
                  </a:lnTo>
                  <a:lnTo>
                    <a:pt x="50" y="929"/>
                  </a:lnTo>
                  <a:lnTo>
                    <a:pt x="52" y="929"/>
                  </a:lnTo>
                  <a:lnTo>
                    <a:pt x="54" y="925"/>
                  </a:lnTo>
                  <a:lnTo>
                    <a:pt x="56" y="919"/>
                  </a:lnTo>
                  <a:lnTo>
                    <a:pt x="56" y="915"/>
                  </a:lnTo>
                  <a:lnTo>
                    <a:pt x="54" y="908"/>
                  </a:lnTo>
                  <a:lnTo>
                    <a:pt x="54" y="898"/>
                  </a:lnTo>
                  <a:lnTo>
                    <a:pt x="56" y="890"/>
                  </a:lnTo>
                  <a:lnTo>
                    <a:pt x="56" y="869"/>
                  </a:lnTo>
                  <a:lnTo>
                    <a:pt x="60" y="863"/>
                  </a:lnTo>
                  <a:lnTo>
                    <a:pt x="62" y="858"/>
                  </a:lnTo>
                  <a:lnTo>
                    <a:pt x="64" y="848"/>
                  </a:lnTo>
                  <a:lnTo>
                    <a:pt x="62" y="844"/>
                  </a:lnTo>
                  <a:lnTo>
                    <a:pt x="62" y="842"/>
                  </a:lnTo>
                  <a:lnTo>
                    <a:pt x="60" y="850"/>
                  </a:lnTo>
                  <a:lnTo>
                    <a:pt x="54" y="861"/>
                  </a:lnTo>
                  <a:lnTo>
                    <a:pt x="52" y="861"/>
                  </a:lnTo>
                  <a:lnTo>
                    <a:pt x="52" y="860"/>
                  </a:lnTo>
                  <a:lnTo>
                    <a:pt x="52" y="854"/>
                  </a:lnTo>
                  <a:lnTo>
                    <a:pt x="52" y="850"/>
                  </a:lnTo>
                  <a:lnTo>
                    <a:pt x="54" y="844"/>
                  </a:lnTo>
                  <a:lnTo>
                    <a:pt x="58" y="821"/>
                  </a:lnTo>
                  <a:lnTo>
                    <a:pt x="60" y="800"/>
                  </a:lnTo>
                  <a:lnTo>
                    <a:pt x="62" y="794"/>
                  </a:lnTo>
                  <a:lnTo>
                    <a:pt x="62" y="787"/>
                  </a:lnTo>
                  <a:lnTo>
                    <a:pt x="60" y="790"/>
                  </a:lnTo>
                  <a:lnTo>
                    <a:pt x="56" y="798"/>
                  </a:lnTo>
                  <a:lnTo>
                    <a:pt x="56" y="810"/>
                  </a:lnTo>
                  <a:lnTo>
                    <a:pt x="56" y="819"/>
                  </a:lnTo>
                  <a:lnTo>
                    <a:pt x="54" y="829"/>
                  </a:lnTo>
                  <a:lnTo>
                    <a:pt x="50" y="837"/>
                  </a:lnTo>
                  <a:lnTo>
                    <a:pt x="45" y="850"/>
                  </a:lnTo>
                  <a:lnTo>
                    <a:pt x="43" y="850"/>
                  </a:lnTo>
                  <a:lnTo>
                    <a:pt x="43" y="846"/>
                  </a:lnTo>
                  <a:lnTo>
                    <a:pt x="43" y="838"/>
                  </a:lnTo>
                  <a:lnTo>
                    <a:pt x="41" y="837"/>
                  </a:lnTo>
                  <a:lnTo>
                    <a:pt x="41" y="840"/>
                  </a:lnTo>
                  <a:lnTo>
                    <a:pt x="41" y="846"/>
                  </a:lnTo>
                  <a:lnTo>
                    <a:pt x="39" y="852"/>
                  </a:lnTo>
                  <a:lnTo>
                    <a:pt x="37" y="854"/>
                  </a:lnTo>
                  <a:lnTo>
                    <a:pt x="35" y="858"/>
                  </a:lnTo>
                  <a:lnTo>
                    <a:pt x="35" y="863"/>
                  </a:lnTo>
                  <a:lnTo>
                    <a:pt x="35" y="865"/>
                  </a:lnTo>
                  <a:lnTo>
                    <a:pt x="31" y="883"/>
                  </a:lnTo>
                  <a:lnTo>
                    <a:pt x="23" y="915"/>
                  </a:lnTo>
                  <a:lnTo>
                    <a:pt x="22" y="934"/>
                  </a:lnTo>
                  <a:lnTo>
                    <a:pt x="22" y="944"/>
                  </a:lnTo>
                  <a:lnTo>
                    <a:pt x="20" y="952"/>
                  </a:lnTo>
                  <a:lnTo>
                    <a:pt x="14" y="975"/>
                  </a:lnTo>
                  <a:lnTo>
                    <a:pt x="10" y="996"/>
                  </a:lnTo>
                  <a:lnTo>
                    <a:pt x="8" y="1019"/>
                  </a:lnTo>
                  <a:lnTo>
                    <a:pt x="4" y="1040"/>
                  </a:lnTo>
                  <a:lnTo>
                    <a:pt x="2" y="1057"/>
                  </a:lnTo>
                  <a:lnTo>
                    <a:pt x="0" y="1086"/>
                  </a:lnTo>
                  <a:lnTo>
                    <a:pt x="448" y="1086"/>
                  </a:lnTo>
                  <a:lnTo>
                    <a:pt x="469" y="1057"/>
                  </a:lnTo>
                  <a:lnTo>
                    <a:pt x="505" y="1013"/>
                  </a:lnTo>
                  <a:lnTo>
                    <a:pt x="519" y="992"/>
                  </a:lnTo>
                  <a:lnTo>
                    <a:pt x="530" y="977"/>
                  </a:lnTo>
                  <a:lnTo>
                    <a:pt x="544" y="959"/>
                  </a:lnTo>
                  <a:lnTo>
                    <a:pt x="557" y="946"/>
                  </a:lnTo>
                  <a:lnTo>
                    <a:pt x="563" y="934"/>
                  </a:lnTo>
                  <a:lnTo>
                    <a:pt x="567" y="925"/>
                  </a:lnTo>
                  <a:lnTo>
                    <a:pt x="571" y="921"/>
                  </a:lnTo>
                  <a:lnTo>
                    <a:pt x="576" y="915"/>
                  </a:lnTo>
                  <a:lnTo>
                    <a:pt x="578" y="911"/>
                  </a:lnTo>
                  <a:lnTo>
                    <a:pt x="582" y="909"/>
                  </a:lnTo>
                  <a:lnTo>
                    <a:pt x="586" y="909"/>
                  </a:lnTo>
                  <a:lnTo>
                    <a:pt x="588" y="906"/>
                  </a:lnTo>
                  <a:lnTo>
                    <a:pt x="592" y="902"/>
                  </a:lnTo>
                  <a:lnTo>
                    <a:pt x="599" y="894"/>
                  </a:lnTo>
                  <a:lnTo>
                    <a:pt x="617" y="879"/>
                  </a:lnTo>
                  <a:lnTo>
                    <a:pt x="624" y="869"/>
                  </a:lnTo>
                  <a:lnTo>
                    <a:pt x="624" y="865"/>
                  </a:lnTo>
                  <a:lnTo>
                    <a:pt x="622" y="865"/>
                  </a:lnTo>
                  <a:lnTo>
                    <a:pt x="617" y="869"/>
                  </a:lnTo>
                  <a:lnTo>
                    <a:pt x="615" y="869"/>
                  </a:lnTo>
                  <a:lnTo>
                    <a:pt x="615" y="865"/>
                  </a:lnTo>
                  <a:lnTo>
                    <a:pt x="617" y="861"/>
                  </a:lnTo>
                  <a:lnTo>
                    <a:pt x="621" y="860"/>
                  </a:lnTo>
                  <a:lnTo>
                    <a:pt x="632" y="850"/>
                  </a:lnTo>
                  <a:lnTo>
                    <a:pt x="640" y="842"/>
                  </a:lnTo>
                  <a:lnTo>
                    <a:pt x="659" y="819"/>
                  </a:lnTo>
                  <a:lnTo>
                    <a:pt x="663" y="817"/>
                  </a:lnTo>
                  <a:lnTo>
                    <a:pt x="669" y="815"/>
                  </a:lnTo>
                  <a:lnTo>
                    <a:pt x="670" y="813"/>
                  </a:lnTo>
                  <a:lnTo>
                    <a:pt x="670" y="812"/>
                  </a:lnTo>
                  <a:lnTo>
                    <a:pt x="670" y="806"/>
                  </a:lnTo>
                  <a:lnTo>
                    <a:pt x="674" y="798"/>
                  </a:lnTo>
                  <a:lnTo>
                    <a:pt x="686" y="787"/>
                  </a:lnTo>
                  <a:lnTo>
                    <a:pt x="695" y="777"/>
                  </a:lnTo>
                  <a:lnTo>
                    <a:pt x="701" y="769"/>
                  </a:lnTo>
                  <a:lnTo>
                    <a:pt x="724" y="742"/>
                  </a:lnTo>
                  <a:lnTo>
                    <a:pt x="724" y="714"/>
                  </a:lnTo>
                  <a:lnTo>
                    <a:pt x="709" y="733"/>
                  </a:lnTo>
                  <a:lnTo>
                    <a:pt x="697" y="746"/>
                  </a:lnTo>
                  <a:lnTo>
                    <a:pt x="686" y="756"/>
                  </a:lnTo>
                  <a:lnTo>
                    <a:pt x="676" y="767"/>
                  </a:lnTo>
                  <a:lnTo>
                    <a:pt x="661" y="785"/>
                  </a:lnTo>
                  <a:lnTo>
                    <a:pt x="655" y="789"/>
                  </a:lnTo>
                  <a:lnTo>
                    <a:pt x="653" y="789"/>
                  </a:lnTo>
                  <a:lnTo>
                    <a:pt x="653" y="785"/>
                  </a:lnTo>
                  <a:lnTo>
                    <a:pt x="655" y="781"/>
                  </a:lnTo>
                  <a:lnTo>
                    <a:pt x="659" y="777"/>
                  </a:lnTo>
                  <a:lnTo>
                    <a:pt x="665" y="771"/>
                  </a:lnTo>
                  <a:lnTo>
                    <a:pt x="678" y="756"/>
                  </a:lnTo>
                  <a:lnTo>
                    <a:pt x="695" y="737"/>
                  </a:lnTo>
                  <a:lnTo>
                    <a:pt x="724" y="706"/>
                  </a:lnTo>
                  <a:lnTo>
                    <a:pt x="724" y="693"/>
                  </a:lnTo>
                  <a:lnTo>
                    <a:pt x="717" y="700"/>
                  </a:lnTo>
                  <a:lnTo>
                    <a:pt x="699" y="719"/>
                  </a:lnTo>
                  <a:lnTo>
                    <a:pt x="688" y="737"/>
                  </a:lnTo>
                  <a:lnTo>
                    <a:pt x="680" y="742"/>
                  </a:lnTo>
                  <a:lnTo>
                    <a:pt x="667" y="756"/>
                  </a:lnTo>
                  <a:lnTo>
                    <a:pt x="653" y="769"/>
                  </a:lnTo>
                  <a:lnTo>
                    <a:pt x="638" y="789"/>
                  </a:lnTo>
                  <a:lnTo>
                    <a:pt x="615" y="813"/>
                  </a:lnTo>
                  <a:lnTo>
                    <a:pt x="592" y="838"/>
                  </a:lnTo>
                  <a:lnTo>
                    <a:pt x="569" y="863"/>
                  </a:lnTo>
                  <a:lnTo>
                    <a:pt x="544" y="892"/>
                  </a:lnTo>
                  <a:lnTo>
                    <a:pt x="534" y="900"/>
                  </a:lnTo>
                  <a:lnTo>
                    <a:pt x="523" y="906"/>
                  </a:lnTo>
                  <a:lnTo>
                    <a:pt x="519" y="908"/>
                  </a:lnTo>
                  <a:lnTo>
                    <a:pt x="515" y="911"/>
                  </a:lnTo>
                  <a:lnTo>
                    <a:pt x="511" y="913"/>
                  </a:lnTo>
                  <a:lnTo>
                    <a:pt x="507" y="915"/>
                  </a:lnTo>
                  <a:lnTo>
                    <a:pt x="496" y="921"/>
                  </a:lnTo>
                  <a:lnTo>
                    <a:pt x="488" y="931"/>
                  </a:lnTo>
                  <a:lnTo>
                    <a:pt x="480" y="942"/>
                  </a:lnTo>
                  <a:lnTo>
                    <a:pt x="477" y="946"/>
                  </a:lnTo>
                  <a:lnTo>
                    <a:pt x="469" y="952"/>
                  </a:lnTo>
                  <a:lnTo>
                    <a:pt x="465" y="954"/>
                  </a:lnTo>
                  <a:lnTo>
                    <a:pt x="463" y="954"/>
                  </a:lnTo>
                  <a:lnTo>
                    <a:pt x="463" y="952"/>
                  </a:lnTo>
                  <a:lnTo>
                    <a:pt x="477" y="936"/>
                  </a:lnTo>
                  <a:lnTo>
                    <a:pt x="484" y="925"/>
                  </a:lnTo>
                  <a:lnTo>
                    <a:pt x="473" y="938"/>
                  </a:lnTo>
                  <a:lnTo>
                    <a:pt x="457" y="952"/>
                  </a:lnTo>
                  <a:lnTo>
                    <a:pt x="450" y="959"/>
                  </a:lnTo>
                  <a:lnTo>
                    <a:pt x="425" y="988"/>
                  </a:lnTo>
                  <a:lnTo>
                    <a:pt x="425" y="980"/>
                  </a:lnTo>
                  <a:lnTo>
                    <a:pt x="421" y="975"/>
                  </a:lnTo>
                  <a:lnTo>
                    <a:pt x="406" y="990"/>
                  </a:lnTo>
                  <a:lnTo>
                    <a:pt x="417" y="975"/>
                  </a:lnTo>
                  <a:lnTo>
                    <a:pt x="407" y="980"/>
                  </a:lnTo>
                  <a:lnTo>
                    <a:pt x="396" y="988"/>
                  </a:lnTo>
                  <a:lnTo>
                    <a:pt x="402" y="979"/>
                  </a:lnTo>
                  <a:lnTo>
                    <a:pt x="413" y="965"/>
                  </a:lnTo>
                  <a:lnTo>
                    <a:pt x="419" y="961"/>
                  </a:lnTo>
                  <a:lnTo>
                    <a:pt x="425" y="952"/>
                  </a:lnTo>
                  <a:lnTo>
                    <a:pt x="444" y="927"/>
                  </a:lnTo>
                  <a:lnTo>
                    <a:pt x="463" y="898"/>
                  </a:lnTo>
                  <a:lnTo>
                    <a:pt x="473" y="883"/>
                  </a:lnTo>
                  <a:lnTo>
                    <a:pt x="475" y="879"/>
                  </a:lnTo>
                  <a:lnTo>
                    <a:pt x="478" y="875"/>
                  </a:lnTo>
                  <a:lnTo>
                    <a:pt x="488" y="871"/>
                  </a:lnTo>
                  <a:lnTo>
                    <a:pt x="500" y="858"/>
                  </a:lnTo>
                  <a:lnTo>
                    <a:pt x="509" y="846"/>
                  </a:lnTo>
                  <a:lnTo>
                    <a:pt x="515" y="833"/>
                  </a:lnTo>
                  <a:lnTo>
                    <a:pt x="523" y="823"/>
                  </a:lnTo>
                  <a:lnTo>
                    <a:pt x="530" y="815"/>
                  </a:lnTo>
                  <a:lnTo>
                    <a:pt x="542" y="806"/>
                  </a:lnTo>
                  <a:lnTo>
                    <a:pt x="550" y="798"/>
                  </a:lnTo>
                  <a:lnTo>
                    <a:pt x="557" y="790"/>
                  </a:lnTo>
                  <a:lnTo>
                    <a:pt x="563" y="779"/>
                  </a:lnTo>
                  <a:lnTo>
                    <a:pt x="582" y="758"/>
                  </a:lnTo>
                  <a:lnTo>
                    <a:pt x="605" y="731"/>
                  </a:lnTo>
                  <a:lnTo>
                    <a:pt x="622" y="716"/>
                  </a:lnTo>
                  <a:lnTo>
                    <a:pt x="628" y="708"/>
                  </a:lnTo>
                  <a:lnTo>
                    <a:pt x="634" y="700"/>
                  </a:lnTo>
                  <a:lnTo>
                    <a:pt x="640" y="694"/>
                  </a:lnTo>
                  <a:lnTo>
                    <a:pt x="642" y="685"/>
                  </a:lnTo>
                  <a:lnTo>
                    <a:pt x="644" y="683"/>
                  </a:lnTo>
                  <a:lnTo>
                    <a:pt x="642" y="685"/>
                  </a:lnTo>
                  <a:lnTo>
                    <a:pt x="634" y="693"/>
                  </a:lnTo>
                  <a:lnTo>
                    <a:pt x="621" y="708"/>
                  </a:lnTo>
                  <a:lnTo>
                    <a:pt x="613" y="717"/>
                  </a:lnTo>
                  <a:lnTo>
                    <a:pt x="594" y="737"/>
                  </a:lnTo>
                  <a:lnTo>
                    <a:pt x="580" y="754"/>
                  </a:lnTo>
                  <a:lnTo>
                    <a:pt x="573" y="762"/>
                  </a:lnTo>
                  <a:lnTo>
                    <a:pt x="565" y="771"/>
                  </a:lnTo>
                  <a:lnTo>
                    <a:pt x="557" y="779"/>
                  </a:lnTo>
                  <a:lnTo>
                    <a:pt x="550" y="789"/>
                  </a:lnTo>
                  <a:lnTo>
                    <a:pt x="542" y="798"/>
                  </a:lnTo>
                  <a:lnTo>
                    <a:pt x="530" y="808"/>
                  </a:lnTo>
                  <a:lnTo>
                    <a:pt x="525" y="813"/>
                  </a:lnTo>
                  <a:lnTo>
                    <a:pt x="521" y="815"/>
                  </a:lnTo>
                  <a:lnTo>
                    <a:pt x="523" y="812"/>
                  </a:lnTo>
                  <a:lnTo>
                    <a:pt x="523" y="810"/>
                  </a:lnTo>
                  <a:lnTo>
                    <a:pt x="521" y="812"/>
                  </a:lnTo>
                  <a:lnTo>
                    <a:pt x="509" y="825"/>
                  </a:lnTo>
                  <a:lnTo>
                    <a:pt x="490" y="842"/>
                  </a:lnTo>
                  <a:lnTo>
                    <a:pt x="498" y="835"/>
                  </a:lnTo>
                  <a:lnTo>
                    <a:pt x="505" y="823"/>
                  </a:lnTo>
                  <a:lnTo>
                    <a:pt x="519" y="808"/>
                  </a:lnTo>
                  <a:lnTo>
                    <a:pt x="538" y="787"/>
                  </a:lnTo>
                  <a:lnTo>
                    <a:pt x="546" y="775"/>
                  </a:lnTo>
                  <a:lnTo>
                    <a:pt x="555" y="760"/>
                  </a:lnTo>
                  <a:lnTo>
                    <a:pt x="565" y="750"/>
                  </a:lnTo>
                  <a:lnTo>
                    <a:pt x="571" y="746"/>
                  </a:lnTo>
                  <a:lnTo>
                    <a:pt x="580" y="731"/>
                  </a:lnTo>
                  <a:lnTo>
                    <a:pt x="594" y="716"/>
                  </a:lnTo>
                  <a:lnTo>
                    <a:pt x="605" y="706"/>
                  </a:lnTo>
                  <a:lnTo>
                    <a:pt x="617" y="693"/>
                  </a:lnTo>
                  <a:lnTo>
                    <a:pt x="644" y="664"/>
                  </a:lnTo>
                  <a:lnTo>
                    <a:pt x="670" y="629"/>
                  </a:lnTo>
                  <a:lnTo>
                    <a:pt x="682" y="616"/>
                  </a:lnTo>
                  <a:lnTo>
                    <a:pt x="694" y="604"/>
                  </a:lnTo>
                  <a:lnTo>
                    <a:pt x="713" y="581"/>
                  </a:lnTo>
                  <a:lnTo>
                    <a:pt x="701" y="587"/>
                  </a:lnTo>
                  <a:lnTo>
                    <a:pt x="694" y="593"/>
                  </a:lnTo>
                  <a:lnTo>
                    <a:pt x="688" y="598"/>
                  </a:lnTo>
                  <a:lnTo>
                    <a:pt x="682" y="606"/>
                  </a:lnTo>
                  <a:lnTo>
                    <a:pt x="670" y="618"/>
                  </a:lnTo>
                  <a:lnTo>
                    <a:pt x="649" y="641"/>
                  </a:lnTo>
                  <a:lnTo>
                    <a:pt x="632" y="664"/>
                  </a:lnTo>
                  <a:lnTo>
                    <a:pt x="622" y="675"/>
                  </a:lnTo>
                  <a:lnTo>
                    <a:pt x="615" y="683"/>
                  </a:lnTo>
                  <a:lnTo>
                    <a:pt x="603" y="696"/>
                  </a:lnTo>
                  <a:lnTo>
                    <a:pt x="594" y="708"/>
                  </a:lnTo>
                  <a:lnTo>
                    <a:pt x="584" y="717"/>
                  </a:lnTo>
                  <a:lnTo>
                    <a:pt x="574" y="727"/>
                  </a:lnTo>
                  <a:lnTo>
                    <a:pt x="565" y="737"/>
                  </a:lnTo>
                  <a:lnTo>
                    <a:pt x="532" y="775"/>
                  </a:lnTo>
                  <a:lnTo>
                    <a:pt x="536" y="769"/>
                  </a:lnTo>
                  <a:lnTo>
                    <a:pt x="544" y="756"/>
                  </a:lnTo>
                  <a:lnTo>
                    <a:pt x="559" y="735"/>
                  </a:lnTo>
                  <a:lnTo>
                    <a:pt x="576" y="714"/>
                  </a:lnTo>
                  <a:lnTo>
                    <a:pt x="596" y="693"/>
                  </a:lnTo>
                  <a:lnTo>
                    <a:pt x="621" y="666"/>
                  </a:lnTo>
                  <a:lnTo>
                    <a:pt x="613" y="673"/>
                  </a:lnTo>
                  <a:lnTo>
                    <a:pt x="586" y="698"/>
                  </a:lnTo>
                  <a:lnTo>
                    <a:pt x="563" y="725"/>
                  </a:lnTo>
                  <a:lnTo>
                    <a:pt x="550" y="737"/>
                  </a:lnTo>
                  <a:lnTo>
                    <a:pt x="546" y="742"/>
                  </a:lnTo>
                  <a:lnTo>
                    <a:pt x="540" y="748"/>
                  </a:lnTo>
                  <a:lnTo>
                    <a:pt x="542" y="742"/>
                  </a:lnTo>
                  <a:lnTo>
                    <a:pt x="546" y="737"/>
                  </a:lnTo>
                  <a:lnTo>
                    <a:pt x="551" y="729"/>
                  </a:lnTo>
                  <a:lnTo>
                    <a:pt x="561" y="719"/>
                  </a:lnTo>
                  <a:lnTo>
                    <a:pt x="619" y="794"/>
                  </a:lnTo>
                  <a:lnTo>
                    <a:pt x="559" y="618"/>
                  </a:lnTo>
                  <a:lnTo>
                    <a:pt x="571" y="602"/>
                  </a:lnTo>
                  <a:lnTo>
                    <a:pt x="588" y="585"/>
                  </a:lnTo>
                  <a:lnTo>
                    <a:pt x="590" y="587"/>
                  </a:lnTo>
                  <a:lnTo>
                    <a:pt x="590" y="591"/>
                  </a:lnTo>
                  <a:lnTo>
                    <a:pt x="586" y="598"/>
                  </a:lnTo>
                  <a:lnTo>
                    <a:pt x="580" y="614"/>
                  </a:lnTo>
                  <a:lnTo>
                    <a:pt x="580" y="616"/>
                  </a:lnTo>
                  <a:lnTo>
                    <a:pt x="578" y="612"/>
                  </a:lnTo>
                  <a:lnTo>
                    <a:pt x="578" y="604"/>
                  </a:lnTo>
                  <a:lnTo>
                    <a:pt x="569" y="614"/>
                  </a:lnTo>
                  <a:lnTo>
                    <a:pt x="563" y="622"/>
                  </a:lnTo>
                  <a:lnTo>
                    <a:pt x="555" y="629"/>
                  </a:lnTo>
                  <a:lnTo>
                    <a:pt x="551" y="635"/>
                  </a:lnTo>
                  <a:lnTo>
                    <a:pt x="548" y="637"/>
                  </a:lnTo>
                  <a:lnTo>
                    <a:pt x="548" y="635"/>
                  </a:lnTo>
                  <a:lnTo>
                    <a:pt x="550" y="629"/>
                  </a:lnTo>
                  <a:lnTo>
                    <a:pt x="559" y="618"/>
                  </a:lnTo>
                  <a:lnTo>
                    <a:pt x="619" y="794"/>
                  </a:lnTo>
                  <a:lnTo>
                    <a:pt x="382" y="683"/>
                  </a:lnTo>
                  <a:lnTo>
                    <a:pt x="386" y="671"/>
                  </a:lnTo>
                  <a:lnTo>
                    <a:pt x="388" y="668"/>
                  </a:lnTo>
                  <a:lnTo>
                    <a:pt x="386" y="668"/>
                  </a:lnTo>
                  <a:lnTo>
                    <a:pt x="384" y="669"/>
                  </a:lnTo>
                  <a:lnTo>
                    <a:pt x="382" y="675"/>
                  </a:lnTo>
                  <a:lnTo>
                    <a:pt x="379" y="679"/>
                  </a:lnTo>
                  <a:lnTo>
                    <a:pt x="375" y="683"/>
                  </a:lnTo>
                  <a:lnTo>
                    <a:pt x="375" y="687"/>
                  </a:lnTo>
                  <a:lnTo>
                    <a:pt x="373" y="691"/>
                  </a:lnTo>
                  <a:lnTo>
                    <a:pt x="373" y="693"/>
                  </a:lnTo>
                  <a:lnTo>
                    <a:pt x="365" y="700"/>
                  </a:lnTo>
                  <a:lnTo>
                    <a:pt x="356" y="708"/>
                  </a:lnTo>
                  <a:lnTo>
                    <a:pt x="352" y="712"/>
                  </a:lnTo>
                  <a:lnTo>
                    <a:pt x="346" y="717"/>
                  </a:lnTo>
                  <a:lnTo>
                    <a:pt x="340" y="729"/>
                  </a:lnTo>
                  <a:lnTo>
                    <a:pt x="336" y="739"/>
                  </a:lnTo>
                  <a:lnTo>
                    <a:pt x="334" y="742"/>
                  </a:lnTo>
                  <a:lnTo>
                    <a:pt x="331" y="748"/>
                  </a:lnTo>
                  <a:lnTo>
                    <a:pt x="323" y="756"/>
                  </a:lnTo>
                  <a:lnTo>
                    <a:pt x="317" y="762"/>
                  </a:lnTo>
                  <a:lnTo>
                    <a:pt x="306" y="777"/>
                  </a:lnTo>
                  <a:lnTo>
                    <a:pt x="286" y="798"/>
                  </a:lnTo>
                  <a:lnTo>
                    <a:pt x="262" y="823"/>
                  </a:lnTo>
                  <a:lnTo>
                    <a:pt x="246" y="840"/>
                  </a:lnTo>
                  <a:lnTo>
                    <a:pt x="212" y="885"/>
                  </a:lnTo>
                  <a:lnTo>
                    <a:pt x="185" y="915"/>
                  </a:lnTo>
                  <a:lnTo>
                    <a:pt x="164" y="944"/>
                  </a:lnTo>
                  <a:lnTo>
                    <a:pt x="141" y="969"/>
                  </a:lnTo>
                  <a:lnTo>
                    <a:pt x="148" y="957"/>
                  </a:lnTo>
                  <a:lnTo>
                    <a:pt x="156" y="946"/>
                  </a:lnTo>
                  <a:lnTo>
                    <a:pt x="171" y="925"/>
                  </a:lnTo>
                  <a:lnTo>
                    <a:pt x="192" y="900"/>
                  </a:lnTo>
                  <a:lnTo>
                    <a:pt x="210" y="879"/>
                  </a:lnTo>
                  <a:lnTo>
                    <a:pt x="225" y="856"/>
                  </a:lnTo>
                  <a:lnTo>
                    <a:pt x="260" y="815"/>
                  </a:lnTo>
                  <a:lnTo>
                    <a:pt x="313" y="746"/>
                  </a:lnTo>
                  <a:lnTo>
                    <a:pt x="321" y="735"/>
                  </a:lnTo>
                  <a:lnTo>
                    <a:pt x="329" y="725"/>
                  </a:lnTo>
                  <a:lnTo>
                    <a:pt x="344" y="708"/>
                  </a:lnTo>
                  <a:lnTo>
                    <a:pt x="363" y="687"/>
                  </a:lnTo>
                  <a:lnTo>
                    <a:pt x="392" y="652"/>
                  </a:lnTo>
                  <a:lnTo>
                    <a:pt x="406" y="635"/>
                  </a:lnTo>
                  <a:lnTo>
                    <a:pt x="415" y="625"/>
                  </a:lnTo>
                  <a:lnTo>
                    <a:pt x="425" y="618"/>
                  </a:lnTo>
                  <a:lnTo>
                    <a:pt x="432" y="612"/>
                  </a:lnTo>
                  <a:lnTo>
                    <a:pt x="442" y="600"/>
                  </a:lnTo>
                  <a:lnTo>
                    <a:pt x="455" y="583"/>
                  </a:lnTo>
                  <a:lnTo>
                    <a:pt x="488" y="545"/>
                  </a:lnTo>
                  <a:lnTo>
                    <a:pt x="503" y="527"/>
                  </a:lnTo>
                  <a:lnTo>
                    <a:pt x="521" y="510"/>
                  </a:lnTo>
                  <a:lnTo>
                    <a:pt x="515" y="522"/>
                  </a:lnTo>
                  <a:lnTo>
                    <a:pt x="503" y="533"/>
                  </a:lnTo>
                  <a:lnTo>
                    <a:pt x="494" y="543"/>
                  </a:lnTo>
                  <a:lnTo>
                    <a:pt x="484" y="556"/>
                  </a:lnTo>
                  <a:lnTo>
                    <a:pt x="471" y="572"/>
                  </a:lnTo>
                  <a:lnTo>
                    <a:pt x="448" y="600"/>
                  </a:lnTo>
                  <a:lnTo>
                    <a:pt x="425" y="627"/>
                  </a:lnTo>
                  <a:lnTo>
                    <a:pt x="411" y="645"/>
                  </a:lnTo>
                  <a:lnTo>
                    <a:pt x="398" y="660"/>
                  </a:lnTo>
                  <a:lnTo>
                    <a:pt x="388" y="675"/>
                  </a:lnTo>
                  <a:lnTo>
                    <a:pt x="384" y="681"/>
                  </a:lnTo>
                  <a:lnTo>
                    <a:pt x="382" y="683"/>
                  </a:lnTo>
                  <a:lnTo>
                    <a:pt x="619" y="794"/>
                  </a:lnTo>
                  <a:lnTo>
                    <a:pt x="496" y="842"/>
                  </a:lnTo>
                  <a:lnTo>
                    <a:pt x="496" y="844"/>
                  </a:lnTo>
                  <a:lnTo>
                    <a:pt x="494" y="848"/>
                  </a:lnTo>
                  <a:lnTo>
                    <a:pt x="511" y="829"/>
                  </a:lnTo>
                  <a:lnTo>
                    <a:pt x="511" y="827"/>
                  </a:lnTo>
                  <a:lnTo>
                    <a:pt x="513" y="827"/>
                  </a:lnTo>
                  <a:lnTo>
                    <a:pt x="513" y="829"/>
                  </a:lnTo>
                  <a:lnTo>
                    <a:pt x="511" y="833"/>
                  </a:lnTo>
                  <a:lnTo>
                    <a:pt x="509" y="837"/>
                  </a:lnTo>
                  <a:lnTo>
                    <a:pt x="503" y="842"/>
                  </a:lnTo>
                  <a:lnTo>
                    <a:pt x="496" y="852"/>
                  </a:lnTo>
                  <a:lnTo>
                    <a:pt x="488" y="861"/>
                  </a:lnTo>
                  <a:lnTo>
                    <a:pt x="482" y="869"/>
                  </a:lnTo>
                  <a:lnTo>
                    <a:pt x="478" y="873"/>
                  </a:lnTo>
                  <a:lnTo>
                    <a:pt x="473" y="877"/>
                  </a:lnTo>
                  <a:lnTo>
                    <a:pt x="471" y="879"/>
                  </a:lnTo>
                  <a:lnTo>
                    <a:pt x="469" y="881"/>
                  </a:lnTo>
                  <a:lnTo>
                    <a:pt x="463" y="890"/>
                  </a:lnTo>
                  <a:lnTo>
                    <a:pt x="459" y="894"/>
                  </a:lnTo>
                  <a:lnTo>
                    <a:pt x="457" y="890"/>
                  </a:lnTo>
                  <a:lnTo>
                    <a:pt x="457" y="886"/>
                  </a:lnTo>
                  <a:lnTo>
                    <a:pt x="459" y="881"/>
                  </a:lnTo>
                  <a:lnTo>
                    <a:pt x="461" y="879"/>
                  </a:lnTo>
                  <a:lnTo>
                    <a:pt x="465" y="877"/>
                  </a:lnTo>
                  <a:lnTo>
                    <a:pt x="475" y="871"/>
                  </a:lnTo>
                  <a:lnTo>
                    <a:pt x="478" y="867"/>
                  </a:lnTo>
                  <a:lnTo>
                    <a:pt x="482" y="863"/>
                  </a:lnTo>
                  <a:lnTo>
                    <a:pt x="484" y="858"/>
                  </a:lnTo>
                  <a:lnTo>
                    <a:pt x="488" y="852"/>
                  </a:lnTo>
                  <a:lnTo>
                    <a:pt x="496" y="842"/>
                  </a:lnTo>
                  <a:lnTo>
                    <a:pt x="619" y="794"/>
                  </a:lnTo>
                  <a:lnTo>
                    <a:pt x="724" y="564"/>
                  </a:lnTo>
                  <a:lnTo>
                    <a:pt x="713" y="581"/>
                  </a:lnTo>
                  <a:lnTo>
                    <a:pt x="720" y="570"/>
                  </a:lnTo>
                  <a:lnTo>
                    <a:pt x="724" y="564"/>
                  </a:lnTo>
                  <a:lnTo>
                    <a:pt x="619" y="794"/>
                  </a:lnTo>
                  <a:lnTo>
                    <a:pt x="102" y="614"/>
                  </a:lnTo>
                  <a:lnTo>
                    <a:pt x="106" y="610"/>
                  </a:lnTo>
                  <a:lnTo>
                    <a:pt x="106" y="612"/>
                  </a:lnTo>
                  <a:lnTo>
                    <a:pt x="108" y="614"/>
                  </a:lnTo>
                  <a:lnTo>
                    <a:pt x="112" y="618"/>
                  </a:lnTo>
                  <a:lnTo>
                    <a:pt x="114" y="618"/>
                  </a:lnTo>
                  <a:lnTo>
                    <a:pt x="112" y="614"/>
                  </a:lnTo>
                  <a:lnTo>
                    <a:pt x="112" y="604"/>
                  </a:lnTo>
                  <a:lnTo>
                    <a:pt x="112" y="595"/>
                  </a:lnTo>
                  <a:lnTo>
                    <a:pt x="114" y="587"/>
                  </a:lnTo>
                  <a:lnTo>
                    <a:pt x="118" y="577"/>
                  </a:lnTo>
                  <a:lnTo>
                    <a:pt x="121" y="568"/>
                  </a:lnTo>
                  <a:lnTo>
                    <a:pt x="127" y="558"/>
                  </a:lnTo>
                  <a:lnTo>
                    <a:pt x="131" y="547"/>
                  </a:lnTo>
                  <a:lnTo>
                    <a:pt x="137" y="541"/>
                  </a:lnTo>
                  <a:lnTo>
                    <a:pt x="139" y="537"/>
                  </a:lnTo>
                  <a:lnTo>
                    <a:pt x="141" y="533"/>
                  </a:lnTo>
                  <a:lnTo>
                    <a:pt x="141" y="531"/>
                  </a:lnTo>
                  <a:lnTo>
                    <a:pt x="139" y="529"/>
                  </a:lnTo>
                  <a:lnTo>
                    <a:pt x="139" y="527"/>
                  </a:lnTo>
                  <a:lnTo>
                    <a:pt x="141" y="524"/>
                  </a:lnTo>
                  <a:lnTo>
                    <a:pt x="154" y="502"/>
                  </a:lnTo>
                  <a:lnTo>
                    <a:pt x="167" y="483"/>
                  </a:lnTo>
                  <a:lnTo>
                    <a:pt x="181" y="466"/>
                  </a:lnTo>
                  <a:lnTo>
                    <a:pt x="192" y="447"/>
                  </a:lnTo>
                  <a:lnTo>
                    <a:pt x="198" y="441"/>
                  </a:lnTo>
                  <a:lnTo>
                    <a:pt x="204" y="433"/>
                  </a:lnTo>
                  <a:lnTo>
                    <a:pt x="208" y="428"/>
                  </a:lnTo>
                  <a:lnTo>
                    <a:pt x="214" y="422"/>
                  </a:lnTo>
                  <a:lnTo>
                    <a:pt x="221" y="408"/>
                  </a:lnTo>
                  <a:lnTo>
                    <a:pt x="229" y="403"/>
                  </a:lnTo>
                  <a:lnTo>
                    <a:pt x="237" y="395"/>
                  </a:lnTo>
                  <a:lnTo>
                    <a:pt x="237" y="389"/>
                  </a:lnTo>
                  <a:lnTo>
                    <a:pt x="237" y="382"/>
                  </a:lnTo>
                  <a:lnTo>
                    <a:pt x="238" y="376"/>
                  </a:lnTo>
                  <a:lnTo>
                    <a:pt x="242" y="370"/>
                  </a:lnTo>
                  <a:lnTo>
                    <a:pt x="246" y="359"/>
                  </a:lnTo>
                  <a:lnTo>
                    <a:pt x="248" y="355"/>
                  </a:lnTo>
                  <a:lnTo>
                    <a:pt x="248" y="353"/>
                  </a:lnTo>
                  <a:lnTo>
                    <a:pt x="248" y="355"/>
                  </a:lnTo>
                  <a:lnTo>
                    <a:pt x="231" y="378"/>
                  </a:lnTo>
                  <a:lnTo>
                    <a:pt x="221" y="393"/>
                  </a:lnTo>
                  <a:lnTo>
                    <a:pt x="214" y="406"/>
                  </a:lnTo>
                  <a:lnTo>
                    <a:pt x="208" y="422"/>
                  </a:lnTo>
                  <a:lnTo>
                    <a:pt x="204" y="430"/>
                  </a:lnTo>
                  <a:lnTo>
                    <a:pt x="194" y="441"/>
                  </a:lnTo>
                  <a:lnTo>
                    <a:pt x="181" y="456"/>
                  </a:lnTo>
                  <a:lnTo>
                    <a:pt x="169" y="472"/>
                  </a:lnTo>
                  <a:lnTo>
                    <a:pt x="162" y="483"/>
                  </a:lnTo>
                  <a:lnTo>
                    <a:pt x="152" y="495"/>
                  </a:lnTo>
                  <a:lnTo>
                    <a:pt x="137" y="510"/>
                  </a:lnTo>
                  <a:lnTo>
                    <a:pt x="135" y="516"/>
                  </a:lnTo>
                  <a:lnTo>
                    <a:pt x="123" y="537"/>
                  </a:lnTo>
                  <a:lnTo>
                    <a:pt x="110" y="566"/>
                  </a:lnTo>
                  <a:lnTo>
                    <a:pt x="108" y="568"/>
                  </a:lnTo>
                  <a:lnTo>
                    <a:pt x="106" y="568"/>
                  </a:lnTo>
                  <a:lnTo>
                    <a:pt x="104" y="568"/>
                  </a:lnTo>
                  <a:lnTo>
                    <a:pt x="104" y="570"/>
                  </a:lnTo>
                  <a:lnTo>
                    <a:pt x="102" y="575"/>
                  </a:lnTo>
                  <a:lnTo>
                    <a:pt x="100" y="591"/>
                  </a:lnTo>
                  <a:lnTo>
                    <a:pt x="98" y="600"/>
                  </a:lnTo>
                  <a:lnTo>
                    <a:pt x="96" y="602"/>
                  </a:lnTo>
                  <a:lnTo>
                    <a:pt x="96" y="604"/>
                  </a:lnTo>
                  <a:lnTo>
                    <a:pt x="96" y="608"/>
                  </a:lnTo>
                  <a:lnTo>
                    <a:pt x="96" y="612"/>
                  </a:lnTo>
                  <a:lnTo>
                    <a:pt x="94" y="616"/>
                  </a:lnTo>
                  <a:lnTo>
                    <a:pt x="96" y="618"/>
                  </a:lnTo>
                  <a:lnTo>
                    <a:pt x="98" y="616"/>
                  </a:lnTo>
                  <a:lnTo>
                    <a:pt x="102" y="614"/>
                  </a:lnTo>
                  <a:lnTo>
                    <a:pt x="619" y="794"/>
                  </a:lnTo>
                  <a:close/>
                </a:path>
              </a:pathLst>
            </a:custGeom>
            <a:gradFill>
              <a:gsLst>
                <a:gs pos="0">
                  <a:schemeClr val="bg1">
                    <a:alpha val="15000"/>
                  </a:schemeClr>
                </a:gs>
                <a:gs pos="60000">
                  <a:schemeClr val="bg1">
                    <a:alpha val="5000"/>
                  </a:schemeClr>
                </a:gs>
              </a:gsLst>
              <a:lin ang="162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grpSp>
      <p:sp>
        <p:nvSpPr>
          <p:cNvPr id="16" name="フリーフォーム 15"/>
          <p:cNvSpPr>
            <a:spLocks/>
          </p:cNvSpPr>
          <p:nvPr/>
        </p:nvSpPr>
        <p:spPr bwMode="auto">
          <a:xfrm>
            <a:off x="0" y="0"/>
            <a:ext cx="9144000" cy="6870700"/>
          </a:xfrm>
          <a:custGeom>
            <a:avLst/>
            <a:gdLst/>
            <a:ahLst/>
            <a:cxnLst>
              <a:cxn ang="0">
                <a:pos x="2808" y="370"/>
              </a:cxn>
              <a:cxn ang="0">
                <a:pos x="2679" y="719"/>
              </a:cxn>
              <a:cxn ang="0">
                <a:pos x="2462" y="879"/>
              </a:cxn>
              <a:cxn ang="0">
                <a:pos x="1646" y="1440"/>
              </a:cxn>
              <a:cxn ang="0">
                <a:pos x="1479" y="1684"/>
              </a:cxn>
              <a:cxn ang="0">
                <a:pos x="1287" y="1848"/>
              </a:cxn>
              <a:cxn ang="0">
                <a:pos x="1162" y="2082"/>
              </a:cxn>
              <a:cxn ang="0">
                <a:pos x="1343" y="1963"/>
              </a:cxn>
              <a:cxn ang="0">
                <a:pos x="1437" y="2012"/>
              </a:cxn>
              <a:cxn ang="0">
                <a:pos x="1556" y="1980"/>
              </a:cxn>
              <a:cxn ang="0">
                <a:pos x="1573" y="1813"/>
              </a:cxn>
              <a:cxn ang="0">
                <a:pos x="1782" y="1430"/>
              </a:cxn>
              <a:cxn ang="0">
                <a:pos x="1793" y="1388"/>
              </a:cxn>
              <a:cxn ang="0">
                <a:pos x="1789" y="1353"/>
              </a:cxn>
              <a:cxn ang="0">
                <a:pos x="2068" y="1151"/>
              </a:cxn>
              <a:cxn ang="0">
                <a:pos x="2302" y="1022"/>
              </a:cxn>
              <a:cxn ang="0">
                <a:pos x="2082" y="1172"/>
              </a:cxn>
              <a:cxn ang="0">
                <a:pos x="1915" y="1287"/>
              </a:cxn>
              <a:cxn ang="0">
                <a:pos x="2033" y="1224"/>
              </a:cxn>
              <a:cxn ang="0">
                <a:pos x="2075" y="1200"/>
              </a:cxn>
              <a:cxn ang="0">
                <a:pos x="1988" y="1266"/>
              </a:cxn>
              <a:cxn ang="0">
                <a:pos x="2602" y="875"/>
              </a:cxn>
              <a:cxn ang="0">
                <a:pos x="2783" y="774"/>
              </a:cxn>
              <a:cxn ang="0">
                <a:pos x="2616" y="325"/>
              </a:cxn>
              <a:cxn ang="0">
                <a:pos x="2522" y="293"/>
              </a:cxn>
              <a:cxn ang="0">
                <a:pos x="2208" y="258"/>
              </a:cxn>
              <a:cxn ang="0">
                <a:pos x="2225" y="262"/>
              </a:cxn>
              <a:cxn ang="0">
                <a:pos x="1486" y="276"/>
              </a:cxn>
              <a:cxn ang="0">
                <a:pos x="1845" y="251"/>
              </a:cxn>
              <a:cxn ang="0">
                <a:pos x="1514" y="262"/>
              </a:cxn>
              <a:cxn ang="0">
                <a:pos x="1280" y="227"/>
              </a:cxn>
              <a:cxn ang="0">
                <a:pos x="830" y="81"/>
              </a:cxn>
              <a:cxn ang="0">
                <a:pos x="761" y="35"/>
              </a:cxn>
              <a:cxn ang="0">
                <a:pos x="736" y="74"/>
              </a:cxn>
              <a:cxn ang="0">
                <a:pos x="869" y="95"/>
              </a:cxn>
              <a:cxn ang="0">
                <a:pos x="1305" y="834"/>
              </a:cxn>
              <a:cxn ang="0">
                <a:pos x="1231" y="949"/>
              </a:cxn>
              <a:cxn ang="0">
                <a:pos x="1214" y="956"/>
              </a:cxn>
              <a:cxn ang="0">
                <a:pos x="1075" y="938"/>
              </a:cxn>
              <a:cxn ang="0">
                <a:pos x="1116" y="1064"/>
              </a:cxn>
              <a:cxn ang="0">
                <a:pos x="1043" y="1144"/>
              </a:cxn>
              <a:cxn ang="0">
                <a:pos x="966" y="1210"/>
              </a:cxn>
              <a:cxn ang="0">
                <a:pos x="2839" y="356"/>
              </a:cxn>
              <a:cxn ang="0">
                <a:pos x="2839" y="356"/>
              </a:cxn>
              <a:cxn ang="0">
                <a:pos x="593" y="1580"/>
              </a:cxn>
              <a:cxn ang="0">
                <a:pos x="639" y="1377"/>
              </a:cxn>
              <a:cxn ang="0">
                <a:pos x="412" y="1702"/>
              </a:cxn>
              <a:cxn ang="0">
                <a:pos x="381" y="1736"/>
              </a:cxn>
              <a:cxn ang="0">
                <a:pos x="2839" y="356"/>
              </a:cxn>
              <a:cxn ang="0">
                <a:pos x="63" y="1879"/>
              </a:cxn>
              <a:cxn ang="0">
                <a:pos x="88" y="841"/>
              </a:cxn>
              <a:cxn ang="0">
                <a:pos x="21" y="848"/>
              </a:cxn>
              <a:cxn ang="0">
                <a:pos x="245" y="757"/>
              </a:cxn>
              <a:cxn ang="0">
                <a:pos x="646" y="652"/>
              </a:cxn>
              <a:cxn ang="0">
                <a:pos x="973" y="485"/>
              </a:cxn>
              <a:cxn ang="0">
                <a:pos x="1364" y="558"/>
              </a:cxn>
              <a:cxn ang="0">
                <a:pos x="1483" y="558"/>
              </a:cxn>
              <a:cxn ang="0">
                <a:pos x="1619" y="475"/>
              </a:cxn>
              <a:cxn ang="0">
                <a:pos x="1761" y="527"/>
              </a:cxn>
              <a:cxn ang="0">
                <a:pos x="1803" y="213"/>
              </a:cxn>
              <a:cxn ang="0">
                <a:pos x="2839" y="356"/>
              </a:cxn>
              <a:cxn ang="0">
                <a:pos x="2013" y="14"/>
              </a:cxn>
            </a:cxnLst>
            <a:rect l="0" t="0" r="0" b="0"/>
            <a:pathLst>
              <a:path w="2846" h="2082">
                <a:moveTo>
                  <a:pt x="2839" y="356"/>
                </a:moveTo>
                <a:lnTo>
                  <a:pt x="2836" y="353"/>
                </a:lnTo>
                <a:lnTo>
                  <a:pt x="2832" y="349"/>
                </a:lnTo>
                <a:lnTo>
                  <a:pt x="2822" y="349"/>
                </a:lnTo>
                <a:lnTo>
                  <a:pt x="2818" y="349"/>
                </a:lnTo>
                <a:lnTo>
                  <a:pt x="2815" y="346"/>
                </a:lnTo>
                <a:lnTo>
                  <a:pt x="2804" y="339"/>
                </a:lnTo>
                <a:lnTo>
                  <a:pt x="2797" y="335"/>
                </a:lnTo>
                <a:lnTo>
                  <a:pt x="2794" y="342"/>
                </a:lnTo>
                <a:lnTo>
                  <a:pt x="2794" y="346"/>
                </a:lnTo>
                <a:lnTo>
                  <a:pt x="2787" y="353"/>
                </a:lnTo>
                <a:lnTo>
                  <a:pt x="2787" y="356"/>
                </a:lnTo>
                <a:lnTo>
                  <a:pt x="2797" y="356"/>
                </a:lnTo>
                <a:lnTo>
                  <a:pt x="2815" y="363"/>
                </a:lnTo>
                <a:lnTo>
                  <a:pt x="2808" y="370"/>
                </a:lnTo>
                <a:lnTo>
                  <a:pt x="2797" y="394"/>
                </a:lnTo>
                <a:lnTo>
                  <a:pt x="2787" y="419"/>
                </a:lnTo>
                <a:lnTo>
                  <a:pt x="2769" y="468"/>
                </a:lnTo>
                <a:lnTo>
                  <a:pt x="2755" y="499"/>
                </a:lnTo>
                <a:lnTo>
                  <a:pt x="2752" y="509"/>
                </a:lnTo>
                <a:lnTo>
                  <a:pt x="2738" y="509"/>
                </a:lnTo>
                <a:lnTo>
                  <a:pt x="2724" y="509"/>
                </a:lnTo>
                <a:lnTo>
                  <a:pt x="2710" y="513"/>
                </a:lnTo>
                <a:lnTo>
                  <a:pt x="2696" y="520"/>
                </a:lnTo>
                <a:lnTo>
                  <a:pt x="2696" y="523"/>
                </a:lnTo>
                <a:lnTo>
                  <a:pt x="2696" y="537"/>
                </a:lnTo>
                <a:lnTo>
                  <a:pt x="2696" y="555"/>
                </a:lnTo>
                <a:lnTo>
                  <a:pt x="2689" y="638"/>
                </a:lnTo>
                <a:lnTo>
                  <a:pt x="2686" y="691"/>
                </a:lnTo>
                <a:lnTo>
                  <a:pt x="2679" y="719"/>
                </a:lnTo>
                <a:lnTo>
                  <a:pt x="2675" y="722"/>
                </a:lnTo>
                <a:lnTo>
                  <a:pt x="2665" y="722"/>
                </a:lnTo>
                <a:lnTo>
                  <a:pt x="2640" y="726"/>
                </a:lnTo>
                <a:lnTo>
                  <a:pt x="2630" y="733"/>
                </a:lnTo>
                <a:lnTo>
                  <a:pt x="2612" y="746"/>
                </a:lnTo>
                <a:lnTo>
                  <a:pt x="2591" y="771"/>
                </a:lnTo>
                <a:lnTo>
                  <a:pt x="2584" y="774"/>
                </a:lnTo>
                <a:lnTo>
                  <a:pt x="2574" y="778"/>
                </a:lnTo>
                <a:lnTo>
                  <a:pt x="2546" y="792"/>
                </a:lnTo>
                <a:lnTo>
                  <a:pt x="2518" y="809"/>
                </a:lnTo>
                <a:lnTo>
                  <a:pt x="2497" y="834"/>
                </a:lnTo>
                <a:lnTo>
                  <a:pt x="2483" y="851"/>
                </a:lnTo>
                <a:lnTo>
                  <a:pt x="2476" y="868"/>
                </a:lnTo>
                <a:lnTo>
                  <a:pt x="2469" y="879"/>
                </a:lnTo>
                <a:lnTo>
                  <a:pt x="2462" y="879"/>
                </a:lnTo>
                <a:lnTo>
                  <a:pt x="2455" y="879"/>
                </a:lnTo>
                <a:lnTo>
                  <a:pt x="2448" y="882"/>
                </a:lnTo>
                <a:lnTo>
                  <a:pt x="2386" y="924"/>
                </a:lnTo>
                <a:lnTo>
                  <a:pt x="2326" y="963"/>
                </a:lnTo>
                <a:lnTo>
                  <a:pt x="2173" y="1064"/>
                </a:lnTo>
                <a:lnTo>
                  <a:pt x="2121" y="1099"/>
                </a:lnTo>
                <a:lnTo>
                  <a:pt x="2058" y="1133"/>
                </a:lnTo>
                <a:lnTo>
                  <a:pt x="1918" y="1227"/>
                </a:lnTo>
                <a:lnTo>
                  <a:pt x="1877" y="1259"/>
                </a:lnTo>
                <a:lnTo>
                  <a:pt x="1838" y="1294"/>
                </a:lnTo>
                <a:lnTo>
                  <a:pt x="1786" y="1346"/>
                </a:lnTo>
                <a:lnTo>
                  <a:pt x="1723" y="1388"/>
                </a:lnTo>
                <a:lnTo>
                  <a:pt x="1678" y="1412"/>
                </a:lnTo>
                <a:lnTo>
                  <a:pt x="1660" y="1426"/>
                </a:lnTo>
                <a:lnTo>
                  <a:pt x="1646" y="1440"/>
                </a:lnTo>
                <a:lnTo>
                  <a:pt x="1643" y="1451"/>
                </a:lnTo>
                <a:lnTo>
                  <a:pt x="1636" y="1471"/>
                </a:lnTo>
                <a:lnTo>
                  <a:pt x="1622" y="1489"/>
                </a:lnTo>
                <a:lnTo>
                  <a:pt x="1605" y="1513"/>
                </a:lnTo>
                <a:lnTo>
                  <a:pt x="1591" y="1520"/>
                </a:lnTo>
                <a:lnTo>
                  <a:pt x="1573" y="1538"/>
                </a:lnTo>
                <a:lnTo>
                  <a:pt x="1559" y="1555"/>
                </a:lnTo>
                <a:lnTo>
                  <a:pt x="1545" y="1576"/>
                </a:lnTo>
                <a:lnTo>
                  <a:pt x="1528" y="1600"/>
                </a:lnTo>
                <a:lnTo>
                  <a:pt x="1521" y="1604"/>
                </a:lnTo>
                <a:lnTo>
                  <a:pt x="1517" y="1607"/>
                </a:lnTo>
                <a:lnTo>
                  <a:pt x="1503" y="1625"/>
                </a:lnTo>
                <a:lnTo>
                  <a:pt x="1496" y="1649"/>
                </a:lnTo>
                <a:lnTo>
                  <a:pt x="1493" y="1667"/>
                </a:lnTo>
                <a:lnTo>
                  <a:pt x="1479" y="1684"/>
                </a:lnTo>
                <a:lnTo>
                  <a:pt x="1465" y="1702"/>
                </a:lnTo>
                <a:lnTo>
                  <a:pt x="1444" y="1709"/>
                </a:lnTo>
                <a:lnTo>
                  <a:pt x="1413" y="1726"/>
                </a:lnTo>
                <a:lnTo>
                  <a:pt x="1395" y="1733"/>
                </a:lnTo>
                <a:lnTo>
                  <a:pt x="1381" y="1736"/>
                </a:lnTo>
                <a:lnTo>
                  <a:pt x="1357" y="1747"/>
                </a:lnTo>
                <a:lnTo>
                  <a:pt x="1333" y="1761"/>
                </a:lnTo>
                <a:lnTo>
                  <a:pt x="1326" y="1768"/>
                </a:lnTo>
                <a:lnTo>
                  <a:pt x="1322" y="1775"/>
                </a:lnTo>
                <a:lnTo>
                  <a:pt x="1312" y="1792"/>
                </a:lnTo>
                <a:lnTo>
                  <a:pt x="1298" y="1813"/>
                </a:lnTo>
                <a:lnTo>
                  <a:pt x="1287" y="1824"/>
                </a:lnTo>
                <a:lnTo>
                  <a:pt x="1284" y="1831"/>
                </a:lnTo>
                <a:lnTo>
                  <a:pt x="1284" y="1838"/>
                </a:lnTo>
                <a:lnTo>
                  <a:pt x="1287" y="1848"/>
                </a:lnTo>
                <a:lnTo>
                  <a:pt x="1291" y="1851"/>
                </a:lnTo>
                <a:lnTo>
                  <a:pt x="1284" y="1865"/>
                </a:lnTo>
                <a:lnTo>
                  <a:pt x="1266" y="1883"/>
                </a:lnTo>
                <a:lnTo>
                  <a:pt x="1245" y="1900"/>
                </a:lnTo>
                <a:lnTo>
                  <a:pt x="1238" y="1911"/>
                </a:lnTo>
                <a:lnTo>
                  <a:pt x="1228" y="1921"/>
                </a:lnTo>
                <a:lnTo>
                  <a:pt x="1228" y="1932"/>
                </a:lnTo>
                <a:lnTo>
                  <a:pt x="1221" y="1939"/>
                </a:lnTo>
                <a:lnTo>
                  <a:pt x="1172" y="1994"/>
                </a:lnTo>
                <a:lnTo>
                  <a:pt x="1151" y="2012"/>
                </a:lnTo>
                <a:lnTo>
                  <a:pt x="1127" y="2029"/>
                </a:lnTo>
                <a:lnTo>
                  <a:pt x="1082" y="2057"/>
                </a:lnTo>
                <a:lnTo>
                  <a:pt x="1040" y="2082"/>
                </a:lnTo>
                <a:lnTo>
                  <a:pt x="1158" y="2082"/>
                </a:lnTo>
                <a:lnTo>
                  <a:pt x="1162" y="2082"/>
                </a:lnTo>
                <a:lnTo>
                  <a:pt x="1169" y="2075"/>
                </a:lnTo>
                <a:lnTo>
                  <a:pt x="1190" y="2050"/>
                </a:lnTo>
                <a:lnTo>
                  <a:pt x="1204" y="2043"/>
                </a:lnTo>
                <a:lnTo>
                  <a:pt x="1228" y="2033"/>
                </a:lnTo>
                <a:lnTo>
                  <a:pt x="1256" y="2012"/>
                </a:lnTo>
                <a:lnTo>
                  <a:pt x="1273" y="1987"/>
                </a:lnTo>
                <a:lnTo>
                  <a:pt x="1305" y="1970"/>
                </a:lnTo>
                <a:lnTo>
                  <a:pt x="1319" y="1963"/>
                </a:lnTo>
                <a:lnTo>
                  <a:pt x="1329" y="1953"/>
                </a:lnTo>
                <a:lnTo>
                  <a:pt x="1333" y="1949"/>
                </a:lnTo>
                <a:lnTo>
                  <a:pt x="1340" y="1949"/>
                </a:lnTo>
                <a:lnTo>
                  <a:pt x="1336" y="1956"/>
                </a:lnTo>
                <a:lnTo>
                  <a:pt x="1333" y="1963"/>
                </a:lnTo>
                <a:lnTo>
                  <a:pt x="1336" y="1963"/>
                </a:lnTo>
                <a:lnTo>
                  <a:pt x="1343" y="1963"/>
                </a:lnTo>
                <a:lnTo>
                  <a:pt x="1354" y="1960"/>
                </a:lnTo>
                <a:lnTo>
                  <a:pt x="1360" y="1960"/>
                </a:lnTo>
                <a:lnTo>
                  <a:pt x="1371" y="1960"/>
                </a:lnTo>
                <a:lnTo>
                  <a:pt x="1381" y="1977"/>
                </a:lnTo>
                <a:lnTo>
                  <a:pt x="1388" y="1980"/>
                </a:lnTo>
                <a:lnTo>
                  <a:pt x="1395" y="1984"/>
                </a:lnTo>
                <a:lnTo>
                  <a:pt x="1395" y="1987"/>
                </a:lnTo>
                <a:lnTo>
                  <a:pt x="1402" y="1994"/>
                </a:lnTo>
                <a:lnTo>
                  <a:pt x="1406" y="2005"/>
                </a:lnTo>
                <a:lnTo>
                  <a:pt x="1406" y="2012"/>
                </a:lnTo>
                <a:lnTo>
                  <a:pt x="1406" y="2015"/>
                </a:lnTo>
                <a:lnTo>
                  <a:pt x="1409" y="2015"/>
                </a:lnTo>
                <a:lnTo>
                  <a:pt x="1420" y="2008"/>
                </a:lnTo>
                <a:lnTo>
                  <a:pt x="1430" y="2008"/>
                </a:lnTo>
                <a:lnTo>
                  <a:pt x="1437" y="2012"/>
                </a:lnTo>
                <a:lnTo>
                  <a:pt x="1448" y="2019"/>
                </a:lnTo>
                <a:lnTo>
                  <a:pt x="1458" y="2019"/>
                </a:lnTo>
                <a:lnTo>
                  <a:pt x="1469" y="2022"/>
                </a:lnTo>
                <a:lnTo>
                  <a:pt x="1472" y="2026"/>
                </a:lnTo>
                <a:lnTo>
                  <a:pt x="1476" y="2033"/>
                </a:lnTo>
                <a:lnTo>
                  <a:pt x="1479" y="2040"/>
                </a:lnTo>
                <a:lnTo>
                  <a:pt x="1493" y="2033"/>
                </a:lnTo>
                <a:lnTo>
                  <a:pt x="1510" y="2022"/>
                </a:lnTo>
                <a:lnTo>
                  <a:pt x="1517" y="2022"/>
                </a:lnTo>
                <a:lnTo>
                  <a:pt x="1528" y="2022"/>
                </a:lnTo>
                <a:lnTo>
                  <a:pt x="1542" y="2022"/>
                </a:lnTo>
                <a:lnTo>
                  <a:pt x="1549" y="2019"/>
                </a:lnTo>
                <a:lnTo>
                  <a:pt x="1545" y="2008"/>
                </a:lnTo>
                <a:lnTo>
                  <a:pt x="1552" y="1994"/>
                </a:lnTo>
                <a:lnTo>
                  <a:pt x="1556" y="1980"/>
                </a:lnTo>
                <a:lnTo>
                  <a:pt x="1559" y="1977"/>
                </a:lnTo>
                <a:lnTo>
                  <a:pt x="1566" y="1970"/>
                </a:lnTo>
                <a:lnTo>
                  <a:pt x="1570" y="1966"/>
                </a:lnTo>
                <a:lnTo>
                  <a:pt x="1563" y="1960"/>
                </a:lnTo>
                <a:lnTo>
                  <a:pt x="1563" y="1942"/>
                </a:lnTo>
                <a:lnTo>
                  <a:pt x="1563" y="1935"/>
                </a:lnTo>
                <a:lnTo>
                  <a:pt x="1570" y="1925"/>
                </a:lnTo>
                <a:lnTo>
                  <a:pt x="1570" y="1921"/>
                </a:lnTo>
                <a:lnTo>
                  <a:pt x="1563" y="1914"/>
                </a:lnTo>
                <a:lnTo>
                  <a:pt x="1559" y="1897"/>
                </a:lnTo>
                <a:lnTo>
                  <a:pt x="1559" y="1872"/>
                </a:lnTo>
                <a:lnTo>
                  <a:pt x="1556" y="1848"/>
                </a:lnTo>
                <a:lnTo>
                  <a:pt x="1559" y="1838"/>
                </a:lnTo>
                <a:lnTo>
                  <a:pt x="1566" y="1827"/>
                </a:lnTo>
                <a:lnTo>
                  <a:pt x="1573" y="1813"/>
                </a:lnTo>
                <a:lnTo>
                  <a:pt x="1573" y="1792"/>
                </a:lnTo>
                <a:lnTo>
                  <a:pt x="1587" y="1768"/>
                </a:lnTo>
                <a:lnTo>
                  <a:pt x="1601" y="1743"/>
                </a:lnTo>
                <a:lnTo>
                  <a:pt x="1629" y="1677"/>
                </a:lnTo>
                <a:lnTo>
                  <a:pt x="1639" y="1656"/>
                </a:lnTo>
                <a:lnTo>
                  <a:pt x="1650" y="1639"/>
                </a:lnTo>
                <a:lnTo>
                  <a:pt x="1664" y="1618"/>
                </a:lnTo>
                <a:lnTo>
                  <a:pt x="1671" y="1594"/>
                </a:lnTo>
                <a:lnTo>
                  <a:pt x="1678" y="1583"/>
                </a:lnTo>
                <a:lnTo>
                  <a:pt x="1688" y="1569"/>
                </a:lnTo>
                <a:lnTo>
                  <a:pt x="1702" y="1552"/>
                </a:lnTo>
                <a:lnTo>
                  <a:pt x="1730" y="1510"/>
                </a:lnTo>
                <a:lnTo>
                  <a:pt x="1741" y="1496"/>
                </a:lnTo>
                <a:lnTo>
                  <a:pt x="1755" y="1478"/>
                </a:lnTo>
                <a:lnTo>
                  <a:pt x="1782" y="1430"/>
                </a:lnTo>
                <a:lnTo>
                  <a:pt x="1814" y="1391"/>
                </a:lnTo>
                <a:lnTo>
                  <a:pt x="1835" y="1377"/>
                </a:lnTo>
                <a:lnTo>
                  <a:pt x="1842" y="1363"/>
                </a:lnTo>
                <a:lnTo>
                  <a:pt x="1845" y="1353"/>
                </a:lnTo>
                <a:lnTo>
                  <a:pt x="1842" y="1356"/>
                </a:lnTo>
                <a:lnTo>
                  <a:pt x="1838" y="1363"/>
                </a:lnTo>
                <a:lnTo>
                  <a:pt x="1835" y="1370"/>
                </a:lnTo>
                <a:lnTo>
                  <a:pt x="1824" y="1374"/>
                </a:lnTo>
                <a:lnTo>
                  <a:pt x="1810" y="1377"/>
                </a:lnTo>
                <a:lnTo>
                  <a:pt x="1803" y="1381"/>
                </a:lnTo>
                <a:lnTo>
                  <a:pt x="1800" y="1384"/>
                </a:lnTo>
                <a:lnTo>
                  <a:pt x="1786" y="1398"/>
                </a:lnTo>
                <a:lnTo>
                  <a:pt x="1782" y="1398"/>
                </a:lnTo>
                <a:lnTo>
                  <a:pt x="1786" y="1395"/>
                </a:lnTo>
                <a:lnTo>
                  <a:pt x="1793" y="1388"/>
                </a:lnTo>
                <a:lnTo>
                  <a:pt x="1807" y="1370"/>
                </a:lnTo>
                <a:lnTo>
                  <a:pt x="1821" y="1356"/>
                </a:lnTo>
                <a:lnTo>
                  <a:pt x="1845" y="1332"/>
                </a:lnTo>
                <a:lnTo>
                  <a:pt x="1824" y="1349"/>
                </a:lnTo>
                <a:lnTo>
                  <a:pt x="1807" y="1363"/>
                </a:lnTo>
                <a:lnTo>
                  <a:pt x="1779" y="1391"/>
                </a:lnTo>
                <a:lnTo>
                  <a:pt x="1761" y="1409"/>
                </a:lnTo>
                <a:lnTo>
                  <a:pt x="1758" y="1412"/>
                </a:lnTo>
                <a:lnTo>
                  <a:pt x="1758" y="1409"/>
                </a:lnTo>
                <a:lnTo>
                  <a:pt x="1758" y="1398"/>
                </a:lnTo>
                <a:lnTo>
                  <a:pt x="1765" y="1391"/>
                </a:lnTo>
                <a:lnTo>
                  <a:pt x="1772" y="1384"/>
                </a:lnTo>
                <a:lnTo>
                  <a:pt x="1782" y="1374"/>
                </a:lnTo>
                <a:lnTo>
                  <a:pt x="1786" y="1363"/>
                </a:lnTo>
                <a:lnTo>
                  <a:pt x="1789" y="1353"/>
                </a:lnTo>
                <a:lnTo>
                  <a:pt x="1800" y="1339"/>
                </a:lnTo>
                <a:lnTo>
                  <a:pt x="1817" y="1318"/>
                </a:lnTo>
                <a:lnTo>
                  <a:pt x="1877" y="1266"/>
                </a:lnTo>
                <a:lnTo>
                  <a:pt x="1897" y="1252"/>
                </a:lnTo>
                <a:lnTo>
                  <a:pt x="1943" y="1221"/>
                </a:lnTo>
                <a:lnTo>
                  <a:pt x="1960" y="1210"/>
                </a:lnTo>
                <a:lnTo>
                  <a:pt x="1974" y="1200"/>
                </a:lnTo>
                <a:lnTo>
                  <a:pt x="1992" y="1189"/>
                </a:lnTo>
                <a:lnTo>
                  <a:pt x="2013" y="1179"/>
                </a:lnTo>
                <a:lnTo>
                  <a:pt x="2016" y="1179"/>
                </a:lnTo>
                <a:lnTo>
                  <a:pt x="2020" y="1179"/>
                </a:lnTo>
                <a:lnTo>
                  <a:pt x="2030" y="1175"/>
                </a:lnTo>
                <a:lnTo>
                  <a:pt x="2040" y="1168"/>
                </a:lnTo>
                <a:lnTo>
                  <a:pt x="2054" y="1158"/>
                </a:lnTo>
                <a:lnTo>
                  <a:pt x="2068" y="1151"/>
                </a:lnTo>
                <a:lnTo>
                  <a:pt x="2117" y="1123"/>
                </a:lnTo>
                <a:lnTo>
                  <a:pt x="2121" y="1119"/>
                </a:lnTo>
                <a:lnTo>
                  <a:pt x="2124" y="1123"/>
                </a:lnTo>
                <a:lnTo>
                  <a:pt x="2142" y="1116"/>
                </a:lnTo>
                <a:lnTo>
                  <a:pt x="2159" y="1102"/>
                </a:lnTo>
                <a:lnTo>
                  <a:pt x="2180" y="1092"/>
                </a:lnTo>
                <a:lnTo>
                  <a:pt x="2201" y="1081"/>
                </a:lnTo>
                <a:lnTo>
                  <a:pt x="2215" y="1071"/>
                </a:lnTo>
                <a:lnTo>
                  <a:pt x="2257" y="1036"/>
                </a:lnTo>
                <a:lnTo>
                  <a:pt x="2312" y="1001"/>
                </a:lnTo>
                <a:lnTo>
                  <a:pt x="2319" y="1001"/>
                </a:lnTo>
                <a:lnTo>
                  <a:pt x="2319" y="1008"/>
                </a:lnTo>
                <a:lnTo>
                  <a:pt x="2319" y="1011"/>
                </a:lnTo>
                <a:lnTo>
                  <a:pt x="2312" y="1015"/>
                </a:lnTo>
                <a:lnTo>
                  <a:pt x="2302" y="1022"/>
                </a:lnTo>
                <a:lnTo>
                  <a:pt x="2288" y="1032"/>
                </a:lnTo>
                <a:lnTo>
                  <a:pt x="2264" y="1050"/>
                </a:lnTo>
                <a:lnTo>
                  <a:pt x="2243" y="1064"/>
                </a:lnTo>
                <a:lnTo>
                  <a:pt x="2218" y="1078"/>
                </a:lnTo>
                <a:lnTo>
                  <a:pt x="2190" y="1095"/>
                </a:lnTo>
                <a:lnTo>
                  <a:pt x="2156" y="1116"/>
                </a:lnTo>
                <a:lnTo>
                  <a:pt x="2135" y="1130"/>
                </a:lnTo>
                <a:lnTo>
                  <a:pt x="2128" y="1137"/>
                </a:lnTo>
                <a:lnTo>
                  <a:pt x="2117" y="1140"/>
                </a:lnTo>
                <a:lnTo>
                  <a:pt x="2114" y="1144"/>
                </a:lnTo>
                <a:lnTo>
                  <a:pt x="2114" y="1147"/>
                </a:lnTo>
                <a:lnTo>
                  <a:pt x="2114" y="1154"/>
                </a:lnTo>
                <a:lnTo>
                  <a:pt x="2100" y="1161"/>
                </a:lnTo>
                <a:lnTo>
                  <a:pt x="2089" y="1165"/>
                </a:lnTo>
                <a:lnTo>
                  <a:pt x="2082" y="1172"/>
                </a:lnTo>
                <a:lnTo>
                  <a:pt x="2072" y="1175"/>
                </a:lnTo>
                <a:lnTo>
                  <a:pt x="2065" y="1179"/>
                </a:lnTo>
                <a:lnTo>
                  <a:pt x="2058" y="1186"/>
                </a:lnTo>
                <a:lnTo>
                  <a:pt x="2051" y="1189"/>
                </a:lnTo>
                <a:lnTo>
                  <a:pt x="2044" y="1193"/>
                </a:lnTo>
                <a:lnTo>
                  <a:pt x="2030" y="1203"/>
                </a:lnTo>
                <a:lnTo>
                  <a:pt x="2023" y="1207"/>
                </a:lnTo>
                <a:lnTo>
                  <a:pt x="2013" y="1214"/>
                </a:lnTo>
                <a:lnTo>
                  <a:pt x="2002" y="1221"/>
                </a:lnTo>
                <a:lnTo>
                  <a:pt x="1992" y="1227"/>
                </a:lnTo>
                <a:lnTo>
                  <a:pt x="1950" y="1252"/>
                </a:lnTo>
                <a:lnTo>
                  <a:pt x="1932" y="1262"/>
                </a:lnTo>
                <a:lnTo>
                  <a:pt x="1929" y="1269"/>
                </a:lnTo>
                <a:lnTo>
                  <a:pt x="1922" y="1276"/>
                </a:lnTo>
                <a:lnTo>
                  <a:pt x="1915" y="1287"/>
                </a:lnTo>
                <a:lnTo>
                  <a:pt x="1894" y="1297"/>
                </a:lnTo>
                <a:lnTo>
                  <a:pt x="1870" y="1315"/>
                </a:lnTo>
                <a:lnTo>
                  <a:pt x="1856" y="1329"/>
                </a:lnTo>
                <a:lnTo>
                  <a:pt x="1866" y="1318"/>
                </a:lnTo>
                <a:lnTo>
                  <a:pt x="1884" y="1308"/>
                </a:lnTo>
                <a:lnTo>
                  <a:pt x="1911" y="1290"/>
                </a:lnTo>
                <a:lnTo>
                  <a:pt x="1936" y="1273"/>
                </a:lnTo>
                <a:lnTo>
                  <a:pt x="1943" y="1269"/>
                </a:lnTo>
                <a:lnTo>
                  <a:pt x="1950" y="1269"/>
                </a:lnTo>
                <a:lnTo>
                  <a:pt x="1981" y="1248"/>
                </a:lnTo>
                <a:lnTo>
                  <a:pt x="1992" y="1248"/>
                </a:lnTo>
                <a:lnTo>
                  <a:pt x="1999" y="1245"/>
                </a:lnTo>
                <a:lnTo>
                  <a:pt x="2002" y="1241"/>
                </a:lnTo>
                <a:lnTo>
                  <a:pt x="2027" y="1227"/>
                </a:lnTo>
                <a:lnTo>
                  <a:pt x="2033" y="1224"/>
                </a:lnTo>
                <a:lnTo>
                  <a:pt x="2044" y="1217"/>
                </a:lnTo>
                <a:lnTo>
                  <a:pt x="2058" y="1207"/>
                </a:lnTo>
                <a:lnTo>
                  <a:pt x="2068" y="1196"/>
                </a:lnTo>
                <a:lnTo>
                  <a:pt x="2082" y="1189"/>
                </a:lnTo>
                <a:lnTo>
                  <a:pt x="2093" y="1179"/>
                </a:lnTo>
                <a:lnTo>
                  <a:pt x="2107" y="1172"/>
                </a:lnTo>
                <a:lnTo>
                  <a:pt x="2121" y="1165"/>
                </a:lnTo>
                <a:lnTo>
                  <a:pt x="2131" y="1158"/>
                </a:lnTo>
                <a:lnTo>
                  <a:pt x="2135" y="1158"/>
                </a:lnTo>
                <a:lnTo>
                  <a:pt x="2135" y="1161"/>
                </a:lnTo>
                <a:lnTo>
                  <a:pt x="2124" y="1168"/>
                </a:lnTo>
                <a:lnTo>
                  <a:pt x="2100" y="1186"/>
                </a:lnTo>
                <a:lnTo>
                  <a:pt x="2093" y="1193"/>
                </a:lnTo>
                <a:lnTo>
                  <a:pt x="2082" y="1196"/>
                </a:lnTo>
                <a:lnTo>
                  <a:pt x="2075" y="1200"/>
                </a:lnTo>
                <a:lnTo>
                  <a:pt x="2075" y="1203"/>
                </a:lnTo>
                <a:lnTo>
                  <a:pt x="2054" y="1221"/>
                </a:lnTo>
                <a:lnTo>
                  <a:pt x="2044" y="1227"/>
                </a:lnTo>
                <a:lnTo>
                  <a:pt x="2030" y="1234"/>
                </a:lnTo>
                <a:lnTo>
                  <a:pt x="2016" y="1241"/>
                </a:lnTo>
                <a:lnTo>
                  <a:pt x="2006" y="1248"/>
                </a:lnTo>
                <a:lnTo>
                  <a:pt x="1988" y="1259"/>
                </a:lnTo>
                <a:lnTo>
                  <a:pt x="1974" y="1266"/>
                </a:lnTo>
                <a:lnTo>
                  <a:pt x="1957" y="1276"/>
                </a:lnTo>
                <a:lnTo>
                  <a:pt x="1950" y="1280"/>
                </a:lnTo>
                <a:lnTo>
                  <a:pt x="1950" y="1287"/>
                </a:lnTo>
                <a:lnTo>
                  <a:pt x="1957" y="1287"/>
                </a:lnTo>
                <a:lnTo>
                  <a:pt x="1964" y="1276"/>
                </a:lnTo>
                <a:lnTo>
                  <a:pt x="1974" y="1273"/>
                </a:lnTo>
                <a:lnTo>
                  <a:pt x="1988" y="1266"/>
                </a:lnTo>
                <a:lnTo>
                  <a:pt x="2009" y="1252"/>
                </a:lnTo>
                <a:lnTo>
                  <a:pt x="2033" y="1238"/>
                </a:lnTo>
                <a:lnTo>
                  <a:pt x="2089" y="1207"/>
                </a:lnTo>
                <a:lnTo>
                  <a:pt x="2190" y="1140"/>
                </a:lnTo>
                <a:lnTo>
                  <a:pt x="2243" y="1112"/>
                </a:lnTo>
                <a:lnTo>
                  <a:pt x="2267" y="1099"/>
                </a:lnTo>
                <a:lnTo>
                  <a:pt x="2281" y="1085"/>
                </a:lnTo>
                <a:lnTo>
                  <a:pt x="2295" y="1074"/>
                </a:lnTo>
                <a:lnTo>
                  <a:pt x="2326" y="1053"/>
                </a:lnTo>
                <a:lnTo>
                  <a:pt x="2368" y="1018"/>
                </a:lnTo>
                <a:lnTo>
                  <a:pt x="2452" y="966"/>
                </a:lnTo>
                <a:lnTo>
                  <a:pt x="2525" y="928"/>
                </a:lnTo>
                <a:lnTo>
                  <a:pt x="2546" y="914"/>
                </a:lnTo>
                <a:lnTo>
                  <a:pt x="2571" y="900"/>
                </a:lnTo>
                <a:lnTo>
                  <a:pt x="2602" y="875"/>
                </a:lnTo>
                <a:lnTo>
                  <a:pt x="2633" y="858"/>
                </a:lnTo>
                <a:lnTo>
                  <a:pt x="2679" y="837"/>
                </a:lnTo>
                <a:lnTo>
                  <a:pt x="2696" y="827"/>
                </a:lnTo>
                <a:lnTo>
                  <a:pt x="2710" y="816"/>
                </a:lnTo>
                <a:lnTo>
                  <a:pt x="2717" y="816"/>
                </a:lnTo>
                <a:lnTo>
                  <a:pt x="2727" y="820"/>
                </a:lnTo>
                <a:lnTo>
                  <a:pt x="2748" y="830"/>
                </a:lnTo>
                <a:lnTo>
                  <a:pt x="2752" y="830"/>
                </a:lnTo>
                <a:lnTo>
                  <a:pt x="2755" y="827"/>
                </a:lnTo>
                <a:lnTo>
                  <a:pt x="2759" y="820"/>
                </a:lnTo>
                <a:lnTo>
                  <a:pt x="2766" y="813"/>
                </a:lnTo>
                <a:lnTo>
                  <a:pt x="2776" y="809"/>
                </a:lnTo>
                <a:lnTo>
                  <a:pt x="2783" y="802"/>
                </a:lnTo>
                <a:lnTo>
                  <a:pt x="2783" y="788"/>
                </a:lnTo>
                <a:lnTo>
                  <a:pt x="2783" y="774"/>
                </a:lnTo>
                <a:lnTo>
                  <a:pt x="2790" y="757"/>
                </a:lnTo>
                <a:lnTo>
                  <a:pt x="2801" y="729"/>
                </a:lnTo>
                <a:lnTo>
                  <a:pt x="2818" y="687"/>
                </a:lnTo>
                <a:lnTo>
                  <a:pt x="2836" y="666"/>
                </a:lnTo>
                <a:lnTo>
                  <a:pt x="2846" y="656"/>
                </a:lnTo>
                <a:lnTo>
                  <a:pt x="2846" y="377"/>
                </a:lnTo>
                <a:lnTo>
                  <a:pt x="2846" y="356"/>
                </a:lnTo>
                <a:lnTo>
                  <a:pt x="2843" y="356"/>
                </a:lnTo>
                <a:lnTo>
                  <a:pt x="2839" y="356"/>
                </a:lnTo>
                <a:lnTo>
                  <a:pt x="2539" y="335"/>
                </a:lnTo>
                <a:lnTo>
                  <a:pt x="2546" y="339"/>
                </a:lnTo>
                <a:lnTo>
                  <a:pt x="2557" y="339"/>
                </a:lnTo>
                <a:lnTo>
                  <a:pt x="2577" y="332"/>
                </a:lnTo>
                <a:lnTo>
                  <a:pt x="2598" y="328"/>
                </a:lnTo>
                <a:lnTo>
                  <a:pt x="2616" y="325"/>
                </a:lnTo>
                <a:lnTo>
                  <a:pt x="2619" y="325"/>
                </a:lnTo>
                <a:lnTo>
                  <a:pt x="2619" y="321"/>
                </a:lnTo>
                <a:lnTo>
                  <a:pt x="2612" y="318"/>
                </a:lnTo>
                <a:lnTo>
                  <a:pt x="2616" y="314"/>
                </a:lnTo>
                <a:lnTo>
                  <a:pt x="2633" y="311"/>
                </a:lnTo>
                <a:lnTo>
                  <a:pt x="2651" y="314"/>
                </a:lnTo>
                <a:lnTo>
                  <a:pt x="2665" y="311"/>
                </a:lnTo>
                <a:lnTo>
                  <a:pt x="2633" y="307"/>
                </a:lnTo>
                <a:lnTo>
                  <a:pt x="2623" y="304"/>
                </a:lnTo>
                <a:lnTo>
                  <a:pt x="2609" y="300"/>
                </a:lnTo>
                <a:lnTo>
                  <a:pt x="2605" y="297"/>
                </a:lnTo>
                <a:lnTo>
                  <a:pt x="2602" y="293"/>
                </a:lnTo>
                <a:lnTo>
                  <a:pt x="2574" y="293"/>
                </a:lnTo>
                <a:lnTo>
                  <a:pt x="2539" y="293"/>
                </a:lnTo>
                <a:lnTo>
                  <a:pt x="2522" y="293"/>
                </a:lnTo>
                <a:lnTo>
                  <a:pt x="2511" y="293"/>
                </a:lnTo>
                <a:lnTo>
                  <a:pt x="2504" y="293"/>
                </a:lnTo>
                <a:lnTo>
                  <a:pt x="2501" y="293"/>
                </a:lnTo>
                <a:lnTo>
                  <a:pt x="2504" y="297"/>
                </a:lnTo>
                <a:lnTo>
                  <a:pt x="2501" y="297"/>
                </a:lnTo>
                <a:lnTo>
                  <a:pt x="2490" y="300"/>
                </a:lnTo>
                <a:lnTo>
                  <a:pt x="2483" y="300"/>
                </a:lnTo>
                <a:lnTo>
                  <a:pt x="2515" y="325"/>
                </a:lnTo>
                <a:lnTo>
                  <a:pt x="2529" y="332"/>
                </a:lnTo>
                <a:lnTo>
                  <a:pt x="2539" y="335"/>
                </a:lnTo>
                <a:lnTo>
                  <a:pt x="2839" y="356"/>
                </a:lnTo>
                <a:lnTo>
                  <a:pt x="2169" y="262"/>
                </a:lnTo>
                <a:lnTo>
                  <a:pt x="2187" y="262"/>
                </a:lnTo>
                <a:lnTo>
                  <a:pt x="2201" y="262"/>
                </a:lnTo>
                <a:lnTo>
                  <a:pt x="2208" y="258"/>
                </a:lnTo>
                <a:lnTo>
                  <a:pt x="2197" y="255"/>
                </a:lnTo>
                <a:lnTo>
                  <a:pt x="2183" y="255"/>
                </a:lnTo>
                <a:lnTo>
                  <a:pt x="2156" y="258"/>
                </a:lnTo>
                <a:lnTo>
                  <a:pt x="2128" y="258"/>
                </a:lnTo>
                <a:lnTo>
                  <a:pt x="2089" y="258"/>
                </a:lnTo>
                <a:lnTo>
                  <a:pt x="2058" y="258"/>
                </a:lnTo>
                <a:lnTo>
                  <a:pt x="2128" y="262"/>
                </a:lnTo>
                <a:lnTo>
                  <a:pt x="2169" y="262"/>
                </a:lnTo>
                <a:lnTo>
                  <a:pt x="2839" y="356"/>
                </a:lnTo>
                <a:lnTo>
                  <a:pt x="2225" y="262"/>
                </a:lnTo>
                <a:lnTo>
                  <a:pt x="2236" y="262"/>
                </a:lnTo>
                <a:lnTo>
                  <a:pt x="2222" y="255"/>
                </a:lnTo>
                <a:lnTo>
                  <a:pt x="2218" y="255"/>
                </a:lnTo>
                <a:lnTo>
                  <a:pt x="2222" y="262"/>
                </a:lnTo>
                <a:lnTo>
                  <a:pt x="2225" y="262"/>
                </a:lnTo>
                <a:lnTo>
                  <a:pt x="2839" y="356"/>
                </a:lnTo>
                <a:lnTo>
                  <a:pt x="1273" y="244"/>
                </a:lnTo>
                <a:lnTo>
                  <a:pt x="1280" y="255"/>
                </a:lnTo>
                <a:lnTo>
                  <a:pt x="1287" y="258"/>
                </a:lnTo>
                <a:lnTo>
                  <a:pt x="1308" y="258"/>
                </a:lnTo>
                <a:lnTo>
                  <a:pt x="1319" y="258"/>
                </a:lnTo>
                <a:lnTo>
                  <a:pt x="1326" y="262"/>
                </a:lnTo>
                <a:lnTo>
                  <a:pt x="1347" y="276"/>
                </a:lnTo>
                <a:lnTo>
                  <a:pt x="1360" y="276"/>
                </a:lnTo>
                <a:lnTo>
                  <a:pt x="1385" y="269"/>
                </a:lnTo>
                <a:lnTo>
                  <a:pt x="1402" y="269"/>
                </a:lnTo>
                <a:lnTo>
                  <a:pt x="1416" y="272"/>
                </a:lnTo>
                <a:lnTo>
                  <a:pt x="1434" y="276"/>
                </a:lnTo>
                <a:lnTo>
                  <a:pt x="1451" y="276"/>
                </a:lnTo>
                <a:lnTo>
                  <a:pt x="1486" y="276"/>
                </a:lnTo>
                <a:lnTo>
                  <a:pt x="1545" y="272"/>
                </a:lnTo>
                <a:lnTo>
                  <a:pt x="1622" y="265"/>
                </a:lnTo>
                <a:lnTo>
                  <a:pt x="1657" y="262"/>
                </a:lnTo>
                <a:lnTo>
                  <a:pt x="1685" y="258"/>
                </a:lnTo>
                <a:lnTo>
                  <a:pt x="1734" y="262"/>
                </a:lnTo>
                <a:lnTo>
                  <a:pt x="1786" y="262"/>
                </a:lnTo>
                <a:lnTo>
                  <a:pt x="1835" y="262"/>
                </a:lnTo>
                <a:lnTo>
                  <a:pt x="1849" y="265"/>
                </a:lnTo>
                <a:lnTo>
                  <a:pt x="1852" y="265"/>
                </a:lnTo>
                <a:lnTo>
                  <a:pt x="1849" y="262"/>
                </a:lnTo>
                <a:lnTo>
                  <a:pt x="1838" y="258"/>
                </a:lnTo>
                <a:lnTo>
                  <a:pt x="1842" y="258"/>
                </a:lnTo>
                <a:lnTo>
                  <a:pt x="1877" y="258"/>
                </a:lnTo>
                <a:lnTo>
                  <a:pt x="1856" y="255"/>
                </a:lnTo>
                <a:lnTo>
                  <a:pt x="1845" y="251"/>
                </a:lnTo>
                <a:lnTo>
                  <a:pt x="1828" y="251"/>
                </a:lnTo>
                <a:lnTo>
                  <a:pt x="1824" y="251"/>
                </a:lnTo>
                <a:lnTo>
                  <a:pt x="1828" y="248"/>
                </a:lnTo>
                <a:lnTo>
                  <a:pt x="1852" y="244"/>
                </a:lnTo>
                <a:lnTo>
                  <a:pt x="1821" y="241"/>
                </a:lnTo>
                <a:lnTo>
                  <a:pt x="1800" y="241"/>
                </a:lnTo>
                <a:lnTo>
                  <a:pt x="1775" y="241"/>
                </a:lnTo>
                <a:lnTo>
                  <a:pt x="1737" y="241"/>
                </a:lnTo>
                <a:lnTo>
                  <a:pt x="1709" y="241"/>
                </a:lnTo>
                <a:lnTo>
                  <a:pt x="1674" y="248"/>
                </a:lnTo>
                <a:lnTo>
                  <a:pt x="1653" y="255"/>
                </a:lnTo>
                <a:lnTo>
                  <a:pt x="1619" y="258"/>
                </a:lnTo>
                <a:lnTo>
                  <a:pt x="1580" y="258"/>
                </a:lnTo>
                <a:lnTo>
                  <a:pt x="1535" y="258"/>
                </a:lnTo>
                <a:lnTo>
                  <a:pt x="1514" y="262"/>
                </a:lnTo>
                <a:lnTo>
                  <a:pt x="1496" y="265"/>
                </a:lnTo>
                <a:lnTo>
                  <a:pt x="1472" y="262"/>
                </a:lnTo>
                <a:lnTo>
                  <a:pt x="1458" y="262"/>
                </a:lnTo>
                <a:lnTo>
                  <a:pt x="1444" y="258"/>
                </a:lnTo>
                <a:lnTo>
                  <a:pt x="1420" y="251"/>
                </a:lnTo>
                <a:lnTo>
                  <a:pt x="1406" y="248"/>
                </a:lnTo>
                <a:lnTo>
                  <a:pt x="1378" y="251"/>
                </a:lnTo>
                <a:lnTo>
                  <a:pt x="1357" y="248"/>
                </a:lnTo>
                <a:lnTo>
                  <a:pt x="1340" y="244"/>
                </a:lnTo>
                <a:lnTo>
                  <a:pt x="1305" y="231"/>
                </a:lnTo>
                <a:lnTo>
                  <a:pt x="1294" y="227"/>
                </a:lnTo>
                <a:lnTo>
                  <a:pt x="1287" y="224"/>
                </a:lnTo>
                <a:lnTo>
                  <a:pt x="1277" y="217"/>
                </a:lnTo>
                <a:lnTo>
                  <a:pt x="1277" y="220"/>
                </a:lnTo>
                <a:lnTo>
                  <a:pt x="1280" y="227"/>
                </a:lnTo>
                <a:lnTo>
                  <a:pt x="1284" y="231"/>
                </a:lnTo>
                <a:lnTo>
                  <a:pt x="1287" y="231"/>
                </a:lnTo>
                <a:lnTo>
                  <a:pt x="1284" y="234"/>
                </a:lnTo>
                <a:lnTo>
                  <a:pt x="1280" y="238"/>
                </a:lnTo>
                <a:lnTo>
                  <a:pt x="1277" y="238"/>
                </a:lnTo>
                <a:lnTo>
                  <a:pt x="1270" y="231"/>
                </a:lnTo>
                <a:lnTo>
                  <a:pt x="1266" y="231"/>
                </a:lnTo>
                <a:lnTo>
                  <a:pt x="1263" y="231"/>
                </a:lnTo>
                <a:lnTo>
                  <a:pt x="1266" y="238"/>
                </a:lnTo>
                <a:lnTo>
                  <a:pt x="1273" y="244"/>
                </a:lnTo>
                <a:lnTo>
                  <a:pt x="2839" y="356"/>
                </a:lnTo>
                <a:lnTo>
                  <a:pt x="883" y="98"/>
                </a:lnTo>
                <a:lnTo>
                  <a:pt x="869" y="91"/>
                </a:lnTo>
                <a:lnTo>
                  <a:pt x="855" y="84"/>
                </a:lnTo>
                <a:lnTo>
                  <a:pt x="830" y="81"/>
                </a:lnTo>
                <a:lnTo>
                  <a:pt x="816" y="77"/>
                </a:lnTo>
                <a:lnTo>
                  <a:pt x="810" y="74"/>
                </a:lnTo>
                <a:lnTo>
                  <a:pt x="806" y="70"/>
                </a:lnTo>
                <a:lnTo>
                  <a:pt x="806" y="63"/>
                </a:lnTo>
                <a:lnTo>
                  <a:pt x="810" y="60"/>
                </a:lnTo>
                <a:lnTo>
                  <a:pt x="823" y="63"/>
                </a:lnTo>
                <a:lnTo>
                  <a:pt x="841" y="63"/>
                </a:lnTo>
                <a:lnTo>
                  <a:pt x="844" y="67"/>
                </a:lnTo>
                <a:lnTo>
                  <a:pt x="848" y="67"/>
                </a:lnTo>
                <a:lnTo>
                  <a:pt x="841" y="63"/>
                </a:lnTo>
                <a:lnTo>
                  <a:pt x="830" y="56"/>
                </a:lnTo>
                <a:lnTo>
                  <a:pt x="813" y="49"/>
                </a:lnTo>
                <a:lnTo>
                  <a:pt x="799" y="46"/>
                </a:lnTo>
                <a:lnTo>
                  <a:pt x="778" y="39"/>
                </a:lnTo>
                <a:lnTo>
                  <a:pt x="761" y="35"/>
                </a:lnTo>
                <a:lnTo>
                  <a:pt x="754" y="28"/>
                </a:lnTo>
                <a:lnTo>
                  <a:pt x="743" y="18"/>
                </a:lnTo>
                <a:lnTo>
                  <a:pt x="729" y="11"/>
                </a:lnTo>
                <a:lnTo>
                  <a:pt x="691" y="0"/>
                </a:lnTo>
                <a:lnTo>
                  <a:pt x="534" y="0"/>
                </a:lnTo>
                <a:lnTo>
                  <a:pt x="555" y="7"/>
                </a:lnTo>
                <a:lnTo>
                  <a:pt x="572" y="14"/>
                </a:lnTo>
                <a:lnTo>
                  <a:pt x="583" y="14"/>
                </a:lnTo>
                <a:lnTo>
                  <a:pt x="600" y="18"/>
                </a:lnTo>
                <a:lnTo>
                  <a:pt x="625" y="25"/>
                </a:lnTo>
                <a:lnTo>
                  <a:pt x="646" y="35"/>
                </a:lnTo>
                <a:lnTo>
                  <a:pt x="674" y="53"/>
                </a:lnTo>
                <a:lnTo>
                  <a:pt x="684" y="60"/>
                </a:lnTo>
                <a:lnTo>
                  <a:pt x="691" y="63"/>
                </a:lnTo>
                <a:lnTo>
                  <a:pt x="736" y="74"/>
                </a:lnTo>
                <a:lnTo>
                  <a:pt x="775" y="84"/>
                </a:lnTo>
                <a:lnTo>
                  <a:pt x="789" y="95"/>
                </a:lnTo>
                <a:lnTo>
                  <a:pt x="803" y="105"/>
                </a:lnTo>
                <a:lnTo>
                  <a:pt x="813" y="109"/>
                </a:lnTo>
                <a:lnTo>
                  <a:pt x="796" y="91"/>
                </a:lnTo>
                <a:lnTo>
                  <a:pt x="806" y="91"/>
                </a:lnTo>
                <a:lnTo>
                  <a:pt x="813" y="98"/>
                </a:lnTo>
                <a:lnTo>
                  <a:pt x="823" y="105"/>
                </a:lnTo>
                <a:lnTo>
                  <a:pt x="834" y="105"/>
                </a:lnTo>
                <a:lnTo>
                  <a:pt x="823" y="102"/>
                </a:lnTo>
                <a:lnTo>
                  <a:pt x="816" y="91"/>
                </a:lnTo>
                <a:lnTo>
                  <a:pt x="823" y="88"/>
                </a:lnTo>
                <a:lnTo>
                  <a:pt x="841" y="88"/>
                </a:lnTo>
                <a:lnTo>
                  <a:pt x="844" y="88"/>
                </a:lnTo>
                <a:lnTo>
                  <a:pt x="869" y="95"/>
                </a:lnTo>
                <a:lnTo>
                  <a:pt x="883" y="102"/>
                </a:lnTo>
                <a:lnTo>
                  <a:pt x="890" y="109"/>
                </a:lnTo>
                <a:lnTo>
                  <a:pt x="897" y="112"/>
                </a:lnTo>
                <a:lnTo>
                  <a:pt x="914" y="116"/>
                </a:lnTo>
                <a:lnTo>
                  <a:pt x="956" y="122"/>
                </a:lnTo>
                <a:lnTo>
                  <a:pt x="918" y="112"/>
                </a:lnTo>
                <a:lnTo>
                  <a:pt x="897" y="105"/>
                </a:lnTo>
                <a:lnTo>
                  <a:pt x="883" y="98"/>
                </a:lnTo>
                <a:lnTo>
                  <a:pt x="2839" y="356"/>
                </a:lnTo>
                <a:lnTo>
                  <a:pt x="1329" y="795"/>
                </a:lnTo>
                <a:lnTo>
                  <a:pt x="1319" y="799"/>
                </a:lnTo>
                <a:lnTo>
                  <a:pt x="1308" y="802"/>
                </a:lnTo>
                <a:lnTo>
                  <a:pt x="1301" y="820"/>
                </a:lnTo>
                <a:lnTo>
                  <a:pt x="1301" y="830"/>
                </a:lnTo>
                <a:lnTo>
                  <a:pt x="1305" y="834"/>
                </a:lnTo>
                <a:lnTo>
                  <a:pt x="1308" y="837"/>
                </a:lnTo>
                <a:lnTo>
                  <a:pt x="1315" y="837"/>
                </a:lnTo>
                <a:lnTo>
                  <a:pt x="1319" y="841"/>
                </a:lnTo>
                <a:lnTo>
                  <a:pt x="1322" y="841"/>
                </a:lnTo>
                <a:lnTo>
                  <a:pt x="1333" y="834"/>
                </a:lnTo>
                <a:lnTo>
                  <a:pt x="1340" y="827"/>
                </a:lnTo>
                <a:lnTo>
                  <a:pt x="1343" y="820"/>
                </a:lnTo>
                <a:lnTo>
                  <a:pt x="1343" y="813"/>
                </a:lnTo>
                <a:lnTo>
                  <a:pt x="1343" y="799"/>
                </a:lnTo>
                <a:lnTo>
                  <a:pt x="1340" y="792"/>
                </a:lnTo>
                <a:lnTo>
                  <a:pt x="1333" y="792"/>
                </a:lnTo>
                <a:lnTo>
                  <a:pt x="1329" y="795"/>
                </a:lnTo>
                <a:lnTo>
                  <a:pt x="2839" y="356"/>
                </a:lnTo>
                <a:lnTo>
                  <a:pt x="1214" y="956"/>
                </a:lnTo>
                <a:lnTo>
                  <a:pt x="1231" y="949"/>
                </a:lnTo>
                <a:lnTo>
                  <a:pt x="1231" y="938"/>
                </a:lnTo>
                <a:lnTo>
                  <a:pt x="1238" y="928"/>
                </a:lnTo>
                <a:lnTo>
                  <a:pt x="1249" y="921"/>
                </a:lnTo>
                <a:lnTo>
                  <a:pt x="1252" y="914"/>
                </a:lnTo>
                <a:lnTo>
                  <a:pt x="1256" y="903"/>
                </a:lnTo>
                <a:lnTo>
                  <a:pt x="1252" y="896"/>
                </a:lnTo>
                <a:lnTo>
                  <a:pt x="1245" y="900"/>
                </a:lnTo>
                <a:lnTo>
                  <a:pt x="1231" y="907"/>
                </a:lnTo>
                <a:lnTo>
                  <a:pt x="1221" y="921"/>
                </a:lnTo>
                <a:lnTo>
                  <a:pt x="1218" y="931"/>
                </a:lnTo>
                <a:lnTo>
                  <a:pt x="1211" y="935"/>
                </a:lnTo>
                <a:lnTo>
                  <a:pt x="1207" y="945"/>
                </a:lnTo>
                <a:lnTo>
                  <a:pt x="1207" y="952"/>
                </a:lnTo>
                <a:lnTo>
                  <a:pt x="1211" y="956"/>
                </a:lnTo>
                <a:lnTo>
                  <a:pt x="1214" y="956"/>
                </a:lnTo>
                <a:lnTo>
                  <a:pt x="2839" y="356"/>
                </a:lnTo>
                <a:lnTo>
                  <a:pt x="1200" y="966"/>
                </a:lnTo>
                <a:lnTo>
                  <a:pt x="1204" y="959"/>
                </a:lnTo>
                <a:lnTo>
                  <a:pt x="1200" y="959"/>
                </a:lnTo>
                <a:lnTo>
                  <a:pt x="1193" y="963"/>
                </a:lnTo>
                <a:lnTo>
                  <a:pt x="1193" y="966"/>
                </a:lnTo>
                <a:lnTo>
                  <a:pt x="1197" y="970"/>
                </a:lnTo>
                <a:lnTo>
                  <a:pt x="1200" y="966"/>
                </a:lnTo>
                <a:lnTo>
                  <a:pt x="2839" y="356"/>
                </a:lnTo>
                <a:lnTo>
                  <a:pt x="1085" y="942"/>
                </a:lnTo>
                <a:lnTo>
                  <a:pt x="1082" y="935"/>
                </a:lnTo>
                <a:lnTo>
                  <a:pt x="1078" y="928"/>
                </a:lnTo>
                <a:lnTo>
                  <a:pt x="1075" y="928"/>
                </a:lnTo>
                <a:lnTo>
                  <a:pt x="1071" y="931"/>
                </a:lnTo>
                <a:lnTo>
                  <a:pt x="1075" y="938"/>
                </a:lnTo>
                <a:lnTo>
                  <a:pt x="1078" y="945"/>
                </a:lnTo>
                <a:lnTo>
                  <a:pt x="1082" y="945"/>
                </a:lnTo>
                <a:lnTo>
                  <a:pt x="1085" y="942"/>
                </a:lnTo>
                <a:lnTo>
                  <a:pt x="2839" y="356"/>
                </a:lnTo>
                <a:lnTo>
                  <a:pt x="1095" y="1088"/>
                </a:lnTo>
                <a:lnTo>
                  <a:pt x="1102" y="1081"/>
                </a:lnTo>
                <a:lnTo>
                  <a:pt x="1106" y="1074"/>
                </a:lnTo>
                <a:lnTo>
                  <a:pt x="1106" y="1071"/>
                </a:lnTo>
                <a:lnTo>
                  <a:pt x="1102" y="1067"/>
                </a:lnTo>
                <a:lnTo>
                  <a:pt x="1099" y="1074"/>
                </a:lnTo>
                <a:lnTo>
                  <a:pt x="1095" y="1078"/>
                </a:lnTo>
                <a:lnTo>
                  <a:pt x="1092" y="1088"/>
                </a:lnTo>
                <a:lnTo>
                  <a:pt x="1095" y="1088"/>
                </a:lnTo>
                <a:lnTo>
                  <a:pt x="2839" y="356"/>
                </a:lnTo>
                <a:lnTo>
                  <a:pt x="1116" y="1064"/>
                </a:lnTo>
                <a:lnTo>
                  <a:pt x="1120" y="1053"/>
                </a:lnTo>
                <a:lnTo>
                  <a:pt x="1116" y="1057"/>
                </a:lnTo>
                <a:lnTo>
                  <a:pt x="1113" y="1067"/>
                </a:lnTo>
                <a:lnTo>
                  <a:pt x="1116" y="1064"/>
                </a:lnTo>
                <a:lnTo>
                  <a:pt x="2839" y="356"/>
                </a:lnTo>
                <a:lnTo>
                  <a:pt x="1054" y="1123"/>
                </a:lnTo>
                <a:lnTo>
                  <a:pt x="1061" y="1112"/>
                </a:lnTo>
                <a:lnTo>
                  <a:pt x="1057" y="1112"/>
                </a:lnTo>
                <a:lnTo>
                  <a:pt x="1050" y="1119"/>
                </a:lnTo>
                <a:lnTo>
                  <a:pt x="1043" y="1123"/>
                </a:lnTo>
                <a:lnTo>
                  <a:pt x="1036" y="1126"/>
                </a:lnTo>
                <a:lnTo>
                  <a:pt x="1033" y="1133"/>
                </a:lnTo>
                <a:lnTo>
                  <a:pt x="1036" y="1144"/>
                </a:lnTo>
                <a:lnTo>
                  <a:pt x="1036" y="1147"/>
                </a:lnTo>
                <a:lnTo>
                  <a:pt x="1043" y="1144"/>
                </a:lnTo>
                <a:lnTo>
                  <a:pt x="1050" y="1133"/>
                </a:lnTo>
                <a:lnTo>
                  <a:pt x="1054" y="1123"/>
                </a:lnTo>
                <a:lnTo>
                  <a:pt x="2839" y="356"/>
                </a:lnTo>
                <a:lnTo>
                  <a:pt x="991" y="1186"/>
                </a:lnTo>
                <a:lnTo>
                  <a:pt x="980" y="1193"/>
                </a:lnTo>
                <a:lnTo>
                  <a:pt x="980" y="1196"/>
                </a:lnTo>
                <a:lnTo>
                  <a:pt x="991" y="1189"/>
                </a:lnTo>
                <a:lnTo>
                  <a:pt x="994" y="1186"/>
                </a:lnTo>
                <a:lnTo>
                  <a:pt x="991" y="1186"/>
                </a:lnTo>
                <a:lnTo>
                  <a:pt x="2839" y="356"/>
                </a:lnTo>
                <a:lnTo>
                  <a:pt x="959" y="1207"/>
                </a:lnTo>
                <a:lnTo>
                  <a:pt x="956" y="1217"/>
                </a:lnTo>
                <a:lnTo>
                  <a:pt x="956" y="1221"/>
                </a:lnTo>
                <a:lnTo>
                  <a:pt x="959" y="1217"/>
                </a:lnTo>
                <a:lnTo>
                  <a:pt x="966" y="1210"/>
                </a:lnTo>
                <a:lnTo>
                  <a:pt x="970" y="1203"/>
                </a:lnTo>
                <a:lnTo>
                  <a:pt x="970" y="1200"/>
                </a:lnTo>
                <a:lnTo>
                  <a:pt x="966" y="1200"/>
                </a:lnTo>
                <a:lnTo>
                  <a:pt x="959" y="1207"/>
                </a:lnTo>
                <a:lnTo>
                  <a:pt x="2839" y="356"/>
                </a:lnTo>
                <a:lnTo>
                  <a:pt x="911" y="1276"/>
                </a:lnTo>
                <a:lnTo>
                  <a:pt x="904" y="1273"/>
                </a:lnTo>
                <a:lnTo>
                  <a:pt x="897" y="1280"/>
                </a:lnTo>
                <a:lnTo>
                  <a:pt x="893" y="1290"/>
                </a:lnTo>
                <a:lnTo>
                  <a:pt x="897" y="1294"/>
                </a:lnTo>
                <a:lnTo>
                  <a:pt x="900" y="1290"/>
                </a:lnTo>
                <a:lnTo>
                  <a:pt x="911" y="1280"/>
                </a:lnTo>
                <a:lnTo>
                  <a:pt x="914" y="1276"/>
                </a:lnTo>
                <a:lnTo>
                  <a:pt x="911" y="1276"/>
                </a:lnTo>
                <a:lnTo>
                  <a:pt x="2839" y="356"/>
                </a:lnTo>
                <a:lnTo>
                  <a:pt x="876" y="1304"/>
                </a:lnTo>
                <a:lnTo>
                  <a:pt x="872" y="1308"/>
                </a:lnTo>
                <a:lnTo>
                  <a:pt x="869" y="1311"/>
                </a:lnTo>
                <a:lnTo>
                  <a:pt x="869" y="1315"/>
                </a:lnTo>
                <a:lnTo>
                  <a:pt x="872" y="1315"/>
                </a:lnTo>
                <a:lnTo>
                  <a:pt x="879" y="1308"/>
                </a:lnTo>
                <a:lnTo>
                  <a:pt x="879" y="1304"/>
                </a:lnTo>
                <a:lnTo>
                  <a:pt x="876" y="1304"/>
                </a:lnTo>
                <a:lnTo>
                  <a:pt x="2839" y="356"/>
                </a:lnTo>
                <a:lnTo>
                  <a:pt x="785" y="1395"/>
                </a:lnTo>
                <a:lnTo>
                  <a:pt x="785" y="1405"/>
                </a:lnTo>
                <a:lnTo>
                  <a:pt x="789" y="1405"/>
                </a:lnTo>
                <a:lnTo>
                  <a:pt x="789" y="1395"/>
                </a:lnTo>
                <a:lnTo>
                  <a:pt x="785" y="1395"/>
                </a:lnTo>
                <a:lnTo>
                  <a:pt x="2839" y="356"/>
                </a:lnTo>
                <a:lnTo>
                  <a:pt x="653" y="1534"/>
                </a:lnTo>
                <a:lnTo>
                  <a:pt x="642" y="1538"/>
                </a:lnTo>
                <a:lnTo>
                  <a:pt x="639" y="1545"/>
                </a:lnTo>
                <a:lnTo>
                  <a:pt x="635" y="1552"/>
                </a:lnTo>
                <a:lnTo>
                  <a:pt x="635" y="1555"/>
                </a:lnTo>
                <a:lnTo>
                  <a:pt x="639" y="1559"/>
                </a:lnTo>
                <a:lnTo>
                  <a:pt x="646" y="1555"/>
                </a:lnTo>
                <a:lnTo>
                  <a:pt x="653" y="1545"/>
                </a:lnTo>
                <a:lnTo>
                  <a:pt x="660" y="1534"/>
                </a:lnTo>
                <a:lnTo>
                  <a:pt x="653" y="1534"/>
                </a:lnTo>
                <a:lnTo>
                  <a:pt x="2839" y="356"/>
                </a:lnTo>
                <a:lnTo>
                  <a:pt x="621" y="1555"/>
                </a:lnTo>
                <a:lnTo>
                  <a:pt x="614" y="1559"/>
                </a:lnTo>
                <a:lnTo>
                  <a:pt x="604" y="1566"/>
                </a:lnTo>
                <a:lnTo>
                  <a:pt x="593" y="1580"/>
                </a:lnTo>
                <a:lnTo>
                  <a:pt x="600" y="1580"/>
                </a:lnTo>
                <a:lnTo>
                  <a:pt x="611" y="1576"/>
                </a:lnTo>
                <a:lnTo>
                  <a:pt x="621" y="1566"/>
                </a:lnTo>
                <a:lnTo>
                  <a:pt x="625" y="1559"/>
                </a:lnTo>
                <a:lnTo>
                  <a:pt x="625" y="1555"/>
                </a:lnTo>
                <a:lnTo>
                  <a:pt x="621" y="1555"/>
                </a:lnTo>
                <a:lnTo>
                  <a:pt x="2839" y="356"/>
                </a:lnTo>
                <a:lnTo>
                  <a:pt x="642" y="1377"/>
                </a:lnTo>
                <a:lnTo>
                  <a:pt x="646" y="1374"/>
                </a:lnTo>
                <a:lnTo>
                  <a:pt x="642" y="1367"/>
                </a:lnTo>
                <a:lnTo>
                  <a:pt x="639" y="1367"/>
                </a:lnTo>
                <a:lnTo>
                  <a:pt x="635" y="1367"/>
                </a:lnTo>
                <a:lnTo>
                  <a:pt x="632" y="1374"/>
                </a:lnTo>
                <a:lnTo>
                  <a:pt x="635" y="1377"/>
                </a:lnTo>
                <a:lnTo>
                  <a:pt x="639" y="1377"/>
                </a:lnTo>
                <a:lnTo>
                  <a:pt x="642" y="1377"/>
                </a:lnTo>
                <a:lnTo>
                  <a:pt x="2839" y="356"/>
                </a:lnTo>
                <a:lnTo>
                  <a:pt x="520" y="1621"/>
                </a:lnTo>
                <a:lnTo>
                  <a:pt x="513" y="1628"/>
                </a:lnTo>
                <a:lnTo>
                  <a:pt x="503" y="1639"/>
                </a:lnTo>
                <a:lnTo>
                  <a:pt x="503" y="1646"/>
                </a:lnTo>
                <a:lnTo>
                  <a:pt x="506" y="1646"/>
                </a:lnTo>
                <a:lnTo>
                  <a:pt x="513" y="1639"/>
                </a:lnTo>
                <a:lnTo>
                  <a:pt x="520" y="1632"/>
                </a:lnTo>
                <a:lnTo>
                  <a:pt x="527" y="1625"/>
                </a:lnTo>
                <a:lnTo>
                  <a:pt x="531" y="1621"/>
                </a:lnTo>
                <a:lnTo>
                  <a:pt x="527" y="1618"/>
                </a:lnTo>
                <a:lnTo>
                  <a:pt x="520" y="1621"/>
                </a:lnTo>
                <a:lnTo>
                  <a:pt x="2839" y="356"/>
                </a:lnTo>
                <a:lnTo>
                  <a:pt x="412" y="1702"/>
                </a:lnTo>
                <a:lnTo>
                  <a:pt x="398" y="1716"/>
                </a:lnTo>
                <a:lnTo>
                  <a:pt x="391" y="1729"/>
                </a:lnTo>
                <a:lnTo>
                  <a:pt x="388" y="1733"/>
                </a:lnTo>
                <a:lnTo>
                  <a:pt x="391" y="1733"/>
                </a:lnTo>
                <a:lnTo>
                  <a:pt x="408" y="1722"/>
                </a:lnTo>
                <a:lnTo>
                  <a:pt x="419" y="1716"/>
                </a:lnTo>
                <a:lnTo>
                  <a:pt x="422" y="1705"/>
                </a:lnTo>
                <a:lnTo>
                  <a:pt x="419" y="1698"/>
                </a:lnTo>
                <a:lnTo>
                  <a:pt x="412" y="1702"/>
                </a:lnTo>
                <a:lnTo>
                  <a:pt x="2839" y="356"/>
                </a:lnTo>
                <a:lnTo>
                  <a:pt x="381" y="1736"/>
                </a:lnTo>
                <a:lnTo>
                  <a:pt x="381" y="1743"/>
                </a:lnTo>
                <a:lnTo>
                  <a:pt x="384" y="1743"/>
                </a:lnTo>
                <a:lnTo>
                  <a:pt x="384" y="1736"/>
                </a:lnTo>
                <a:lnTo>
                  <a:pt x="381" y="1736"/>
                </a:lnTo>
                <a:lnTo>
                  <a:pt x="2839" y="356"/>
                </a:lnTo>
                <a:lnTo>
                  <a:pt x="374" y="1747"/>
                </a:lnTo>
                <a:lnTo>
                  <a:pt x="370" y="1754"/>
                </a:lnTo>
                <a:lnTo>
                  <a:pt x="374" y="1754"/>
                </a:lnTo>
                <a:lnTo>
                  <a:pt x="377" y="1750"/>
                </a:lnTo>
                <a:lnTo>
                  <a:pt x="374" y="1747"/>
                </a:lnTo>
                <a:lnTo>
                  <a:pt x="2839" y="356"/>
                </a:lnTo>
                <a:lnTo>
                  <a:pt x="339" y="1761"/>
                </a:lnTo>
                <a:lnTo>
                  <a:pt x="332" y="1771"/>
                </a:lnTo>
                <a:lnTo>
                  <a:pt x="325" y="1782"/>
                </a:lnTo>
                <a:lnTo>
                  <a:pt x="328" y="1778"/>
                </a:lnTo>
                <a:lnTo>
                  <a:pt x="339" y="1771"/>
                </a:lnTo>
                <a:lnTo>
                  <a:pt x="342" y="1761"/>
                </a:lnTo>
                <a:lnTo>
                  <a:pt x="339" y="1761"/>
                </a:lnTo>
                <a:lnTo>
                  <a:pt x="2839" y="356"/>
                </a:lnTo>
                <a:lnTo>
                  <a:pt x="314" y="1778"/>
                </a:lnTo>
                <a:lnTo>
                  <a:pt x="307" y="1782"/>
                </a:lnTo>
                <a:lnTo>
                  <a:pt x="304" y="1785"/>
                </a:lnTo>
                <a:lnTo>
                  <a:pt x="293" y="1799"/>
                </a:lnTo>
                <a:lnTo>
                  <a:pt x="279" y="1817"/>
                </a:lnTo>
                <a:lnTo>
                  <a:pt x="293" y="1810"/>
                </a:lnTo>
                <a:lnTo>
                  <a:pt x="304" y="1803"/>
                </a:lnTo>
                <a:lnTo>
                  <a:pt x="311" y="1796"/>
                </a:lnTo>
                <a:lnTo>
                  <a:pt x="314" y="1785"/>
                </a:lnTo>
                <a:lnTo>
                  <a:pt x="318" y="1782"/>
                </a:lnTo>
                <a:lnTo>
                  <a:pt x="314" y="1778"/>
                </a:lnTo>
                <a:lnTo>
                  <a:pt x="2839" y="356"/>
                </a:lnTo>
                <a:lnTo>
                  <a:pt x="67" y="1869"/>
                </a:lnTo>
                <a:lnTo>
                  <a:pt x="63" y="1872"/>
                </a:lnTo>
                <a:lnTo>
                  <a:pt x="63" y="1879"/>
                </a:lnTo>
                <a:lnTo>
                  <a:pt x="67" y="1883"/>
                </a:lnTo>
                <a:lnTo>
                  <a:pt x="70" y="1883"/>
                </a:lnTo>
                <a:lnTo>
                  <a:pt x="74" y="1879"/>
                </a:lnTo>
                <a:lnTo>
                  <a:pt x="77" y="1872"/>
                </a:lnTo>
                <a:lnTo>
                  <a:pt x="74" y="1869"/>
                </a:lnTo>
                <a:lnTo>
                  <a:pt x="67" y="1869"/>
                </a:lnTo>
                <a:lnTo>
                  <a:pt x="2839" y="356"/>
                </a:lnTo>
                <a:lnTo>
                  <a:pt x="77" y="1820"/>
                </a:lnTo>
                <a:lnTo>
                  <a:pt x="74" y="1824"/>
                </a:lnTo>
                <a:lnTo>
                  <a:pt x="81" y="1824"/>
                </a:lnTo>
                <a:lnTo>
                  <a:pt x="81" y="1820"/>
                </a:lnTo>
                <a:lnTo>
                  <a:pt x="81" y="1817"/>
                </a:lnTo>
                <a:lnTo>
                  <a:pt x="77" y="1820"/>
                </a:lnTo>
                <a:lnTo>
                  <a:pt x="2839" y="356"/>
                </a:lnTo>
                <a:lnTo>
                  <a:pt x="88" y="841"/>
                </a:lnTo>
                <a:lnTo>
                  <a:pt x="74" y="837"/>
                </a:lnTo>
                <a:lnTo>
                  <a:pt x="60" y="837"/>
                </a:lnTo>
                <a:lnTo>
                  <a:pt x="46" y="841"/>
                </a:lnTo>
                <a:lnTo>
                  <a:pt x="35" y="848"/>
                </a:lnTo>
                <a:lnTo>
                  <a:pt x="32" y="851"/>
                </a:lnTo>
                <a:lnTo>
                  <a:pt x="39" y="851"/>
                </a:lnTo>
                <a:lnTo>
                  <a:pt x="60" y="855"/>
                </a:lnTo>
                <a:lnTo>
                  <a:pt x="74" y="851"/>
                </a:lnTo>
                <a:lnTo>
                  <a:pt x="81" y="848"/>
                </a:lnTo>
                <a:lnTo>
                  <a:pt x="88" y="844"/>
                </a:lnTo>
                <a:lnTo>
                  <a:pt x="88" y="841"/>
                </a:lnTo>
                <a:lnTo>
                  <a:pt x="2839" y="356"/>
                </a:lnTo>
                <a:lnTo>
                  <a:pt x="0" y="855"/>
                </a:lnTo>
                <a:lnTo>
                  <a:pt x="7" y="855"/>
                </a:lnTo>
                <a:lnTo>
                  <a:pt x="21" y="848"/>
                </a:lnTo>
                <a:lnTo>
                  <a:pt x="14" y="848"/>
                </a:lnTo>
                <a:lnTo>
                  <a:pt x="0" y="855"/>
                </a:lnTo>
                <a:lnTo>
                  <a:pt x="2839" y="356"/>
                </a:lnTo>
                <a:lnTo>
                  <a:pt x="252" y="788"/>
                </a:lnTo>
                <a:lnTo>
                  <a:pt x="245" y="788"/>
                </a:lnTo>
                <a:lnTo>
                  <a:pt x="238" y="792"/>
                </a:lnTo>
                <a:lnTo>
                  <a:pt x="238" y="795"/>
                </a:lnTo>
                <a:lnTo>
                  <a:pt x="241" y="795"/>
                </a:lnTo>
                <a:lnTo>
                  <a:pt x="252" y="792"/>
                </a:lnTo>
                <a:lnTo>
                  <a:pt x="255" y="788"/>
                </a:lnTo>
                <a:lnTo>
                  <a:pt x="252" y="788"/>
                </a:lnTo>
                <a:lnTo>
                  <a:pt x="2839" y="356"/>
                </a:lnTo>
                <a:lnTo>
                  <a:pt x="252" y="753"/>
                </a:lnTo>
                <a:lnTo>
                  <a:pt x="248" y="757"/>
                </a:lnTo>
                <a:lnTo>
                  <a:pt x="245" y="757"/>
                </a:lnTo>
                <a:lnTo>
                  <a:pt x="248" y="760"/>
                </a:lnTo>
                <a:lnTo>
                  <a:pt x="255" y="757"/>
                </a:lnTo>
                <a:lnTo>
                  <a:pt x="255" y="753"/>
                </a:lnTo>
                <a:lnTo>
                  <a:pt x="252" y="753"/>
                </a:lnTo>
                <a:lnTo>
                  <a:pt x="2839" y="356"/>
                </a:lnTo>
                <a:lnTo>
                  <a:pt x="168" y="429"/>
                </a:lnTo>
                <a:lnTo>
                  <a:pt x="157" y="422"/>
                </a:lnTo>
                <a:lnTo>
                  <a:pt x="157" y="426"/>
                </a:lnTo>
                <a:lnTo>
                  <a:pt x="154" y="426"/>
                </a:lnTo>
                <a:lnTo>
                  <a:pt x="157" y="433"/>
                </a:lnTo>
                <a:lnTo>
                  <a:pt x="161" y="436"/>
                </a:lnTo>
                <a:lnTo>
                  <a:pt x="168" y="433"/>
                </a:lnTo>
                <a:lnTo>
                  <a:pt x="168" y="429"/>
                </a:lnTo>
                <a:lnTo>
                  <a:pt x="2839" y="356"/>
                </a:lnTo>
                <a:lnTo>
                  <a:pt x="646" y="652"/>
                </a:lnTo>
                <a:lnTo>
                  <a:pt x="639" y="649"/>
                </a:lnTo>
                <a:lnTo>
                  <a:pt x="632" y="652"/>
                </a:lnTo>
                <a:lnTo>
                  <a:pt x="628" y="656"/>
                </a:lnTo>
                <a:lnTo>
                  <a:pt x="632" y="656"/>
                </a:lnTo>
                <a:lnTo>
                  <a:pt x="642" y="656"/>
                </a:lnTo>
                <a:lnTo>
                  <a:pt x="646" y="656"/>
                </a:lnTo>
                <a:lnTo>
                  <a:pt x="646" y="652"/>
                </a:lnTo>
                <a:lnTo>
                  <a:pt x="2839" y="356"/>
                </a:lnTo>
                <a:lnTo>
                  <a:pt x="970" y="488"/>
                </a:lnTo>
                <a:lnTo>
                  <a:pt x="966" y="492"/>
                </a:lnTo>
                <a:lnTo>
                  <a:pt x="966" y="495"/>
                </a:lnTo>
                <a:lnTo>
                  <a:pt x="973" y="495"/>
                </a:lnTo>
                <a:lnTo>
                  <a:pt x="980" y="492"/>
                </a:lnTo>
                <a:lnTo>
                  <a:pt x="980" y="488"/>
                </a:lnTo>
                <a:lnTo>
                  <a:pt x="973" y="485"/>
                </a:lnTo>
                <a:lnTo>
                  <a:pt x="970" y="488"/>
                </a:lnTo>
                <a:lnTo>
                  <a:pt x="2839" y="356"/>
                </a:lnTo>
                <a:lnTo>
                  <a:pt x="1221" y="562"/>
                </a:lnTo>
                <a:lnTo>
                  <a:pt x="1224" y="558"/>
                </a:lnTo>
                <a:lnTo>
                  <a:pt x="1224" y="555"/>
                </a:lnTo>
                <a:lnTo>
                  <a:pt x="1218" y="555"/>
                </a:lnTo>
                <a:lnTo>
                  <a:pt x="1214" y="558"/>
                </a:lnTo>
                <a:lnTo>
                  <a:pt x="1221" y="562"/>
                </a:lnTo>
                <a:lnTo>
                  <a:pt x="2839" y="356"/>
                </a:lnTo>
                <a:lnTo>
                  <a:pt x="1364" y="562"/>
                </a:lnTo>
                <a:lnTo>
                  <a:pt x="1374" y="562"/>
                </a:lnTo>
                <a:lnTo>
                  <a:pt x="1378" y="558"/>
                </a:lnTo>
                <a:lnTo>
                  <a:pt x="1374" y="558"/>
                </a:lnTo>
                <a:lnTo>
                  <a:pt x="1371" y="558"/>
                </a:lnTo>
                <a:lnTo>
                  <a:pt x="1364" y="558"/>
                </a:lnTo>
                <a:lnTo>
                  <a:pt x="1360" y="562"/>
                </a:lnTo>
                <a:lnTo>
                  <a:pt x="1364" y="562"/>
                </a:lnTo>
                <a:lnTo>
                  <a:pt x="2839" y="356"/>
                </a:lnTo>
                <a:lnTo>
                  <a:pt x="1413" y="548"/>
                </a:lnTo>
                <a:lnTo>
                  <a:pt x="1416" y="555"/>
                </a:lnTo>
                <a:lnTo>
                  <a:pt x="1420" y="555"/>
                </a:lnTo>
                <a:lnTo>
                  <a:pt x="1413" y="544"/>
                </a:lnTo>
                <a:lnTo>
                  <a:pt x="1413" y="548"/>
                </a:lnTo>
                <a:lnTo>
                  <a:pt x="2839" y="356"/>
                </a:lnTo>
                <a:lnTo>
                  <a:pt x="1479" y="558"/>
                </a:lnTo>
                <a:lnTo>
                  <a:pt x="1472" y="562"/>
                </a:lnTo>
                <a:lnTo>
                  <a:pt x="1476" y="565"/>
                </a:lnTo>
                <a:lnTo>
                  <a:pt x="1479" y="565"/>
                </a:lnTo>
                <a:lnTo>
                  <a:pt x="1483" y="562"/>
                </a:lnTo>
                <a:lnTo>
                  <a:pt x="1483" y="558"/>
                </a:lnTo>
                <a:lnTo>
                  <a:pt x="1479" y="558"/>
                </a:lnTo>
                <a:lnTo>
                  <a:pt x="2839" y="356"/>
                </a:lnTo>
                <a:lnTo>
                  <a:pt x="1570" y="558"/>
                </a:lnTo>
                <a:lnTo>
                  <a:pt x="1559" y="565"/>
                </a:lnTo>
                <a:lnTo>
                  <a:pt x="1556" y="565"/>
                </a:lnTo>
                <a:lnTo>
                  <a:pt x="1563" y="569"/>
                </a:lnTo>
                <a:lnTo>
                  <a:pt x="1570" y="565"/>
                </a:lnTo>
                <a:lnTo>
                  <a:pt x="1573" y="562"/>
                </a:lnTo>
                <a:lnTo>
                  <a:pt x="1573" y="558"/>
                </a:lnTo>
                <a:lnTo>
                  <a:pt x="1570" y="558"/>
                </a:lnTo>
                <a:lnTo>
                  <a:pt x="2839" y="356"/>
                </a:lnTo>
                <a:lnTo>
                  <a:pt x="1615" y="464"/>
                </a:lnTo>
                <a:lnTo>
                  <a:pt x="1612" y="471"/>
                </a:lnTo>
                <a:lnTo>
                  <a:pt x="1615" y="475"/>
                </a:lnTo>
                <a:lnTo>
                  <a:pt x="1619" y="475"/>
                </a:lnTo>
                <a:lnTo>
                  <a:pt x="1622" y="471"/>
                </a:lnTo>
                <a:lnTo>
                  <a:pt x="1622" y="468"/>
                </a:lnTo>
                <a:lnTo>
                  <a:pt x="1619" y="464"/>
                </a:lnTo>
                <a:lnTo>
                  <a:pt x="1615" y="464"/>
                </a:lnTo>
                <a:lnTo>
                  <a:pt x="2839" y="356"/>
                </a:lnTo>
                <a:lnTo>
                  <a:pt x="1761" y="527"/>
                </a:lnTo>
                <a:lnTo>
                  <a:pt x="1755" y="530"/>
                </a:lnTo>
                <a:lnTo>
                  <a:pt x="1758" y="534"/>
                </a:lnTo>
                <a:lnTo>
                  <a:pt x="1758" y="537"/>
                </a:lnTo>
                <a:lnTo>
                  <a:pt x="1765" y="537"/>
                </a:lnTo>
                <a:lnTo>
                  <a:pt x="1775" y="530"/>
                </a:lnTo>
                <a:lnTo>
                  <a:pt x="1779" y="527"/>
                </a:lnTo>
                <a:lnTo>
                  <a:pt x="1772" y="523"/>
                </a:lnTo>
                <a:lnTo>
                  <a:pt x="1765" y="523"/>
                </a:lnTo>
                <a:lnTo>
                  <a:pt x="1761" y="527"/>
                </a:lnTo>
                <a:lnTo>
                  <a:pt x="2839" y="356"/>
                </a:lnTo>
                <a:lnTo>
                  <a:pt x="1828" y="509"/>
                </a:lnTo>
                <a:lnTo>
                  <a:pt x="1814" y="509"/>
                </a:lnTo>
                <a:lnTo>
                  <a:pt x="1807" y="516"/>
                </a:lnTo>
                <a:lnTo>
                  <a:pt x="1807" y="520"/>
                </a:lnTo>
                <a:lnTo>
                  <a:pt x="1810" y="520"/>
                </a:lnTo>
                <a:lnTo>
                  <a:pt x="1824" y="516"/>
                </a:lnTo>
                <a:lnTo>
                  <a:pt x="1835" y="513"/>
                </a:lnTo>
                <a:lnTo>
                  <a:pt x="1838" y="509"/>
                </a:lnTo>
                <a:lnTo>
                  <a:pt x="1835" y="509"/>
                </a:lnTo>
                <a:lnTo>
                  <a:pt x="1828" y="509"/>
                </a:lnTo>
                <a:lnTo>
                  <a:pt x="2839" y="356"/>
                </a:lnTo>
                <a:lnTo>
                  <a:pt x="1814" y="203"/>
                </a:lnTo>
                <a:lnTo>
                  <a:pt x="1810" y="199"/>
                </a:lnTo>
                <a:lnTo>
                  <a:pt x="1803" y="213"/>
                </a:lnTo>
                <a:lnTo>
                  <a:pt x="1807" y="213"/>
                </a:lnTo>
                <a:lnTo>
                  <a:pt x="1810" y="213"/>
                </a:lnTo>
                <a:lnTo>
                  <a:pt x="1814" y="210"/>
                </a:lnTo>
                <a:lnTo>
                  <a:pt x="1814" y="203"/>
                </a:lnTo>
                <a:lnTo>
                  <a:pt x="2839" y="356"/>
                </a:lnTo>
                <a:lnTo>
                  <a:pt x="1859" y="147"/>
                </a:lnTo>
                <a:lnTo>
                  <a:pt x="1866" y="143"/>
                </a:lnTo>
                <a:lnTo>
                  <a:pt x="1870" y="140"/>
                </a:lnTo>
                <a:lnTo>
                  <a:pt x="1870" y="136"/>
                </a:lnTo>
                <a:lnTo>
                  <a:pt x="1866" y="133"/>
                </a:lnTo>
                <a:lnTo>
                  <a:pt x="1859" y="133"/>
                </a:lnTo>
                <a:lnTo>
                  <a:pt x="1856" y="136"/>
                </a:lnTo>
                <a:lnTo>
                  <a:pt x="1852" y="143"/>
                </a:lnTo>
                <a:lnTo>
                  <a:pt x="1859" y="147"/>
                </a:lnTo>
                <a:lnTo>
                  <a:pt x="2839" y="356"/>
                </a:lnTo>
                <a:lnTo>
                  <a:pt x="1978" y="63"/>
                </a:lnTo>
                <a:lnTo>
                  <a:pt x="1981" y="60"/>
                </a:lnTo>
                <a:lnTo>
                  <a:pt x="1985" y="56"/>
                </a:lnTo>
                <a:lnTo>
                  <a:pt x="1985" y="53"/>
                </a:lnTo>
                <a:lnTo>
                  <a:pt x="1981" y="53"/>
                </a:lnTo>
                <a:lnTo>
                  <a:pt x="1978" y="53"/>
                </a:lnTo>
                <a:lnTo>
                  <a:pt x="1974" y="56"/>
                </a:lnTo>
                <a:lnTo>
                  <a:pt x="1971" y="60"/>
                </a:lnTo>
                <a:lnTo>
                  <a:pt x="1978" y="63"/>
                </a:lnTo>
                <a:lnTo>
                  <a:pt x="2839" y="356"/>
                </a:lnTo>
                <a:lnTo>
                  <a:pt x="2006" y="25"/>
                </a:lnTo>
                <a:lnTo>
                  <a:pt x="2013" y="25"/>
                </a:lnTo>
                <a:lnTo>
                  <a:pt x="2016" y="21"/>
                </a:lnTo>
                <a:lnTo>
                  <a:pt x="2016" y="18"/>
                </a:lnTo>
                <a:lnTo>
                  <a:pt x="2013" y="14"/>
                </a:lnTo>
                <a:lnTo>
                  <a:pt x="2006" y="21"/>
                </a:lnTo>
                <a:lnTo>
                  <a:pt x="2006" y="25"/>
                </a:lnTo>
                <a:lnTo>
                  <a:pt x="2839" y="356"/>
                </a:lnTo>
                <a:close/>
              </a:path>
            </a:pathLst>
          </a:custGeom>
          <a:gradFill>
            <a:gsLst>
              <a:gs pos="0">
                <a:schemeClr val="tx1">
                  <a:alpha val="15000"/>
                </a:schemeClr>
              </a:gs>
              <a:gs pos="100000">
                <a:schemeClr val="tx1">
                  <a:alpha val="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19" name="フリーフォーム 18"/>
          <p:cNvSpPr>
            <a:spLocks/>
          </p:cNvSpPr>
          <p:nvPr/>
        </p:nvSpPr>
        <p:spPr bwMode="auto">
          <a:xfrm>
            <a:off x="9526" y="5715017"/>
            <a:ext cx="9134475" cy="1133459"/>
          </a:xfrm>
          <a:custGeom>
            <a:avLst/>
            <a:gdLst/>
            <a:ahLst/>
            <a:cxnLst>
              <a:cxn ang="0">
                <a:pos x="5407" y="367"/>
              </a:cxn>
              <a:cxn ang="0">
                <a:pos x="3948" y="348"/>
              </a:cxn>
              <a:cxn ang="0">
                <a:pos x="4719" y="566"/>
              </a:cxn>
              <a:cxn ang="0">
                <a:pos x="5452" y="560"/>
              </a:cxn>
              <a:cxn ang="0">
                <a:pos x="3864" y="341"/>
              </a:cxn>
              <a:cxn ang="0">
                <a:pos x="3735" y="335"/>
              </a:cxn>
              <a:cxn ang="0">
                <a:pos x="5220" y="296"/>
              </a:cxn>
              <a:cxn ang="0">
                <a:pos x="4873" y="142"/>
              </a:cxn>
              <a:cxn ang="0">
                <a:pos x="3465" y="405"/>
              </a:cxn>
              <a:cxn ang="0">
                <a:pos x="4494" y="566"/>
              </a:cxn>
              <a:cxn ang="0">
                <a:pos x="4481" y="354"/>
              </a:cxn>
              <a:cxn ang="0">
                <a:pos x="3176" y="476"/>
              </a:cxn>
              <a:cxn ang="0">
                <a:pos x="3408" y="457"/>
              </a:cxn>
              <a:cxn ang="0">
                <a:pos x="4526" y="618"/>
              </a:cxn>
              <a:cxn ang="0">
                <a:pos x="4070" y="560"/>
              </a:cxn>
              <a:cxn ang="0">
                <a:pos x="2469" y="592"/>
              </a:cxn>
              <a:cxn ang="0">
                <a:pos x="2880" y="521"/>
              </a:cxn>
              <a:cxn ang="0">
                <a:pos x="1453" y="618"/>
              </a:cxn>
              <a:cxn ang="0">
                <a:pos x="2610" y="585"/>
              </a:cxn>
              <a:cxn ang="0">
                <a:pos x="4738" y="457"/>
              </a:cxn>
              <a:cxn ang="0">
                <a:pos x="5085" y="508"/>
              </a:cxn>
              <a:cxn ang="0">
                <a:pos x="4500" y="431"/>
              </a:cxn>
              <a:cxn ang="0">
                <a:pos x="3093" y="560"/>
              </a:cxn>
              <a:cxn ang="0">
                <a:pos x="3607" y="592"/>
              </a:cxn>
              <a:cxn ang="0">
                <a:pos x="4880" y="547"/>
              </a:cxn>
              <a:cxn ang="0">
                <a:pos x="2983" y="502"/>
              </a:cxn>
              <a:cxn ang="0">
                <a:pos x="4635" y="444"/>
              </a:cxn>
              <a:cxn ang="0">
                <a:pos x="5433" y="495"/>
              </a:cxn>
              <a:cxn ang="0">
                <a:pos x="1511" y="65"/>
              </a:cxn>
              <a:cxn ang="0">
                <a:pos x="515" y="521"/>
              </a:cxn>
              <a:cxn ang="0">
                <a:pos x="875" y="328"/>
              </a:cxn>
              <a:cxn ang="0">
                <a:pos x="566" y="193"/>
              </a:cxn>
              <a:cxn ang="0">
                <a:pos x="225" y="380"/>
              </a:cxn>
              <a:cxn ang="0">
                <a:pos x="65" y="219"/>
              </a:cxn>
              <a:cxn ang="0">
                <a:pos x="296" y="521"/>
              </a:cxn>
              <a:cxn ang="0">
                <a:pos x="110" y="515"/>
              </a:cxn>
              <a:cxn ang="0">
                <a:pos x="515" y="598"/>
              </a:cxn>
              <a:cxn ang="0">
                <a:pos x="187" y="380"/>
              </a:cxn>
              <a:cxn ang="0">
                <a:pos x="1428" y="168"/>
              </a:cxn>
              <a:cxn ang="0">
                <a:pos x="5433" y="495"/>
              </a:cxn>
              <a:cxn ang="0">
                <a:pos x="1852" y="489"/>
              </a:cxn>
              <a:cxn ang="0">
                <a:pos x="1543" y="412"/>
              </a:cxn>
              <a:cxn ang="0">
                <a:pos x="933" y="335"/>
              </a:cxn>
              <a:cxn ang="0">
                <a:pos x="547" y="309"/>
              </a:cxn>
              <a:cxn ang="0">
                <a:pos x="495" y="438"/>
              </a:cxn>
              <a:cxn ang="0">
                <a:pos x="1119" y="579"/>
              </a:cxn>
              <a:cxn ang="0">
                <a:pos x="1781" y="592"/>
              </a:cxn>
              <a:cxn ang="0">
                <a:pos x="798" y="470"/>
              </a:cxn>
              <a:cxn ang="0">
                <a:pos x="1350" y="598"/>
              </a:cxn>
              <a:cxn ang="0">
                <a:pos x="296" y="39"/>
              </a:cxn>
              <a:cxn ang="0">
                <a:pos x="2347" y="335"/>
              </a:cxn>
              <a:cxn ang="0">
                <a:pos x="2520" y="399"/>
              </a:cxn>
              <a:cxn ang="0">
                <a:pos x="2019" y="450"/>
              </a:cxn>
              <a:cxn ang="0">
                <a:pos x="2733" y="431"/>
              </a:cxn>
              <a:cxn ang="0">
                <a:pos x="2373" y="425"/>
              </a:cxn>
              <a:cxn ang="0">
                <a:pos x="3292" y="341"/>
              </a:cxn>
              <a:cxn ang="0">
                <a:pos x="3459" y="328"/>
              </a:cxn>
              <a:cxn ang="0">
                <a:pos x="5433" y="495"/>
              </a:cxn>
              <a:cxn ang="0">
                <a:pos x="1755" y="335"/>
              </a:cxn>
              <a:cxn ang="0">
                <a:pos x="1646" y="238"/>
              </a:cxn>
              <a:cxn ang="0">
                <a:pos x="3093" y="219"/>
              </a:cxn>
              <a:cxn ang="0">
                <a:pos x="1903" y="348"/>
              </a:cxn>
              <a:cxn ang="0">
                <a:pos x="2520" y="213"/>
              </a:cxn>
            </a:cxnLst>
            <a:rect l="0" t="0" r="0" b="0"/>
            <a:pathLst>
              <a:path w="5754" h="618">
                <a:moveTo>
                  <a:pt x="5433" y="495"/>
                </a:moveTo>
                <a:lnTo>
                  <a:pt x="5433" y="489"/>
                </a:lnTo>
                <a:lnTo>
                  <a:pt x="5426" y="489"/>
                </a:lnTo>
                <a:lnTo>
                  <a:pt x="5420" y="495"/>
                </a:lnTo>
                <a:lnTo>
                  <a:pt x="5426" y="495"/>
                </a:lnTo>
                <a:lnTo>
                  <a:pt x="5433" y="495"/>
                </a:lnTo>
                <a:lnTo>
                  <a:pt x="5510" y="470"/>
                </a:lnTo>
                <a:lnTo>
                  <a:pt x="5510" y="457"/>
                </a:lnTo>
                <a:lnTo>
                  <a:pt x="5484" y="457"/>
                </a:lnTo>
                <a:lnTo>
                  <a:pt x="5484" y="470"/>
                </a:lnTo>
                <a:lnTo>
                  <a:pt x="5490" y="476"/>
                </a:lnTo>
                <a:lnTo>
                  <a:pt x="5510" y="470"/>
                </a:lnTo>
                <a:lnTo>
                  <a:pt x="5433" y="495"/>
                </a:lnTo>
                <a:lnTo>
                  <a:pt x="5542" y="470"/>
                </a:lnTo>
                <a:lnTo>
                  <a:pt x="5535" y="470"/>
                </a:lnTo>
                <a:lnTo>
                  <a:pt x="5529" y="476"/>
                </a:lnTo>
                <a:lnTo>
                  <a:pt x="5529" y="483"/>
                </a:lnTo>
                <a:lnTo>
                  <a:pt x="5542" y="470"/>
                </a:lnTo>
                <a:lnTo>
                  <a:pt x="5433" y="495"/>
                </a:lnTo>
                <a:lnTo>
                  <a:pt x="5523" y="270"/>
                </a:lnTo>
                <a:lnTo>
                  <a:pt x="5523" y="277"/>
                </a:lnTo>
                <a:lnTo>
                  <a:pt x="5529" y="283"/>
                </a:lnTo>
                <a:lnTo>
                  <a:pt x="5542" y="283"/>
                </a:lnTo>
                <a:lnTo>
                  <a:pt x="5535" y="270"/>
                </a:lnTo>
                <a:lnTo>
                  <a:pt x="5523" y="270"/>
                </a:lnTo>
                <a:lnTo>
                  <a:pt x="5433" y="495"/>
                </a:lnTo>
                <a:lnTo>
                  <a:pt x="5670" y="348"/>
                </a:lnTo>
                <a:lnTo>
                  <a:pt x="5645" y="354"/>
                </a:lnTo>
                <a:lnTo>
                  <a:pt x="5625" y="354"/>
                </a:lnTo>
                <a:lnTo>
                  <a:pt x="5600" y="373"/>
                </a:lnTo>
                <a:lnTo>
                  <a:pt x="5593" y="373"/>
                </a:lnTo>
                <a:lnTo>
                  <a:pt x="5587" y="367"/>
                </a:lnTo>
                <a:lnTo>
                  <a:pt x="5587" y="354"/>
                </a:lnTo>
                <a:lnTo>
                  <a:pt x="5593" y="354"/>
                </a:lnTo>
                <a:lnTo>
                  <a:pt x="5600" y="354"/>
                </a:lnTo>
                <a:lnTo>
                  <a:pt x="5580" y="348"/>
                </a:lnTo>
                <a:lnTo>
                  <a:pt x="5568" y="341"/>
                </a:lnTo>
                <a:lnTo>
                  <a:pt x="5754" y="264"/>
                </a:lnTo>
                <a:lnTo>
                  <a:pt x="5555" y="335"/>
                </a:lnTo>
                <a:lnTo>
                  <a:pt x="5535" y="315"/>
                </a:lnTo>
                <a:lnTo>
                  <a:pt x="5510" y="309"/>
                </a:lnTo>
                <a:lnTo>
                  <a:pt x="5478" y="309"/>
                </a:lnTo>
                <a:lnTo>
                  <a:pt x="5465" y="309"/>
                </a:lnTo>
                <a:lnTo>
                  <a:pt x="5433" y="303"/>
                </a:lnTo>
                <a:lnTo>
                  <a:pt x="5426" y="303"/>
                </a:lnTo>
                <a:lnTo>
                  <a:pt x="5426" y="309"/>
                </a:lnTo>
                <a:lnTo>
                  <a:pt x="5439" y="309"/>
                </a:lnTo>
                <a:lnTo>
                  <a:pt x="5484" y="315"/>
                </a:lnTo>
                <a:lnTo>
                  <a:pt x="5529" y="328"/>
                </a:lnTo>
                <a:lnTo>
                  <a:pt x="5535" y="335"/>
                </a:lnTo>
                <a:lnTo>
                  <a:pt x="5535" y="341"/>
                </a:lnTo>
                <a:lnTo>
                  <a:pt x="5529" y="348"/>
                </a:lnTo>
                <a:lnTo>
                  <a:pt x="5523" y="348"/>
                </a:lnTo>
                <a:lnTo>
                  <a:pt x="5510" y="348"/>
                </a:lnTo>
                <a:lnTo>
                  <a:pt x="5484" y="348"/>
                </a:lnTo>
                <a:lnTo>
                  <a:pt x="5445" y="354"/>
                </a:lnTo>
                <a:lnTo>
                  <a:pt x="5407" y="367"/>
                </a:lnTo>
                <a:lnTo>
                  <a:pt x="5368" y="380"/>
                </a:lnTo>
                <a:lnTo>
                  <a:pt x="5317" y="405"/>
                </a:lnTo>
                <a:lnTo>
                  <a:pt x="5310" y="412"/>
                </a:lnTo>
                <a:lnTo>
                  <a:pt x="5310" y="418"/>
                </a:lnTo>
                <a:lnTo>
                  <a:pt x="5317" y="418"/>
                </a:lnTo>
                <a:lnTo>
                  <a:pt x="5310" y="425"/>
                </a:lnTo>
                <a:lnTo>
                  <a:pt x="5291" y="431"/>
                </a:lnTo>
                <a:lnTo>
                  <a:pt x="5291" y="438"/>
                </a:lnTo>
                <a:lnTo>
                  <a:pt x="5304" y="438"/>
                </a:lnTo>
                <a:lnTo>
                  <a:pt x="5323" y="431"/>
                </a:lnTo>
                <a:lnTo>
                  <a:pt x="5349" y="418"/>
                </a:lnTo>
                <a:lnTo>
                  <a:pt x="5375" y="405"/>
                </a:lnTo>
                <a:lnTo>
                  <a:pt x="5439" y="386"/>
                </a:lnTo>
                <a:lnTo>
                  <a:pt x="5471" y="380"/>
                </a:lnTo>
                <a:lnTo>
                  <a:pt x="5490" y="380"/>
                </a:lnTo>
                <a:lnTo>
                  <a:pt x="5529" y="386"/>
                </a:lnTo>
                <a:lnTo>
                  <a:pt x="5587" y="399"/>
                </a:lnTo>
                <a:lnTo>
                  <a:pt x="5638" y="412"/>
                </a:lnTo>
                <a:lnTo>
                  <a:pt x="5664" y="425"/>
                </a:lnTo>
                <a:lnTo>
                  <a:pt x="5658" y="412"/>
                </a:lnTo>
                <a:lnTo>
                  <a:pt x="5645" y="405"/>
                </a:lnTo>
                <a:lnTo>
                  <a:pt x="5664" y="393"/>
                </a:lnTo>
                <a:lnTo>
                  <a:pt x="5664" y="386"/>
                </a:lnTo>
                <a:lnTo>
                  <a:pt x="5658" y="386"/>
                </a:lnTo>
                <a:lnTo>
                  <a:pt x="5651" y="380"/>
                </a:lnTo>
                <a:lnTo>
                  <a:pt x="5670" y="380"/>
                </a:lnTo>
                <a:lnTo>
                  <a:pt x="5664" y="373"/>
                </a:lnTo>
                <a:lnTo>
                  <a:pt x="5670" y="367"/>
                </a:lnTo>
                <a:lnTo>
                  <a:pt x="5703" y="341"/>
                </a:lnTo>
                <a:lnTo>
                  <a:pt x="5754" y="328"/>
                </a:lnTo>
                <a:lnTo>
                  <a:pt x="5754" y="315"/>
                </a:lnTo>
                <a:lnTo>
                  <a:pt x="5715" y="328"/>
                </a:lnTo>
                <a:lnTo>
                  <a:pt x="5670" y="348"/>
                </a:lnTo>
                <a:lnTo>
                  <a:pt x="5433" y="495"/>
                </a:lnTo>
                <a:lnTo>
                  <a:pt x="5465" y="367"/>
                </a:lnTo>
                <a:lnTo>
                  <a:pt x="5445" y="380"/>
                </a:lnTo>
                <a:lnTo>
                  <a:pt x="5439" y="380"/>
                </a:lnTo>
                <a:lnTo>
                  <a:pt x="5439" y="373"/>
                </a:lnTo>
                <a:lnTo>
                  <a:pt x="5445" y="354"/>
                </a:lnTo>
                <a:lnTo>
                  <a:pt x="5458" y="354"/>
                </a:lnTo>
                <a:lnTo>
                  <a:pt x="5471" y="354"/>
                </a:lnTo>
                <a:lnTo>
                  <a:pt x="5465" y="367"/>
                </a:lnTo>
                <a:lnTo>
                  <a:pt x="5433" y="495"/>
                </a:lnTo>
                <a:lnTo>
                  <a:pt x="3877" y="348"/>
                </a:lnTo>
                <a:lnTo>
                  <a:pt x="3896" y="348"/>
                </a:lnTo>
                <a:lnTo>
                  <a:pt x="3909" y="354"/>
                </a:lnTo>
                <a:lnTo>
                  <a:pt x="3922" y="354"/>
                </a:lnTo>
                <a:lnTo>
                  <a:pt x="3922" y="367"/>
                </a:lnTo>
                <a:lnTo>
                  <a:pt x="3928" y="367"/>
                </a:lnTo>
                <a:lnTo>
                  <a:pt x="3941" y="367"/>
                </a:lnTo>
                <a:lnTo>
                  <a:pt x="3941" y="354"/>
                </a:lnTo>
                <a:lnTo>
                  <a:pt x="3941" y="367"/>
                </a:lnTo>
                <a:lnTo>
                  <a:pt x="3948" y="373"/>
                </a:lnTo>
                <a:lnTo>
                  <a:pt x="3967" y="354"/>
                </a:lnTo>
                <a:lnTo>
                  <a:pt x="3954" y="354"/>
                </a:lnTo>
                <a:lnTo>
                  <a:pt x="3948" y="354"/>
                </a:lnTo>
                <a:lnTo>
                  <a:pt x="3948" y="348"/>
                </a:lnTo>
                <a:lnTo>
                  <a:pt x="3941" y="348"/>
                </a:lnTo>
                <a:lnTo>
                  <a:pt x="3928" y="348"/>
                </a:lnTo>
                <a:lnTo>
                  <a:pt x="3922" y="348"/>
                </a:lnTo>
                <a:lnTo>
                  <a:pt x="3915" y="341"/>
                </a:lnTo>
                <a:lnTo>
                  <a:pt x="3903" y="348"/>
                </a:lnTo>
                <a:lnTo>
                  <a:pt x="3903" y="341"/>
                </a:lnTo>
                <a:lnTo>
                  <a:pt x="3896" y="335"/>
                </a:lnTo>
                <a:lnTo>
                  <a:pt x="3883" y="341"/>
                </a:lnTo>
                <a:lnTo>
                  <a:pt x="3877" y="341"/>
                </a:lnTo>
                <a:lnTo>
                  <a:pt x="3877" y="348"/>
                </a:lnTo>
                <a:lnTo>
                  <a:pt x="5433" y="495"/>
                </a:lnTo>
                <a:lnTo>
                  <a:pt x="4095" y="341"/>
                </a:lnTo>
                <a:lnTo>
                  <a:pt x="4095" y="348"/>
                </a:lnTo>
                <a:lnTo>
                  <a:pt x="4102" y="335"/>
                </a:lnTo>
                <a:lnTo>
                  <a:pt x="4095" y="335"/>
                </a:lnTo>
                <a:lnTo>
                  <a:pt x="4095" y="341"/>
                </a:lnTo>
                <a:lnTo>
                  <a:pt x="5433" y="495"/>
                </a:lnTo>
                <a:lnTo>
                  <a:pt x="5413" y="502"/>
                </a:lnTo>
                <a:lnTo>
                  <a:pt x="5394" y="502"/>
                </a:lnTo>
                <a:lnTo>
                  <a:pt x="5413" y="508"/>
                </a:lnTo>
                <a:lnTo>
                  <a:pt x="5413" y="502"/>
                </a:lnTo>
                <a:lnTo>
                  <a:pt x="5433" y="495"/>
                </a:lnTo>
                <a:lnTo>
                  <a:pt x="5722" y="618"/>
                </a:lnTo>
                <a:lnTo>
                  <a:pt x="5754" y="605"/>
                </a:lnTo>
                <a:lnTo>
                  <a:pt x="5754" y="560"/>
                </a:lnTo>
                <a:lnTo>
                  <a:pt x="5625" y="618"/>
                </a:lnTo>
                <a:lnTo>
                  <a:pt x="5722" y="618"/>
                </a:lnTo>
                <a:lnTo>
                  <a:pt x="5433" y="495"/>
                </a:lnTo>
                <a:lnTo>
                  <a:pt x="3832" y="219"/>
                </a:lnTo>
                <a:lnTo>
                  <a:pt x="3819" y="219"/>
                </a:lnTo>
                <a:lnTo>
                  <a:pt x="3825" y="225"/>
                </a:lnTo>
                <a:lnTo>
                  <a:pt x="3832" y="219"/>
                </a:lnTo>
                <a:lnTo>
                  <a:pt x="5433" y="495"/>
                </a:lnTo>
                <a:lnTo>
                  <a:pt x="4822" y="476"/>
                </a:lnTo>
                <a:lnTo>
                  <a:pt x="4828" y="476"/>
                </a:lnTo>
                <a:lnTo>
                  <a:pt x="4828" y="470"/>
                </a:lnTo>
                <a:lnTo>
                  <a:pt x="4822" y="470"/>
                </a:lnTo>
                <a:lnTo>
                  <a:pt x="4809" y="470"/>
                </a:lnTo>
                <a:lnTo>
                  <a:pt x="4803" y="470"/>
                </a:lnTo>
                <a:lnTo>
                  <a:pt x="4803" y="476"/>
                </a:lnTo>
                <a:lnTo>
                  <a:pt x="4809" y="476"/>
                </a:lnTo>
                <a:lnTo>
                  <a:pt x="4822" y="476"/>
                </a:lnTo>
                <a:lnTo>
                  <a:pt x="5433" y="495"/>
                </a:lnTo>
                <a:lnTo>
                  <a:pt x="3787" y="322"/>
                </a:lnTo>
                <a:lnTo>
                  <a:pt x="3793" y="328"/>
                </a:lnTo>
                <a:lnTo>
                  <a:pt x="3800" y="328"/>
                </a:lnTo>
                <a:lnTo>
                  <a:pt x="3800" y="315"/>
                </a:lnTo>
                <a:lnTo>
                  <a:pt x="3793" y="315"/>
                </a:lnTo>
                <a:lnTo>
                  <a:pt x="3787" y="315"/>
                </a:lnTo>
                <a:lnTo>
                  <a:pt x="3787" y="322"/>
                </a:lnTo>
                <a:lnTo>
                  <a:pt x="5433" y="495"/>
                </a:lnTo>
                <a:lnTo>
                  <a:pt x="4713" y="560"/>
                </a:lnTo>
                <a:lnTo>
                  <a:pt x="4693" y="560"/>
                </a:lnTo>
                <a:lnTo>
                  <a:pt x="4674" y="560"/>
                </a:lnTo>
                <a:lnTo>
                  <a:pt x="4674" y="579"/>
                </a:lnTo>
                <a:lnTo>
                  <a:pt x="4693" y="579"/>
                </a:lnTo>
                <a:lnTo>
                  <a:pt x="4719" y="566"/>
                </a:lnTo>
                <a:lnTo>
                  <a:pt x="4745" y="566"/>
                </a:lnTo>
                <a:lnTo>
                  <a:pt x="4751" y="566"/>
                </a:lnTo>
                <a:lnTo>
                  <a:pt x="4758" y="560"/>
                </a:lnTo>
                <a:lnTo>
                  <a:pt x="4732" y="560"/>
                </a:lnTo>
                <a:lnTo>
                  <a:pt x="4713" y="560"/>
                </a:lnTo>
                <a:lnTo>
                  <a:pt x="5433" y="495"/>
                </a:lnTo>
                <a:lnTo>
                  <a:pt x="5715" y="470"/>
                </a:lnTo>
                <a:lnTo>
                  <a:pt x="5696" y="470"/>
                </a:lnTo>
                <a:lnTo>
                  <a:pt x="5690" y="470"/>
                </a:lnTo>
                <a:lnTo>
                  <a:pt x="5677" y="470"/>
                </a:lnTo>
                <a:lnTo>
                  <a:pt x="5638" y="483"/>
                </a:lnTo>
                <a:lnTo>
                  <a:pt x="5587" y="495"/>
                </a:lnTo>
                <a:lnTo>
                  <a:pt x="5561" y="508"/>
                </a:lnTo>
                <a:lnTo>
                  <a:pt x="5548" y="502"/>
                </a:lnTo>
                <a:lnTo>
                  <a:pt x="5529" y="508"/>
                </a:lnTo>
                <a:lnTo>
                  <a:pt x="5478" y="508"/>
                </a:lnTo>
                <a:lnTo>
                  <a:pt x="5452" y="515"/>
                </a:lnTo>
                <a:lnTo>
                  <a:pt x="5433" y="521"/>
                </a:lnTo>
                <a:lnTo>
                  <a:pt x="5394" y="521"/>
                </a:lnTo>
                <a:lnTo>
                  <a:pt x="5381" y="534"/>
                </a:lnTo>
                <a:lnTo>
                  <a:pt x="5355" y="540"/>
                </a:lnTo>
                <a:lnTo>
                  <a:pt x="5330" y="553"/>
                </a:lnTo>
                <a:lnTo>
                  <a:pt x="5317" y="553"/>
                </a:lnTo>
                <a:lnTo>
                  <a:pt x="5291" y="566"/>
                </a:lnTo>
                <a:lnTo>
                  <a:pt x="5259" y="585"/>
                </a:lnTo>
                <a:lnTo>
                  <a:pt x="5182" y="618"/>
                </a:lnTo>
                <a:lnTo>
                  <a:pt x="5208" y="618"/>
                </a:lnTo>
                <a:lnTo>
                  <a:pt x="5214" y="618"/>
                </a:lnTo>
                <a:lnTo>
                  <a:pt x="5233" y="611"/>
                </a:lnTo>
                <a:lnTo>
                  <a:pt x="5246" y="598"/>
                </a:lnTo>
                <a:lnTo>
                  <a:pt x="5265" y="592"/>
                </a:lnTo>
                <a:lnTo>
                  <a:pt x="5304" y="585"/>
                </a:lnTo>
                <a:lnTo>
                  <a:pt x="5330" y="579"/>
                </a:lnTo>
                <a:lnTo>
                  <a:pt x="5336" y="579"/>
                </a:lnTo>
                <a:lnTo>
                  <a:pt x="5349" y="566"/>
                </a:lnTo>
                <a:lnTo>
                  <a:pt x="5362" y="560"/>
                </a:lnTo>
                <a:lnTo>
                  <a:pt x="5368" y="553"/>
                </a:lnTo>
                <a:lnTo>
                  <a:pt x="5388" y="553"/>
                </a:lnTo>
                <a:lnTo>
                  <a:pt x="5407" y="560"/>
                </a:lnTo>
                <a:lnTo>
                  <a:pt x="5407" y="566"/>
                </a:lnTo>
                <a:lnTo>
                  <a:pt x="5394" y="566"/>
                </a:lnTo>
                <a:lnTo>
                  <a:pt x="5381" y="566"/>
                </a:lnTo>
                <a:lnTo>
                  <a:pt x="5362" y="585"/>
                </a:lnTo>
                <a:lnTo>
                  <a:pt x="5336" y="592"/>
                </a:lnTo>
                <a:lnTo>
                  <a:pt x="5304" y="598"/>
                </a:lnTo>
                <a:lnTo>
                  <a:pt x="5246" y="618"/>
                </a:lnTo>
                <a:lnTo>
                  <a:pt x="5317" y="618"/>
                </a:lnTo>
                <a:lnTo>
                  <a:pt x="5330" y="618"/>
                </a:lnTo>
                <a:lnTo>
                  <a:pt x="5349" y="611"/>
                </a:lnTo>
                <a:lnTo>
                  <a:pt x="5362" y="605"/>
                </a:lnTo>
                <a:lnTo>
                  <a:pt x="5375" y="605"/>
                </a:lnTo>
                <a:lnTo>
                  <a:pt x="5394" y="598"/>
                </a:lnTo>
                <a:lnTo>
                  <a:pt x="5407" y="585"/>
                </a:lnTo>
                <a:lnTo>
                  <a:pt x="5413" y="579"/>
                </a:lnTo>
                <a:lnTo>
                  <a:pt x="5426" y="566"/>
                </a:lnTo>
                <a:lnTo>
                  <a:pt x="5445" y="560"/>
                </a:lnTo>
                <a:lnTo>
                  <a:pt x="5452" y="560"/>
                </a:lnTo>
                <a:lnTo>
                  <a:pt x="5445" y="579"/>
                </a:lnTo>
                <a:lnTo>
                  <a:pt x="5471" y="560"/>
                </a:lnTo>
                <a:lnTo>
                  <a:pt x="5490" y="553"/>
                </a:lnTo>
                <a:lnTo>
                  <a:pt x="5510" y="540"/>
                </a:lnTo>
                <a:lnTo>
                  <a:pt x="5516" y="547"/>
                </a:lnTo>
                <a:lnTo>
                  <a:pt x="5516" y="553"/>
                </a:lnTo>
                <a:lnTo>
                  <a:pt x="5555" y="534"/>
                </a:lnTo>
                <a:lnTo>
                  <a:pt x="5580" y="528"/>
                </a:lnTo>
                <a:lnTo>
                  <a:pt x="5593" y="534"/>
                </a:lnTo>
                <a:lnTo>
                  <a:pt x="5613" y="540"/>
                </a:lnTo>
                <a:lnTo>
                  <a:pt x="5632" y="540"/>
                </a:lnTo>
                <a:lnTo>
                  <a:pt x="5645" y="534"/>
                </a:lnTo>
                <a:lnTo>
                  <a:pt x="5632" y="528"/>
                </a:lnTo>
                <a:lnTo>
                  <a:pt x="5638" y="521"/>
                </a:lnTo>
                <a:lnTo>
                  <a:pt x="5645" y="521"/>
                </a:lnTo>
                <a:lnTo>
                  <a:pt x="5658" y="521"/>
                </a:lnTo>
                <a:lnTo>
                  <a:pt x="5670" y="521"/>
                </a:lnTo>
                <a:lnTo>
                  <a:pt x="5683" y="528"/>
                </a:lnTo>
                <a:lnTo>
                  <a:pt x="5690" y="528"/>
                </a:lnTo>
                <a:lnTo>
                  <a:pt x="5690" y="521"/>
                </a:lnTo>
                <a:lnTo>
                  <a:pt x="5683" y="515"/>
                </a:lnTo>
                <a:lnTo>
                  <a:pt x="5677" y="515"/>
                </a:lnTo>
                <a:lnTo>
                  <a:pt x="5670" y="515"/>
                </a:lnTo>
                <a:lnTo>
                  <a:pt x="5658" y="508"/>
                </a:lnTo>
                <a:lnTo>
                  <a:pt x="5664" y="502"/>
                </a:lnTo>
                <a:lnTo>
                  <a:pt x="5690" y="489"/>
                </a:lnTo>
                <a:lnTo>
                  <a:pt x="5754" y="476"/>
                </a:lnTo>
                <a:lnTo>
                  <a:pt x="5754" y="444"/>
                </a:lnTo>
                <a:lnTo>
                  <a:pt x="5741" y="450"/>
                </a:lnTo>
                <a:lnTo>
                  <a:pt x="5715" y="470"/>
                </a:lnTo>
                <a:lnTo>
                  <a:pt x="5433" y="495"/>
                </a:lnTo>
                <a:lnTo>
                  <a:pt x="5484" y="534"/>
                </a:lnTo>
                <a:lnTo>
                  <a:pt x="5452" y="540"/>
                </a:lnTo>
                <a:lnTo>
                  <a:pt x="5426" y="553"/>
                </a:lnTo>
                <a:lnTo>
                  <a:pt x="5420" y="553"/>
                </a:lnTo>
                <a:lnTo>
                  <a:pt x="5420" y="547"/>
                </a:lnTo>
                <a:lnTo>
                  <a:pt x="5439" y="534"/>
                </a:lnTo>
                <a:lnTo>
                  <a:pt x="5465" y="528"/>
                </a:lnTo>
                <a:lnTo>
                  <a:pt x="5490" y="521"/>
                </a:lnTo>
                <a:lnTo>
                  <a:pt x="5497" y="528"/>
                </a:lnTo>
                <a:lnTo>
                  <a:pt x="5484" y="534"/>
                </a:lnTo>
                <a:lnTo>
                  <a:pt x="5433" y="495"/>
                </a:lnTo>
                <a:lnTo>
                  <a:pt x="4751" y="540"/>
                </a:lnTo>
                <a:lnTo>
                  <a:pt x="4725" y="534"/>
                </a:lnTo>
                <a:lnTo>
                  <a:pt x="4700" y="534"/>
                </a:lnTo>
                <a:lnTo>
                  <a:pt x="4700" y="540"/>
                </a:lnTo>
                <a:lnTo>
                  <a:pt x="4706" y="540"/>
                </a:lnTo>
                <a:lnTo>
                  <a:pt x="4732" y="547"/>
                </a:lnTo>
                <a:lnTo>
                  <a:pt x="4777" y="540"/>
                </a:lnTo>
                <a:lnTo>
                  <a:pt x="4803" y="534"/>
                </a:lnTo>
                <a:lnTo>
                  <a:pt x="4803" y="534"/>
                </a:lnTo>
                <a:lnTo>
                  <a:pt x="4777" y="534"/>
                </a:lnTo>
                <a:lnTo>
                  <a:pt x="4751" y="540"/>
                </a:lnTo>
                <a:lnTo>
                  <a:pt x="5433" y="495"/>
                </a:lnTo>
                <a:lnTo>
                  <a:pt x="3819" y="335"/>
                </a:lnTo>
                <a:lnTo>
                  <a:pt x="3838" y="341"/>
                </a:lnTo>
                <a:lnTo>
                  <a:pt x="3864" y="341"/>
                </a:lnTo>
                <a:lnTo>
                  <a:pt x="3877" y="335"/>
                </a:lnTo>
                <a:lnTo>
                  <a:pt x="3870" y="328"/>
                </a:lnTo>
                <a:lnTo>
                  <a:pt x="3851" y="328"/>
                </a:lnTo>
                <a:lnTo>
                  <a:pt x="3845" y="328"/>
                </a:lnTo>
                <a:lnTo>
                  <a:pt x="3838" y="328"/>
                </a:lnTo>
                <a:lnTo>
                  <a:pt x="3819" y="328"/>
                </a:lnTo>
                <a:lnTo>
                  <a:pt x="3819" y="335"/>
                </a:lnTo>
                <a:lnTo>
                  <a:pt x="5433" y="495"/>
                </a:lnTo>
                <a:lnTo>
                  <a:pt x="3813" y="328"/>
                </a:lnTo>
                <a:lnTo>
                  <a:pt x="3819" y="328"/>
                </a:lnTo>
                <a:lnTo>
                  <a:pt x="3825" y="322"/>
                </a:lnTo>
                <a:lnTo>
                  <a:pt x="3819" y="322"/>
                </a:lnTo>
                <a:lnTo>
                  <a:pt x="3806" y="328"/>
                </a:lnTo>
                <a:lnTo>
                  <a:pt x="3813" y="328"/>
                </a:lnTo>
                <a:lnTo>
                  <a:pt x="5433" y="495"/>
                </a:lnTo>
                <a:lnTo>
                  <a:pt x="3825" y="290"/>
                </a:lnTo>
                <a:lnTo>
                  <a:pt x="3825" y="296"/>
                </a:lnTo>
                <a:lnTo>
                  <a:pt x="3832" y="296"/>
                </a:lnTo>
                <a:lnTo>
                  <a:pt x="3838" y="290"/>
                </a:lnTo>
                <a:lnTo>
                  <a:pt x="3838" y="283"/>
                </a:lnTo>
                <a:lnTo>
                  <a:pt x="3832" y="283"/>
                </a:lnTo>
                <a:lnTo>
                  <a:pt x="3825" y="290"/>
                </a:lnTo>
                <a:lnTo>
                  <a:pt x="5433" y="495"/>
                </a:lnTo>
                <a:lnTo>
                  <a:pt x="5413" y="309"/>
                </a:lnTo>
                <a:lnTo>
                  <a:pt x="5407" y="303"/>
                </a:lnTo>
                <a:lnTo>
                  <a:pt x="5394" y="303"/>
                </a:lnTo>
                <a:lnTo>
                  <a:pt x="5388" y="296"/>
                </a:lnTo>
                <a:lnTo>
                  <a:pt x="5388" y="303"/>
                </a:lnTo>
                <a:lnTo>
                  <a:pt x="5394" y="309"/>
                </a:lnTo>
                <a:lnTo>
                  <a:pt x="5407" y="309"/>
                </a:lnTo>
                <a:lnTo>
                  <a:pt x="5413" y="309"/>
                </a:lnTo>
                <a:lnTo>
                  <a:pt x="5433" y="495"/>
                </a:lnTo>
                <a:lnTo>
                  <a:pt x="5458" y="168"/>
                </a:lnTo>
                <a:lnTo>
                  <a:pt x="5484" y="174"/>
                </a:lnTo>
                <a:lnTo>
                  <a:pt x="5529" y="180"/>
                </a:lnTo>
                <a:lnTo>
                  <a:pt x="5548" y="187"/>
                </a:lnTo>
                <a:lnTo>
                  <a:pt x="5574" y="187"/>
                </a:lnTo>
                <a:lnTo>
                  <a:pt x="5574" y="193"/>
                </a:lnTo>
                <a:lnTo>
                  <a:pt x="5587" y="200"/>
                </a:lnTo>
                <a:lnTo>
                  <a:pt x="5613" y="206"/>
                </a:lnTo>
                <a:lnTo>
                  <a:pt x="5632" y="213"/>
                </a:lnTo>
                <a:lnTo>
                  <a:pt x="5638" y="213"/>
                </a:lnTo>
                <a:lnTo>
                  <a:pt x="5638" y="206"/>
                </a:lnTo>
                <a:lnTo>
                  <a:pt x="5625" y="200"/>
                </a:lnTo>
                <a:lnTo>
                  <a:pt x="5593" y="187"/>
                </a:lnTo>
                <a:lnTo>
                  <a:pt x="5555" y="180"/>
                </a:lnTo>
                <a:lnTo>
                  <a:pt x="5529" y="174"/>
                </a:lnTo>
                <a:lnTo>
                  <a:pt x="5478" y="168"/>
                </a:lnTo>
                <a:lnTo>
                  <a:pt x="5458" y="168"/>
                </a:lnTo>
                <a:lnTo>
                  <a:pt x="5452" y="168"/>
                </a:lnTo>
                <a:lnTo>
                  <a:pt x="5458" y="168"/>
                </a:lnTo>
                <a:lnTo>
                  <a:pt x="5433" y="495"/>
                </a:lnTo>
                <a:lnTo>
                  <a:pt x="3735" y="335"/>
                </a:lnTo>
                <a:lnTo>
                  <a:pt x="3742" y="335"/>
                </a:lnTo>
                <a:lnTo>
                  <a:pt x="3735" y="328"/>
                </a:lnTo>
                <a:lnTo>
                  <a:pt x="3729" y="335"/>
                </a:lnTo>
                <a:lnTo>
                  <a:pt x="3735" y="335"/>
                </a:lnTo>
                <a:lnTo>
                  <a:pt x="5433" y="495"/>
                </a:lnTo>
                <a:lnTo>
                  <a:pt x="3748" y="341"/>
                </a:lnTo>
                <a:lnTo>
                  <a:pt x="3761" y="341"/>
                </a:lnTo>
                <a:lnTo>
                  <a:pt x="3768" y="341"/>
                </a:lnTo>
                <a:lnTo>
                  <a:pt x="3761" y="335"/>
                </a:lnTo>
                <a:lnTo>
                  <a:pt x="3748" y="341"/>
                </a:lnTo>
                <a:lnTo>
                  <a:pt x="5433" y="495"/>
                </a:lnTo>
                <a:lnTo>
                  <a:pt x="3716" y="335"/>
                </a:lnTo>
                <a:lnTo>
                  <a:pt x="3723" y="328"/>
                </a:lnTo>
                <a:lnTo>
                  <a:pt x="3716" y="328"/>
                </a:lnTo>
                <a:lnTo>
                  <a:pt x="3710" y="328"/>
                </a:lnTo>
                <a:lnTo>
                  <a:pt x="3703" y="335"/>
                </a:lnTo>
                <a:lnTo>
                  <a:pt x="3716" y="335"/>
                </a:lnTo>
                <a:lnTo>
                  <a:pt x="5433" y="495"/>
                </a:lnTo>
                <a:lnTo>
                  <a:pt x="3825" y="354"/>
                </a:lnTo>
                <a:lnTo>
                  <a:pt x="3838" y="367"/>
                </a:lnTo>
                <a:lnTo>
                  <a:pt x="3845" y="367"/>
                </a:lnTo>
                <a:lnTo>
                  <a:pt x="3845" y="354"/>
                </a:lnTo>
                <a:lnTo>
                  <a:pt x="3838" y="354"/>
                </a:lnTo>
                <a:lnTo>
                  <a:pt x="3825" y="354"/>
                </a:lnTo>
                <a:lnTo>
                  <a:pt x="5433" y="495"/>
                </a:lnTo>
                <a:lnTo>
                  <a:pt x="4089" y="277"/>
                </a:lnTo>
                <a:lnTo>
                  <a:pt x="4089" y="270"/>
                </a:lnTo>
                <a:lnTo>
                  <a:pt x="4083" y="270"/>
                </a:lnTo>
                <a:lnTo>
                  <a:pt x="4076" y="270"/>
                </a:lnTo>
                <a:lnTo>
                  <a:pt x="4076" y="277"/>
                </a:lnTo>
                <a:lnTo>
                  <a:pt x="4089" y="277"/>
                </a:lnTo>
                <a:lnTo>
                  <a:pt x="5433" y="495"/>
                </a:lnTo>
                <a:lnTo>
                  <a:pt x="4044" y="412"/>
                </a:lnTo>
                <a:lnTo>
                  <a:pt x="4038" y="412"/>
                </a:lnTo>
                <a:lnTo>
                  <a:pt x="4044" y="418"/>
                </a:lnTo>
                <a:lnTo>
                  <a:pt x="4057" y="425"/>
                </a:lnTo>
                <a:lnTo>
                  <a:pt x="4070" y="431"/>
                </a:lnTo>
                <a:lnTo>
                  <a:pt x="4076" y="431"/>
                </a:lnTo>
                <a:lnTo>
                  <a:pt x="4076" y="425"/>
                </a:lnTo>
                <a:lnTo>
                  <a:pt x="4057" y="418"/>
                </a:lnTo>
                <a:lnTo>
                  <a:pt x="4044" y="412"/>
                </a:lnTo>
                <a:lnTo>
                  <a:pt x="5433" y="495"/>
                </a:lnTo>
                <a:lnTo>
                  <a:pt x="4044" y="270"/>
                </a:lnTo>
                <a:lnTo>
                  <a:pt x="4044" y="264"/>
                </a:lnTo>
                <a:lnTo>
                  <a:pt x="4044" y="251"/>
                </a:lnTo>
                <a:lnTo>
                  <a:pt x="4038" y="251"/>
                </a:lnTo>
                <a:lnTo>
                  <a:pt x="4031" y="251"/>
                </a:lnTo>
                <a:lnTo>
                  <a:pt x="4044" y="270"/>
                </a:lnTo>
                <a:lnTo>
                  <a:pt x="5433" y="495"/>
                </a:lnTo>
                <a:lnTo>
                  <a:pt x="5220" y="296"/>
                </a:lnTo>
                <a:lnTo>
                  <a:pt x="5246" y="296"/>
                </a:lnTo>
                <a:lnTo>
                  <a:pt x="5291" y="296"/>
                </a:lnTo>
                <a:lnTo>
                  <a:pt x="5343" y="303"/>
                </a:lnTo>
                <a:lnTo>
                  <a:pt x="5368" y="303"/>
                </a:lnTo>
                <a:lnTo>
                  <a:pt x="5375" y="303"/>
                </a:lnTo>
                <a:lnTo>
                  <a:pt x="5368" y="303"/>
                </a:lnTo>
                <a:lnTo>
                  <a:pt x="5349" y="290"/>
                </a:lnTo>
                <a:lnTo>
                  <a:pt x="5323" y="290"/>
                </a:lnTo>
                <a:lnTo>
                  <a:pt x="5278" y="290"/>
                </a:lnTo>
                <a:lnTo>
                  <a:pt x="5233" y="290"/>
                </a:lnTo>
                <a:lnTo>
                  <a:pt x="5220" y="296"/>
                </a:lnTo>
                <a:lnTo>
                  <a:pt x="5214" y="296"/>
                </a:lnTo>
                <a:lnTo>
                  <a:pt x="5220" y="296"/>
                </a:lnTo>
                <a:lnTo>
                  <a:pt x="5433" y="495"/>
                </a:lnTo>
                <a:lnTo>
                  <a:pt x="3935" y="393"/>
                </a:lnTo>
                <a:lnTo>
                  <a:pt x="3928" y="386"/>
                </a:lnTo>
                <a:lnTo>
                  <a:pt x="3922" y="380"/>
                </a:lnTo>
                <a:lnTo>
                  <a:pt x="3903" y="373"/>
                </a:lnTo>
                <a:lnTo>
                  <a:pt x="3890" y="373"/>
                </a:lnTo>
                <a:lnTo>
                  <a:pt x="3903" y="380"/>
                </a:lnTo>
                <a:lnTo>
                  <a:pt x="3903" y="386"/>
                </a:lnTo>
                <a:lnTo>
                  <a:pt x="3922" y="393"/>
                </a:lnTo>
                <a:lnTo>
                  <a:pt x="3935" y="393"/>
                </a:lnTo>
                <a:lnTo>
                  <a:pt x="5433" y="495"/>
                </a:lnTo>
                <a:lnTo>
                  <a:pt x="3851" y="373"/>
                </a:lnTo>
                <a:lnTo>
                  <a:pt x="3864" y="373"/>
                </a:lnTo>
                <a:lnTo>
                  <a:pt x="3864" y="367"/>
                </a:lnTo>
                <a:lnTo>
                  <a:pt x="3851" y="373"/>
                </a:lnTo>
                <a:lnTo>
                  <a:pt x="5433" y="495"/>
                </a:lnTo>
                <a:lnTo>
                  <a:pt x="4211" y="373"/>
                </a:lnTo>
                <a:lnTo>
                  <a:pt x="4218" y="380"/>
                </a:lnTo>
                <a:lnTo>
                  <a:pt x="4224" y="380"/>
                </a:lnTo>
                <a:lnTo>
                  <a:pt x="4218" y="367"/>
                </a:lnTo>
                <a:lnTo>
                  <a:pt x="4205" y="367"/>
                </a:lnTo>
                <a:lnTo>
                  <a:pt x="4198" y="367"/>
                </a:lnTo>
                <a:lnTo>
                  <a:pt x="4198" y="373"/>
                </a:lnTo>
                <a:lnTo>
                  <a:pt x="4211" y="373"/>
                </a:lnTo>
                <a:lnTo>
                  <a:pt x="5433" y="495"/>
                </a:lnTo>
                <a:lnTo>
                  <a:pt x="4031" y="328"/>
                </a:lnTo>
                <a:lnTo>
                  <a:pt x="4038" y="328"/>
                </a:lnTo>
                <a:lnTo>
                  <a:pt x="4044" y="328"/>
                </a:lnTo>
                <a:lnTo>
                  <a:pt x="4050" y="335"/>
                </a:lnTo>
                <a:lnTo>
                  <a:pt x="4050" y="328"/>
                </a:lnTo>
                <a:lnTo>
                  <a:pt x="4044" y="322"/>
                </a:lnTo>
                <a:lnTo>
                  <a:pt x="4031" y="315"/>
                </a:lnTo>
                <a:lnTo>
                  <a:pt x="4025" y="315"/>
                </a:lnTo>
                <a:lnTo>
                  <a:pt x="4025" y="328"/>
                </a:lnTo>
                <a:lnTo>
                  <a:pt x="4031" y="328"/>
                </a:lnTo>
                <a:lnTo>
                  <a:pt x="5433" y="495"/>
                </a:lnTo>
                <a:lnTo>
                  <a:pt x="3922" y="309"/>
                </a:lnTo>
                <a:lnTo>
                  <a:pt x="3922" y="303"/>
                </a:lnTo>
                <a:lnTo>
                  <a:pt x="3915" y="296"/>
                </a:lnTo>
                <a:lnTo>
                  <a:pt x="3909" y="296"/>
                </a:lnTo>
                <a:lnTo>
                  <a:pt x="3903" y="303"/>
                </a:lnTo>
                <a:lnTo>
                  <a:pt x="3922" y="309"/>
                </a:lnTo>
                <a:lnTo>
                  <a:pt x="5433" y="495"/>
                </a:lnTo>
                <a:lnTo>
                  <a:pt x="4237" y="380"/>
                </a:lnTo>
                <a:lnTo>
                  <a:pt x="4301" y="354"/>
                </a:lnTo>
                <a:lnTo>
                  <a:pt x="4365" y="322"/>
                </a:lnTo>
                <a:lnTo>
                  <a:pt x="4443" y="296"/>
                </a:lnTo>
                <a:lnTo>
                  <a:pt x="4520" y="251"/>
                </a:lnTo>
                <a:lnTo>
                  <a:pt x="4533" y="245"/>
                </a:lnTo>
                <a:lnTo>
                  <a:pt x="4545" y="245"/>
                </a:lnTo>
                <a:lnTo>
                  <a:pt x="4584" y="232"/>
                </a:lnTo>
                <a:lnTo>
                  <a:pt x="4668" y="193"/>
                </a:lnTo>
                <a:lnTo>
                  <a:pt x="4732" y="174"/>
                </a:lnTo>
                <a:lnTo>
                  <a:pt x="4777" y="155"/>
                </a:lnTo>
                <a:lnTo>
                  <a:pt x="4873" y="142"/>
                </a:lnTo>
                <a:lnTo>
                  <a:pt x="4931" y="142"/>
                </a:lnTo>
                <a:lnTo>
                  <a:pt x="4970" y="155"/>
                </a:lnTo>
                <a:lnTo>
                  <a:pt x="5040" y="161"/>
                </a:lnTo>
                <a:lnTo>
                  <a:pt x="5079" y="168"/>
                </a:lnTo>
                <a:lnTo>
                  <a:pt x="5118" y="174"/>
                </a:lnTo>
                <a:lnTo>
                  <a:pt x="5143" y="180"/>
                </a:lnTo>
                <a:lnTo>
                  <a:pt x="5188" y="187"/>
                </a:lnTo>
                <a:lnTo>
                  <a:pt x="5214" y="193"/>
                </a:lnTo>
                <a:lnTo>
                  <a:pt x="5227" y="193"/>
                </a:lnTo>
                <a:lnTo>
                  <a:pt x="5246" y="187"/>
                </a:lnTo>
                <a:lnTo>
                  <a:pt x="5265" y="187"/>
                </a:lnTo>
                <a:lnTo>
                  <a:pt x="5073" y="155"/>
                </a:lnTo>
                <a:lnTo>
                  <a:pt x="4983" y="135"/>
                </a:lnTo>
                <a:lnTo>
                  <a:pt x="4918" y="129"/>
                </a:lnTo>
                <a:lnTo>
                  <a:pt x="4848" y="129"/>
                </a:lnTo>
                <a:lnTo>
                  <a:pt x="4770" y="142"/>
                </a:lnTo>
                <a:lnTo>
                  <a:pt x="4687" y="174"/>
                </a:lnTo>
                <a:lnTo>
                  <a:pt x="4565" y="213"/>
                </a:lnTo>
                <a:lnTo>
                  <a:pt x="4545" y="225"/>
                </a:lnTo>
                <a:lnTo>
                  <a:pt x="4539" y="232"/>
                </a:lnTo>
                <a:lnTo>
                  <a:pt x="4507" y="245"/>
                </a:lnTo>
                <a:lnTo>
                  <a:pt x="4481" y="264"/>
                </a:lnTo>
                <a:lnTo>
                  <a:pt x="4455" y="283"/>
                </a:lnTo>
                <a:lnTo>
                  <a:pt x="4378" y="309"/>
                </a:lnTo>
                <a:lnTo>
                  <a:pt x="4295" y="341"/>
                </a:lnTo>
                <a:lnTo>
                  <a:pt x="4288" y="341"/>
                </a:lnTo>
                <a:lnTo>
                  <a:pt x="4275" y="348"/>
                </a:lnTo>
                <a:lnTo>
                  <a:pt x="4243" y="373"/>
                </a:lnTo>
                <a:lnTo>
                  <a:pt x="4237" y="380"/>
                </a:lnTo>
                <a:lnTo>
                  <a:pt x="5433" y="495"/>
                </a:lnTo>
                <a:lnTo>
                  <a:pt x="4301" y="386"/>
                </a:lnTo>
                <a:lnTo>
                  <a:pt x="4288" y="380"/>
                </a:lnTo>
                <a:lnTo>
                  <a:pt x="4275" y="380"/>
                </a:lnTo>
                <a:lnTo>
                  <a:pt x="4275" y="386"/>
                </a:lnTo>
                <a:lnTo>
                  <a:pt x="4275" y="393"/>
                </a:lnTo>
                <a:lnTo>
                  <a:pt x="4282" y="393"/>
                </a:lnTo>
                <a:lnTo>
                  <a:pt x="4295" y="393"/>
                </a:lnTo>
                <a:lnTo>
                  <a:pt x="4308" y="399"/>
                </a:lnTo>
                <a:lnTo>
                  <a:pt x="4314" y="399"/>
                </a:lnTo>
                <a:lnTo>
                  <a:pt x="4314" y="393"/>
                </a:lnTo>
                <a:lnTo>
                  <a:pt x="4308" y="393"/>
                </a:lnTo>
                <a:lnTo>
                  <a:pt x="4308" y="386"/>
                </a:lnTo>
                <a:lnTo>
                  <a:pt x="4301" y="386"/>
                </a:lnTo>
                <a:lnTo>
                  <a:pt x="5433" y="495"/>
                </a:lnTo>
                <a:lnTo>
                  <a:pt x="3787" y="283"/>
                </a:lnTo>
                <a:lnTo>
                  <a:pt x="3793" y="290"/>
                </a:lnTo>
                <a:lnTo>
                  <a:pt x="3793" y="277"/>
                </a:lnTo>
                <a:lnTo>
                  <a:pt x="3787" y="277"/>
                </a:lnTo>
                <a:lnTo>
                  <a:pt x="3787" y="283"/>
                </a:lnTo>
                <a:lnTo>
                  <a:pt x="5433" y="495"/>
                </a:lnTo>
                <a:lnTo>
                  <a:pt x="3543" y="386"/>
                </a:lnTo>
                <a:lnTo>
                  <a:pt x="3498" y="386"/>
                </a:lnTo>
                <a:lnTo>
                  <a:pt x="3485" y="386"/>
                </a:lnTo>
                <a:lnTo>
                  <a:pt x="3478" y="393"/>
                </a:lnTo>
                <a:lnTo>
                  <a:pt x="3465" y="405"/>
                </a:lnTo>
                <a:lnTo>
                  <a:pt x="3459" y="405"/>
                </a:lnTo>
                <a:lnTo>
                  <a:pt x="3465" y="405"/>
                </a:lnTo>
                <a:lnTo>
                  <a:pt x="3491" y="399"/>
                </a:lnTo>
                <a:lnTo>
                  <a:pt x="3517" y="399"/>
                </a:lnTo>
                <a:lnTo>
                  <a:pt x="3568" y="399"/>
                </a:lnTo>
                <a:lnTo>
                  <a:pt x="3626" y="405"/>
                </a:lnTo>
                <a:lnTo>
                  <a:pt x="3703" y="412"/>
                </a:lnTo>
                <a:lnTo>
                  <a:pt x="3665" y="405"/>
                </a:lnTo>
                <a:lnTo>
                  <a:pt x="3620" y="399"/>
                </a:lnTo>
                <a:lnTo>
                  <a:pt x="3543" y="386"/>
                </a:lnTo>
                <a:lnTo>
                  <a:pt x="5433" y="495"/>
                </a:lnTo>
                <a:lnTo>
                  <a:pt x="4005" y="251"/>
                </a:lnTo>
                <a:lnTo>
                  <a:pt x="4012" y="245"/>
                </a:lnTo>
                <a:lnTo>
                  <a:pt x="4012" y="238"/>
                </a:lnTo>
                <a:lnTo>
                  <a:pt x="3999" y="245"/>
                </a:lnTo>
                <a:lnTo>
                  <a:pt x="3999" y="251"/>
                </a:lnTo>
                <a:lnTo>
                  <a:pt x="4005" y="251"/>
                </a:lnTo>
                <a:lnTo>
                  <a:pt x="5433" y="495"/>
                </a:lnTo>
                <a:lnTo>
                  <a:pt x="4790" y="495"/>
                </a:lnTo>
                <a:lnTo>
                  <a:pt x="4803" y="489"/>
                </a:lnTo>
                <a:lnTo>
                  <a:pt x="4796" y="489"/>
                </a:lnTo>
                <a:lnTo>
                  <a:pt x="4777" y="483"/>
                </a:lnTo>
                <a:lnTo>
                  <a:pt x="4764" y="483"/>
                </a:lnTo>
                <a:lnTo>
                  <a:pt x="4738" y="495"/>
                </a:lnTo>
                <a:lnTo>
                  <a:pt x="4687" y="515"/>
                </a:lnTo>
                <a:lnTo>
                  <a:pt x="4668" y="521"/>
                </a:lnTo>
                <a:lnTo>
                  <a:pt x="4655" y="528"/>
                </a:lnTo>
                <a:lnTo>
                  <a:pt x="4635" y="528"/>
                </a:lnTo>
                <a:lnTo>
                  <a:pt x="4623" y="521"/>
                </a:lnTo>
                <a:lnTo>
                  <a:pt x="4545" y="515"/>
                </a:lnTo>
                <a:lnTo>
                  <a:pt x="4500" y="502"/>
                </a:lnTo>
                <a:lnTo>
                  <a:pt x="4436" y="489"/>
                </a:lnTo>
                <a:lnTo>
                  <a:pt x="4398" y="476"/>
                </a:lnTo>
                <a:lnTo>
                  <a:pt x="4378" y="470"/>
                </a:lnTo>
                <a:lnTo>
                  <a:pt x="4365" y="470"/>
                </a:lnTo>
                <a:lnTo>
                  <a:pt x="4365" y="483"/>
                </a:lnTo>
                <a:lnTo>
                  <a:pt x="4378" y="489"/>
                </a:lnTo>
                <a:lnTo>
                  <a:pt x="4398" y="489"/>
                </a:lnTo>
                <a:lnTo>
                  <a:pt x="4410" y="489"/>
                </a:lnTo>
                <a:lnTo>
                  <a:pt x="4417" y="495"/>
                </a:lnTo>
                <a:lnTo>
                  <a:pt x="4423" y="502"/>
                </a:lnTo>
                <a:lnTo>
                  <a:pt x="4449" y="502"/>
                </a:lnTo>
                <a:lnTo>
                  <a:pt x="4468" y="508"/>
                </a:lnTo>
                <a:lnTo>
                  <a:pt x="4507" y="521"/>
                </a:lnTo>
                <a:lnTo>
                  <a:pt x="4552" y="521"/>
                </a:lnTo>
                <a:lnTo>
                  <a:pt x="4590" y="528"/>
                </a:lnTo>
                <a:lnTo>
                  <a:pt x="4616" y="528"/>
                </a:lnTo>
                <a:lnTo>
                  <a:pt x="4603" y="540"/>
                </a:lnTo>
                <a:lnTo>
                  <a:pt x="4590" y="540"/>
                </a:lnTo>
                <a:lnTo>
                  <a:pt x="4552" y="553"/>
                </a:lnTo>
                <a:lnTo>
                  <a:pt x="4526" y="560"/>
                </a:lnTo>
                <a:lnTo>
                  <a:pt x="4520" y="566"/>
                </a:lnTo>
                <a:lnTo>
                  <a:pt x="4513" y="566"/>
                </a:lnTo>
                <a:lnTo>
                  <a:pt x="4488" y="553"/>
                </a:lnTo>
                <a:lnTo>
                  <a:pt x="4468" y="547"/>
                </a:lnTo>
                <a:lnTo>
                  <a:pt x="4462" y="547"/>
                </a:lnTo>
                <a:lnTo>
                  <a:pt x="4462" y="553"/>
                </a:lnTo>
                <a:lnTo>
                  <a:pt x="4481" y="560"/>
                </a:lnTo>
                <a:lnTo>
                  <a:pt x="4494" y="566"/>
                </a:lnTo>
                <a:lnTo>
                  <a:pt x="4494" y="579"/>
                </a:lnTo>
                <a:lnTo>
                  <a:pt x="4488" y="585"/>
                </a:lnTo>
                <a:lnTo>
                  <a:pt x="4481" y="592"/>
                </a:lnTo>
                <a:lnTo>
                  <a:pt x="4462" y="598"/>
                </a:lnTo>
                <a:lnTo>
                  <a:pt x="4449" y="598"/>
                </a:lnTo>
                <a:lnTo>
                  <a:pt x="4436" y="598"/>
                </a:lnTo>
                <a:lnTo>
                  <a:pt x="4423" y="592"/>
                </a:lnTo>
                <a:lnTo>
                  <a:pt x="4410" y="585"/>
                </a:lnTo>
                <a:lnTo>
                  <a:pt x="4404" y="579"/>
                </a:lnTo>
                <a:lnTo>
                  <a:pt x="4398" y="566"/>
                </a:lnTo>
                <a:lnTo>
                  <a:pt x="4385" y="566"/>
                </a:lnTo>
                <a:lnTo>
                  <a:pt x="4346" y="566"/>
                </a:lnTo>
                <a:lnTo>
                  <a:pt x="4314" y="560"/>
                </a:lnTo>
                <a:lnTo>
                  <a:pt x="4250" y="547"/>
                </a:lnTo>
                <a:lnTo>
                  <a:pt x="4205" y="540"/>
                </a:lnTo>
                <a:lnTo>
                  <a:pt x="4179" y="534"/>
                </a:lnTo>
                <a:lnTo>
                  <a:pt x="4153" y="528"/>
                </a:lnTo>
                <a:lnTo>
                  <a:pt x="4147" y="521"/>
                </a:lnTo>
                <a:lnTo>
                  <a:pt x="4160" y="521"/>
                </a:lnTo>
                <a:lnTo>
                  <a:pt x="4205" y="521"/>
                </a:lnTo>
                <a:lnTo>
                  <a:pt x="4237" y="521"/>
                </a:lnTo>
                <a:lnTo>
                  <a:pt x="4288" y="521"/>
                </a:lnTo>
                <a:lnTo>
                  <a:pt x="4333" y="528"/>
                </a:lnTo>
                <a:lnTo>
                  <a:pt x="4359" y="534"/>
                </a:lnTo>
                <a:lnTo>
                  <a:pt x="4404" y="547"/>
                </a:lnTo>
                <a:lnTo>
                  <a:pt x="4423" y="547"/>
                </a:lnTo>
                <a:lnTo>
                  <a:pt x="4443" y="553"/>
                </a:lnTo>
                <a:lnTo>
                  <a:pt x="4449" y="560"/>
                </a:lnTo>
                <a:lnTo>
                  <a:pt x="4449" y="553"/>
                </a:lnTo>
                <a:lnTo>
                  <a:pt x="4449" y="547"/>
                </a:lnTo>
                <a:lnTo>
                  <a:pt x="4423" y="534"/>
                </a:lnTo>
                <a:lnTo>
                  <a:pt x="4398" y="528"/>
                </a:lnTo>
                <a:lnTo>
                  <a:pt x="4353" y="521"/>
                </a:lnTo>
                <a:lnTo>
                  <a:pt x="4320" y="521"/>
                </a:lnTo>
                <a:lnTo>
                  <a:pt x="4288" y="521"/>
                </a:lnTo>
                <a:lnTo>
                  <a:pt x="4275" y="521"/>
                </a:lnTo>
                <a:lnTo>
                  <a:pt x="4256" y="521"/>
                </a:lnTo>
                <a:lnTo>
                  <a:pt x="4250" y="515"/>
                </a:lnTo>
                <a:lnTo>
                  <a:pt x="4243" y="515"/>
                </a:lnTo>
                <a:lnTo>
                  <a:pt x="4218" y="515"/>
                </a:lnTo>
                <a:lnTo>
                  <a:pt x="4198" y="521"/>
                </a:lnTo>
                <a:lnTo>
                  <a:pt x="4192" y="521"/>
                </a:lnTo>
                <a:lnTo>
                  <a:pt x="4192" y="515"/>
                </a:lnTo>
                <a:lnTo>
                  <a:pt x="4205" y="502"/>
                </a:lnTo>
                <a:lnTo>
                  <a:pt x="4224" y="489"/>
                </a:lnTo>
                <a:lnTo>
                  <a:pt x="4256" y="476"/>
                </a:lnTo>
                <a:lnTo>
                  <a:pt x="4301" y="457"/>
                </a:lnTo>
                <a:lnTo>
                  <a:pt x="4320" y="450"/>
                </a:lnTo>
                <a:lnTo>
                  <a:pt x="4333" y="438"/>
                </a:lnTo>
                <a:lnTo>
                  <a:pt x="4359" y="425"/>
                </a:lnTo>
                <a:lnTo>
                  <a:pt x="4398" y="405"/>
                </a:lnTo>
                <a:lnTo>
                  <a:pt x="4404" y="405"/>
                </a:lnTo>
                <a:lnTo>
                  <a:pt x="4410" y="412"/>
                </a:lnTo>
                <a:lnTo>
                  <a:pt x="4417" y="412"/>
                </a:lnTo>
                <a:lnTo>
                  <a:pt x="4417" y="405"/>
                </a:lnTo>
                <a:lnTo>
                  <a:pt x="4423" y="399"/>
                </a:lnTo>
                <a:lnTo>
                  <a:pt x="4481" y="354"/>
                </a:lnTo>
                <a:lnTo>
                  <a:pt x="4391" y="399"/>
                </a:lnTo>
                <a:lnTo>
                  <a:pt x="4333" y="418"/>
                </a:lnTo>
                <a:lnTo>
                  <a:pt x="4301" y="438"/>
                </a:lnTo>
                <a:lnTo>
                  <a:pt x="4263" y="450"/>
                </a:lnTo>
                <a:lnTo>
                  <a:pt x="4160" y="502"/>
                </a:lnTo>
                <a:lnTo>
                  <a:pt x="4173" y="483"/>
                </a:lnTo>
                <a:lnTo>
                  <a:pt x="4147" y="495"/>
                </a:lnTo>
                <a:lnTo>
                  <a:pt x="4108" y="515"/>
                </a:lnTo>
                <a:lnTo>
                  <a:pt x="4076" y="515"/>
                </a:lnTo>
                <a:lnTo>
                  <a:pt x="4038" y="508"/>
                </a:lnTo>
                <a:lnTo>
                  <a:pt x="3973" y="483"/>
                </a:lnTo>
                <a:lnTo>
                  <a:pt x="3915" y="476"/>
                </a:lnTo>
                <a:lnTo>
                  <a:pt x="3890" y="470"/>
                </a:lnTo>
                <a:lnTo>
                  <a:pt x="3864" y="457"/>
                </a:lnTo>
                <a:lnTo>
                  <a:pt x="3774" y="438"/>
                </a:lnTo>
                <a:lnTo>
                  <a:pt x="3684" y="425"/>
                </a:lnTo>
                <a:lnTo>
                  <a:pt x="3639" y="418"/>
                </a:lnTo>
                <a:lnTo>
                  <a:pt x="3588" y="418"/>
                </a:lnTo>
                <a:lnTo>
                  <a:pt x="3504" y="418"/>
                </a:lnTo>
                <a:lnTo>
                  <a:pt x="3472" y="418"/>
                </a:lnTo>
                <a:lnTo>
                  <a:pt x="3453" y="425"/>
                </a:lnTo>
                <a:lnTo>
                  <a:pt x="3427" y="418"/>
                </a:lnTo>
                <a:lnTo>
                  <a:pt x="3401" y="425"/>
                </a:lnTo>
                <a:lnTo>
                  <a:pt x="3388" y="425"/>
                </a:lnTo>
                <a:lnTo>
                  <a:pt x="3369" y="425"/>
                </a:lnTo>
                <a:lnTo>
                  <a:pt x="3363" y="418"/>
                </a:lnTo>
                <a:lnTo>
                  <a:pt x="3350" y="418"/>
                </a:lnTo>
                <a:lnTo>
                  <a:pt x="3324" y="418"/>
                </a:lnTo>
                <a:lnTo>
                  <a:pt x="3330" y="412"/>
                </a:lnTo>
                <a:lnTo>
                  <a:pt x="3350" y="405"/>
                </a:lnTo>
                <a:lnTo>
                  <a:pt x="3369" y="399"/>
                </a:lnTo>
                <a:lnTo>
                  <a:pt x="3388" y="399"/>
                </a:lnTo>
                <a:lnTo>
                  <a:pt x="3408" y="405"/>
                </a:lnTo>
                <a:lnTo>
                  <a:pt x="3395" y="399"/>
                </a:lnTo>
                <a:lnTo>
                  <a:pt x="3375" y="393"/>
                </a:lnTo>
                <a:lnTo>
                  <a:pt x="3356" y="393"/>
                </a:lnTo>
                <a:lnTo>
                  <a:pt x="3330" y="399"/>
                </a:lnTo>
                <a:lnTo>
                  <a:pt x="3318" y="399"/>
                </a:lnTo>
                <a:lnTo>
                  <a:pt x="3318" y="412"/>
                </a:lnTo>
                <a:lnTo>
                  <a:pt x="3311" y="412"/>
                </a:lnTo>
                <a:lnTo>
                  <a:pt x="3311" y="418"/>
                </a:lnTo>
                <a:lnTo>
                  <a:pt x="3298" y="412"/>
                </a:lnTo>
                <a:lnTo>
                  <a:pt x="3292" y="412"/>
                </a:lnTo>
                <a:lnTo>
                  <a:pt x="3273" y="418"/>
                </a:lnTo>
                <a:lnTo>
                  <a:pt x="3260" y="418"/>
                </a:lnTo>
                <a:lnTo>
                  <a:pt x="3266" y="425"/>
                </a:lnTo>
                <a:lnTo>
                  <a:pt x="3279" y="431"/>
                </a:lnTo>
                <a:lnTo>
                  <a:pt x="3305" y="431"/>
                </a:lnTo>
                <a:lnTo>
                  <a:pt x="3318" y="431"/>
                </a:lnTo>
                <a:lnTo>
                  <a:pt x="3318" y="438"/>
                </a:lnTo>
                <a:lnTo>
                  <a:pt x="3292" y="438"/>
                </a:lnTo>
                <a:lnTo>
                  <a:pt x="3273" y="450"/>
                </a:lnTo>
                <a:lnTo>
                  <a:pt x="3234" y="457"/>
                </a:lnTo>
                <a:lnTo>
                  <a:pt x="3228" y="457"/>
                </a:lnTo>
                <a:lnTo>
                  <a:pt x="3208" y="470"/>
                </a:lnTo>
                <a:lnTo>
                  <a:pt x="3183" y="476"/>
                </a:lnTo>
                <a:lnTo>
                  <a:pt x="3176" y="476"/>
                </a:lnTo>
                <a:lnTo>
                  <a:pt x="3131" y="489"/>
                </a:lnTo>
                <a:lnTo>
                  <a:pt x="3105" y="508"/>
                </a:lnTo>
                <a:lnTo>
                  <a:pt x="3144" y="495"/>
                </a:lnTo>
                <a:lnTo>
                  <a:pt x="3189" y="483"/>
                </a:lnTo>
                <a:lnTo>
                  <a:pt x="3234" y="476"/>
                </a:lnTo>
                <a:lnTo>
                  <a:pt x="3266" y="470"/>
                </a:lnTo>
                <a:lnTo>
                  <a:pt x="3285" y="470"/>
                </a:lnTo>
                <a:lnTo>
                  <a:pt x="3292" y="476"/>
                </a:lnTo>
                <a:lnTo>
                  <a:pt x="3311" y="476"/>
                </a:lnTo>
                <a:lnTo>
                  <a:pt x="3363" y="483"/>
                </a:lnTo>
                <a:lnTo>
                  <a:pt x="3395" y="489"/>
                </a:lnTo>
                <a:lnTo>
                  <a:pt x="3427" y="495"/>
                </a:lnTo>
                <a:lnTo>
                  <a:pt x="3440" y="502"/>
                </a:lnTo>
                <a:lnTo>
                  <a:pt x="3453" y="502"/>
                </a:lnTo>
                <a:lnTo>
                  <a:pt x="3440" y="502"/>
                </a:lnTo>
                <a:lnTo>
                  <a:pt x="3395" y="502"/>
                </a:lnTo>
                <a:lnTo>
                  <a:pt x="3356" y="508"/>
                </a:lnTo>
                <a:lnTo>
                  <a:pt x="3330" y="515"/>
                </a:lnTo>
                <a:lnTo>
                  <a:pt x="3318" y="521"/>
                </a:lnTo>
                <a:lnTo>
                  <a:pt x="3311" y="521"/>
                </a:lnTo>
                <a:lnTo>
                  <a:pt x="3337" y="521"/>
                </a:lnTo>
                <a:lnTo>
                  <a:pt x="3382" y="515"/>
                </a:lnTo>
                <a:lnTo>
                  <a:pt x="3427" y="515"/>
                </a:lnTo>
                <a:lnTo>
                  <a:pt x="3472" y="515"/>
                </a:lnTo>
                <a:lnTo>
                  <a:pt x="3485" y="521"/>
                </a:lnTo>
                <a:lnTo>
                  <a:pt x="3491" y="521"/>
                </a:lnTo>
                <a:lnTo>
                  <a:pt x="3517" y="528"/>
                </a:lnTo>
                <a:lnTo>
                  <a:pt x="3523" y="534"/>
                </a:lnTo>
                <a:lnTo>
                  <a:pt x="3510" y="521"/>
                </a:lnTo>
                <a:lnTo>
                  <a:pt x="3498" y="515"/>
                </a:lnTo>
                <a:lnTo>
                  <a:pt x="3530" y="515"/>
                </a:lnTo>
                <a:lnTo>
                  <a:pt x="3536" y="508"/>
                </a:lnTo>
                <a:lnTo>
                  <a:pt x="3594" y="508"/>
                </a:lnTo>
                <a:lnTo>
                  <a:pt x="3620" y="515"/>
                </a:lnTo>
                <a:lnTo>
                  <a:pt x="3658" y="515"/>
                </a:lnTo>
                <a:lnTo>
                  <a:pt x="3626" y="502"/>
                </a:lnTo>
                <a:lnTo>
                  <a:pt x="3633" y="495"/>
                </a:lnTo>
                <a:lnTo>
                  <a:pt x="3633" y="489"/>
                </a:lnTo>
                <a:lnTo>
                  <a:pt x="3626" y="489"/>
                </a:lnTo>
                <a:lnTo>
                  <a:pt x="3613" y="495"/>
                </a:lnTo>
                <a:lnTo>
                  <a:pt x="3607" y="495"/>
                </a:lnTo>
                <a:lnTo>
                  <a:pt x="3530" y="495"/>
                </a:lnTo>
                <a:lnTo>
                  <a:pt x="3498" y="495"/>
                </a:lnTo>
                <a:lnTo>
                  <a:pt x="3485" y="502"/>
                </a:lnTo>
                <a:lnTo>
                  <a:pt x="3478" y="502"/>
                </a:lnTo>
                <a:lnTo>
                  <a:pt x="3472" y="495"/>
                </a:lnTo>
                <a:lnTo>
                  <a:pt x="3465" y="489"/>
                </a:lnTo>
                <a:lnTo>
                  <a:pt x="3459" y="483"/>
                </a:lnTo>
                <a:lnTo>
                  <a:pt x="3453" y="476"/>
                </a:lnTo>
                <a:lnTo>
                  <a:pt x="3420" y="476"/>
                </a:lnTo>
                <a:lnTo>
                  <a:pt x="3401" y="476"/>
                </a:lnTo>
                <a:lnTo>
                  <a:pt x="3388" y="476"/>
                </a:lnTo>
                <a:lnTo>
                  <a:pt x="3388" y="470"/>
                </a:lnTo>
                <a:lnTo>
                  <a:pt x="3388" y="457"/>
                </a:lnTo>
                <a:lnTo>
                  <a:pt x="3388" y="450"/>
                </a:lnTo>
                <a:lnTo>
                  <a:pt x="3401" y="450"/>
                </a:lnTo>
                <a:lnTo>
                  <a:pt x="3408" y="457"/>
                </a:lnTo>
                <a:lnTo>
                  <a:pt x="3420" y="450"/>
                </a:lnTo>
                <a:lnTo>
                  <a:pt x="3427" y="444"/>
                </a:lnTo>
                <a:lnTo>
                  <a:pt x="3440" y="444"/>
                </a:lnTo>
                <a:lnTo>
                  <a:pt x="3491" y="444"/>
                </a:lnTo>
                <a:lnTo>
                  <a:pt x="3504" y="450"/>
                </a:lnTo>
                <a:lnTo>
                  <a:pt x="3530" y="450"/>
                </a:lnTo>
                <a:lnTo>
                  <a:pt x="3581" y="457"/>
                </a:lnTo>
                <a:lnTo>
                  <a:pt x="3613" y="470"/>
                </a:lnTo>
                <a:lnTo>
                  <a:pt x="3665" y="483"/>
                </a:lnTo>
                <a:lnTo>
                  <a:pt x="3690" y="495"/>
                </a:lnTo>
                <a:lnTo>
                  <a:pt x="3723" y="502"/>
                </a:lnTo>
                <a:lnTo>
                  <a:pt x="3742" y="502"/>
                </a:lnTo>
                <a:lnTo>
                  <a:pt x="3774" y="521"/>
                </a:lnTo>
                <a:lnTo>
                  <a:pt x="3793" y="521"/>
                </a:lnTo>
                <a:lnTo>
                  <a:pt x="3793" y="508"/>
                </a:lnTo>
                <a:lnTo>
                  <a:pt x="3838" y="528"/>
                </a:lnTo>
                <a:lnTo>
                  <a:pt x="3877" y="540"/>
                </a:lnTo>
                <a:lnTo>
                  <a:pt x="3896" y="547"/>
                </a:lnTo>
                <a:lnTo>
                  <a:pt x="3800" y="585"/>
                </a:lnTo>
                <a:lnTo>
                  <a:pt x="3761" y="605"/>
                </a:lnTo>
                <a:lnTo>
                  <a:pt x="3735" y="605"/>
                </a:lnTo>
                <a:lnTo>
                  <a:pt x="3716" y="611"/>
                </a:lnTo>
                <a:lnTo>
                  <a:pt x="3710" y="618"/>
                </a:lnTo>
                <a:lnTo>
                  <a:pt x="3748" y="618"/>
                </a:lnTo>
                <a:lnTo>
                  <a:pt x="3768" y="618"/>
                </a:lnTo>
                <a:lnTo>
                  <a:pt x="3780" y="605"/>
                </a:lnTo>
                <a:lnTo>
                  <a:pt x="3800" y="592"/>
                </a:lnTo>
                <a:lnTo>
                  <a:pt x="3832" y="579"/>
                </a:lnTo>
                <a:lnTo>
                  <a:pt x="3909" y="553"/>
                </a:lnTo>
                <a:lnTo>
                  <a:pt x="3948" y="566"/>
                </a:lnTo>
                <a:lnTo>
                  <a:pt x="3967" y="579"/>
                </a:lnTo>
                <a:lnTo>
                  <a:pt x="3948" y="585"/>
                </a:lnTo>
                <a:lnTo>
                  <a:pt x="3928" y="592"/>
                </a:lnTo>
                <a:lnTo>
                  <a:pt x="3909" y="598"/>
                </a:lnTo>
                <a:lnTo>
                  <a:pt x="3845" y="605"/>
                </a:lnTo>
                <a:lnTo>
                  <a:pt x="3813" y="618"/>
                </a:lnTo>
                <a:lnTo>
                  <a:pt x="3870" y="618"/>
                </a:lnTo>
                <a:lnTo>
                  <a:pt x="3928" y="598"/>
                </a:lnTo>
                <a:lnTo>
                  <a:pt x="3954" y="585"/>
                </a:lnTo>
                <a:lnTo>
                  <a:pt x="3980" y="579"/>
                </a:lnTo>
                <a:lnTo>
                  <a:pt x="3993" y="579"/>
                </a:lnTo>
                <a:lnTo>
                  <a:pt x="4005" y="579"/>
                </a:lnTo>
                <a:lnTo>
                  <a:pt x="4018" y="566"/>
                </a:lnTo>
                <a:lnTo>
                  <a:pt x="4025" y="579"/>
                </a:lnTo>
                <a:lnTo>
                  <a:pt x="4076" y="585"/>
                </a:lnTo>
                <a:lnTo>
                  <a:pt x="4102" y="592"/>
                </a:lnTo>
                <a:lnTo>
                  <a:pt x="4128" y="598"/>
                </a:lnTo>
                <a:lnTo>
                  <a:pt x="4134" y="592"/>
                </a:lnTo>
                <a:lnTo>
                  <a:pt x="4179" y="598"/>
                </a:lnTo>
                <a:lnTo>
                  <a:pt x="4211" y="605"/>
                </a:lnTo>
                <a:lnTo>
                  <a:pt x="4224" y="605"/>
                </a:lnTo>
                <a:lnTo>
                  <a:pt x="4243" y="611"/>
                </a:lnTo>
                <a:lnTo>
                  <a:pt x="4275" y="618"/>
                </a:lnTo>
                <a:lnTo>
                  <a:pt x="4391" y="618"/>
                </a:lnTo>
                <a:lnTo>
                  <a:pt x="4398" y="605"/>
                </a:lnTo>
                <a:lnTo>
                  <a:pt x="4404" y="618"/>
                </a:lnTo>
                <a:lnTo>
                  <a:pt x="4526" y="618"/>
                </a:lnTo>
                <a:lnTo>
                  <a:pt x="4526" y="611"/>
                </a:lnTo>
                <a:lnTo>
                  <a:pt x="4526" y="605"/>
                </a:lnTo>
                <a:lnTo>
                  <a:pt x="4513" y="611"/>
                </a:lnTo>
                <a:lnTo>
                  <a:pt x="4513" y="605"/>
                </a:lnTo>
                <a:lnTo>
                  <a:pt x="4513" y="598"/>
                </a:lnTo>
                <a:lnTo>
                  <a:pt x="4520" y="592"/>
                </a:lnTo>
                <a:lnTo>
                  <a:pt x="4539" y="592"/>
                </a:lnTo>
                <a:lnTo>
                  <a:pt x="4584" y="618"/>
                </a:lnTo>
                <a:lnTo>
                  <a:pt x="4603" y="618"/>
                </a:lnTo>
                <a:lnTo>
                  <a:pt x="4545" y="585"/>
                </a:lnTo>
                <a:lnTo>
                  <a:pt x="4571" y="566"/>
                </a:lnTo>
                <a:lnTo>
                  <a:pt x="4616" y="547"/>
                </a:lnTo>
                <a:lnTo>
                  <a:pt x="4623" y="540"/>
                </a:lnTo>
                <a:lnTo>
                  <a:pt x="4635" y="534"/>
                </a:lnTo>
                <a:lnTo>
                  <a:pt x="4648" y="534"/>
                </a:lnTo>
                <a:lnTo>
                  <a:pt x="4668" y="534"/>
                </a:lnTo>
                <a:lnTo>
                  <a:pt x="4693" y="521"/>
                </a:lnTo>
                <a:lnTo>
                  <a:pt x="4790" y="495"/>
                </a:lnTo>
                <a:lnTo>
                  <a:pt x="5433" y="495"/>
                </a:lnTo>
                <a:lnTo>
                  <a:pt x="3999" y="534"/>
                </a:lnTo>
                <a:lnTo>
                  <a:pt x="3980" y="540"/>
                </a:lnTo>
                <a:lnTo>
                  <a:pt x="3967" y="540"/>
                </a:lnTo>
                <a:lnTo>
                  <a:pt x="3941" y="534"/>
                </a:lnTo>
                <a:lnTo>
                  <a:pt x="3915" y="521"/>
                </a:lnTo>
                <a:lnTo>
                  <a:pt x="3838" y="508"/>
                </a:lnTo>
                <a:lnTo>
                  <a:pt x="3806" y="495"/>
                </a:lnTo>
                <a:lnTo>
                  <a:pt x="3793" y="495"/>
                </a:lnTo>
                <a:lnTo>
                  <a:pt x="3742" y="483"/>
                </a:lnTo>
                <a:lnTo>
                  <a:pt x="3710" y="476"/>
                </a:lnTo>
                <a:lnTo>
                  <a:pt x="3684" y="476"/>
                </a:lnTo>
                <a:lnTo>
                  <a:pt x="3658" y="470"/>
                </a:lnTo>
                <a:lnTo>
                  <a:pt x="3620" y="457"/>
                </a:lnTo>
                <a:lnTo>
                  <a:pt x="3594" y="450"/>
                </a:lnTo>
                <a:lnTo>
                  <a:pt x="3568" y="450"/>
                </a:lnTo>
                <a:lnTo>
                  <a:pt x="3562" y="444"/>
                </a:lnTo>
                <a:lnTo>
                  <a:pt x="3600" y="438"/>
                </a:lnTo>
                <a:lnTo>
                  <a:pt x="3678" y="438"/>
                </a:lnTo>
                <a:lnTo>
                  <a:pt x="3761" y="450"/>
                </a:lnTo>
                <a:lnTo>
                  <a:pt x="3787" y="457"/>
                </a:lnTo>
                <a:lnTo>
                  <a:pt x="3819" y="470"/>
                </a:lnTo>
                <a:lnTo>
                  <a:pt x="3832" y="476"/>
                </a:lnTo>
                <a:lnTo>
                  <a:pt x="3838" y="476"/>
                </a:lnTo>
                <a:lnTo>
                  <a:pt x="3870" y="489"/>
                </a:lnTo>
                <a:lnTo>
                  <a:pt x="3883" y="489"/>
                </a:lnTo>
                <a:lnTo>
                  <a:pt x="3903" y="495"/>
                </a:lnTo>
                <a:lnTo>
                  <a:pt x="4031" y="521"/>
                </a:lnTo>
                <a:lnTo>
                  <a:pt x="4018" y="528"/>
                </a:lnTo>
                <a:lnTo>
                  <a:pt x="3999" y="534"/>
                </a:lnTo>
                <a:lnTo>
                  <a:pt x="5433" y="495"/>
                </a:lnTo>
                <a:lnTo>
                  <a:pt x="4288" y="592"/>
                </a:lnTo>
                <a:lnTo>
                  <a:pt x="4243" y="598"/>
                </a:lnTo>
                <a:lnTo>
                  <a:pt x="4224" y="598"/>
                </a:lnTo>
                <a:lnTo>
                  <a:pt x="4205" y="592"/>
                </a:lnTo>
                <a:lnTo>
                  <a:pt x="4173" y="585"/>
                </a:lnTo>
                <a:lnTo>
                  <a:pt x="4115" y="579"/>
                </a:lnTo>
                <a:lnTo>
                  <a:pt x="4083" y="560"/>
                </a:lnTo>
                <a:lnTo>
                  <a:pt x="4070" y="560"/>
                </a:lnTo>
                <a:lnTo>
                  <a:pt x="4057" y="553"/>
                </a:lnTo>
                <a:lnTo>
                  <a:pt x="4070" y="553"/>
                </a:lnTo>
                <a:lnTo>
                  <a:pt x="4115" y="540"/>
                </a:lnTo>
                <a:lnTo>
                  <a:pt x="4147" y="547"/>
                </a:lnTo>
                <a:lnTo>
                  <a:pt x="4198" y="553"/>
                </a:lnTo>
                <a:lnTo>
                  <a:pt x="4211" y="560"/>
                </a:lnTo>
                <a:lnTo>
                  <a:pt x="4243" y="566"/>
                </a:lnTo>
                <a:lnTo>
                  <a:pt x="4288" y="592"/>
                </a:lnTo>
                <a:lnTo>
                  <a:pt x="4295" y="592"/>
                </a:lnTo>
                <a:lnTo>
                  <a:pt x="4288" y="592"/>
                </a:lnTo>
                <a:lnTo>
                  <a:pt x="5433" y="495"/>
                </a:lnTo>
                <a:lnTo>
                  <a:pt x="4443" y="412"/>
                </a:lnTo>
                <a:lnTo>
                  <a:pt x="4449" y="418"/>
                </a:lnTo>
                <a:lnTo>
                  <a:pt x="4462" y="418"/>
                </a:lnTo>
                <a:lnTo>
                  <a:pt x="4455" y="418"/>
                </a:lnTo>
                <a:lnTo>
                  <a:pt x="4449" y="412"/>
                </a:lnTo>
                <a:lnTo>
                  <a:pt x="4443" y="412"/>
                </a:lnTo>
                <a:lnTo>
                  <a:pt x="5433" y="495"/>
                </a:lnTo>
                <a:lnTo>
                  <a:pt x="3973" y="373"/>
                </a:lnTo>
                <a:lnTo>
                  <a:pt x="3967" y="373"/>
                </a:lnTo>
                <a:lnTo>
                  <a:pt x="3954" y="380"/>
                </a:lnTo>
                <a:lnTo>
                  <a:pt x="3967" y="380"/>
                </a:lnTo>
                <a:lnTo>
                  <a:pt x="3986" y="380"/>
                </a:lnTo>
                <a:lnTo>
                  <a:pt x="4038" y="393"/>
                </a:lnTo>
                <a:lnTo>
                  <a:pt x="4057" y="399"/>
                </a:lnTo>
                <a:lnTo>
                  <a:pt x="4076" y="399"/>
                </a:lnTo>
                <a:lnTo>
                  <a:pt x="4076" y="405"/>
                </a:lnTo>
                <a:lnTo>
                  <a:pt x="4083" y="405"/>
                </a:lnTo>
                <a:lnTo>
                  <a:pt x="4089" y="405"/>
                </a:lnTo>
                <a:lnTo>
                  <a:pt x="4095" y="405"/>
                </a:lnTo>
                <a:lnTo>
                  <a:pt x="4095" y="412"/>
                </a:lnTo>
                <a:lnTo>
                  <a:pt x="4102" y="412"/>
                </a:lnTo>
                <a:lnTo>
                  <a:pt x="4108" y="412"/>
                </a:lnTo>
                <a:lnTo>
                  <a:pt x="4115" y="418"/>
                </a:lnTo>
                <a:lnTo>
                  <a:pt x="4121" y="418"/>
                </a:lnTo>
                <a:lnTo>
                  <a:pt x="4121" y="405"/>
                </a:lnTo>
                <a:lnTo>
                  <a:pt x="4115" y="399"/>
                </a:lnTo>
                <a:lnTo>
                  <a:pt x="4115" y="405"/>
                </a:lnTo>
                <a:lnTo>
                  <a:pt x="4108" y="405"/>
                </a:lnTo>
                <a:lnTo>
                  <a:pt x="4102" y="399"/>
                </a:lnTo>
                <a:lnTo>
                  <a:pt x="4095" y="393"/>
                </a:lnTo>
                <a:lnTo>
                  <a:pt x="4057" y="386"/>
                </a:lnTo>
                <a:lnTo>
                  <a:pt x="4031" y="380"/>
                </a:lnTo>
                <a:lnTo>
                  <a:pt x="3999" y="373"/>
                </a:lnTo>
                <a:lnTo>
                  <a:pt x="3993" y="367"/>
                </a:lnTo>
                <a:lnTo>
                  <a:pt x="3986" y="367"/>
                </a:lnTo>
                <a:lnTo>
                  <a:pt x="3980" y="367"/>
                </a:lnTo>
                <a:lnTo>
                  <a:pt x="3980" y="373"/>
                </a:lnTo>
                <a:lnTo>
                  <a:pt x="3973" y="373"/>
                </a:lnTo>
                <a:lnTo>
                  <a:pt x="5433" y="495"/>
                </a:lnTo>
                <a:lnTo>
                  <a:pt x="2347" y="521"/>
                </a:lnTo>
                <a:lnTo>
                  <a:pt x="2340" y="521"/>
                </a:lnTo>
                <a:lnTo>
                  <a:pt x="2328" y="521"/>
                </a:lnTo>
                <a:lnTo>
                  <a:pt x="2334" y="528"/>
                </a:lnTo>
                <a:lnTo>
                  <a:pt x="2347" y="521"/>
                </a:lnTo>
                <a:lnTo>
                  <a:pt x="5433" y="495"/>
                </a:lnTo>
                <a:lnTo>
                  <a:pt x="2469" y="592"/>
                </a:lnTo>
                <a:lnTo>
                  <a:pt x="2475" y="585"/>
                </a:lnTo>
                <a:lnTo>
                  <a:pt x="2482" y="585"/>
                </a:lnTo>
                <a:lnTo>
                  <a:pt x="2475" y="579"/>
                </a:lnTo>
                <a:lnTo>
                  <a:pt x="2456" y="585"/>
                </a:lnTo>
                <a:lnTo>
                  <a:pt x="2443" y="592"/>
                </a:lnTo>
                <a:lnTo>
                  <a:pt x="2469" y="592"/>
                </a:lnTo>
                <a:lnTo>
                  <a:pt x="5433" y="495"/>
                </a:lnTo>
                <a:lnTo>
                  <a:pt x="2315" y="540"/>
                </a:lnTo>
                <a:lnTo>
                  <a:pt x="2302" y="540"/>
                </a:lnTo>
                <a:lnTo>
                  <a:pt x="2302" y="547"/>
                </a:lnTo>
                <a:lnTo>
                  <a:pt x="2315" y="547"/>
                </a:lnTo>
                <a:lnTo>
                  <a:pt x="2315" y="540"/>
                </a:lnTo>
                <a:lnTo>
                  <a:pt x="5433" y="495"/>
                </a:lnTo>
                <a:lnTo>
                  <a:pt x="2276" y="521"/>
                </a:lnTo>
                <a:lnTo>
                  <a:pt x="2257" y="521"/>
                </a:lnTo>
                <a:lnTo>
                  <a:pt x="2250" y="521"/>
                </a:lnTo>
                <a:lnTo>
                  <a:pt x="2257" y="521"/>
                </a:lnTo>
                <a:lnTo>
                  <a:pt x="2270" y="521"/>
                </a:lnTo>
                <a:lnTo>
                  <a:pt x="2276" y="521"/>
                </a:lnTo>
                <a:lnTo>
                  <a:pt x="5433" y="495"/>
                </a:lnTo>
                <a:lnTo>
                  <a:pt x="2610" y="566"/>
                </a:lnTo>
                <a:lnTo>
                  <a:pt x="2610" y="560"/>
                </a:lnTo>
                <a:lnTo>
                  <a:pt x="2604" y="553"/>
                </a:lnTo>
                <a:lnTo>
                  <a:pt x="2598" y="553"/>
                </a:lnTo>
                <a:lnTo>
                  <a:pt x="2598" y="560"/>
                </a:lnTo>
                <a:lnTo>
                  <a:pt x="2598" y="566"/>
                </a:lnTo>
                <a:lnTo>
                  <a:pt x="2610" y="566"/>
                </a:lnTo>
                <a:lnTo>
                  <a:pt x="5433" y="495"/>
                </a:lnTo>
                <a:lnTo>
                  <a:pt x="2893" y="515"/>
                </a:lnTo>
                <a:lnTo>
                  <a:pt x="2906" y="502"/>
                </a:lnTo>
                <a:lnTo>
                  <a:pt x="2900" y="502"/>
                </a:lnTo>
                <a:lnTo>
                  <a:pt x="2880" y="508"/>
                </a:lnTo>
                <a:lnTo>
                  <a:pt x="2880" y="515"/>
                </a:lnTo>
                <a:lnTo>
                  <a:pt x="2880" y="508"/>
                </a:lnTo>
                <a:lnTo>
                  <a:pt x="2900" y="495"/>
                </a:lnTo>
                <a:lnTo>
                  <a:pt x="2906" y="489"/>
                </a:lnTo>
                <a:lnTo>
                  <a:pt x="2913" y="489"/>
                </a:lnTo>
                <a:lnTo>
                  <a:pt x="2900" y="489"/>
                </a:lnTo>
                <a:lnTo>
                  <a:pt x="2887" y="495"/>
                </a:lnTo>
                <a:lnTo>
                  <a:pt x="2880" y="502"/>
                </a:lnTo>
                <a:lnTo>
                  <a:pt x="2874" y="502"/>
                </a:lnTo>
                <a:lnTo>
                  <a:pt x="2855" y="495"/>
                </a:lnTo>
                <a:lnTo>
                  <a:pt x="2855" y="502"/>
                </a:lnTo>
                <a:lnTo>
                  <a:pt x="2855" y="508"/>
                </a:lnTo>
                <a:lnTo>
                  <a:pt x="2842" y="508"/>
                </a:lnTo>
                <a:lnTo>
                  <a:pt x="2835" y="515"/>
                </a:lnTo>
                <a:lnTo>
                  <a:pt x="2835" y="521"/>
                </a:lnTo>
                <a:lnTo>
                  <a:pt x="2842" y="521"/>
                </a:lnTo>
                <a:lnTo>
                  <a:pt x="2848" y="521"/>
                </a:lnTo>
                <a:lnTo>
                  <a:pt x="2874" y="515"/>
                </a:lnTo>
                <a:lnTo>
                  <a:pt x="2880" y="515"/>
                </a:lnTo>
                <a:lnTo>
                  <a:pt x="2874" y="521"/>
                </a:lnTo>
                <a:lnTo>
                  <a:pt x="2868" y="521"/>
                </a:lnTo>
                <a:lnTo>
                  <a:pt x="2861" y="521"/>
                </a:lnTo>
                <a:lnTo>
                  <a:pt x="2868" y="521"/>
                </a:lnTo>
                <a:lnTo>
                  <a:pt x="2874" y="521"/>
                </a:lnTo>
                <a:lnTo>
                  <a:pt x="2880" y="521"/>
                </a:lnTo>
                <a:lnTo>
                  <a:pt x="2880" y="515"/>
                </a:lnTo>
                <a:lnTo>
                  <a:pt x="2880" y="515"/>
                </a:lnTo>
                <a:lnTo>
                  <a:pt x="2887" y="521"/>
                </a:lnTo>
                <a:lnTo>
                  <a:pt x="2893" y="521"/>
                </a:lnTo>
                <a:lnTo>
                  <a:pt x="2913" y="521"/>
                </a:lnTo>
                <a:lnTo>
                  <a:pt x="2919" y="521"/>
                </a:lnTo>
                <a:lnTo>
                  <a:pt x="2913" y="521"/>
                </a:lnTo>
                <a:lnTo>
                  <a:pt x="2900" y="521"/>
                </a:lnTo>
                <a:lnTo>
                  <a:pt x="2893" y="515"/>
                </a:lnTo>
                <a:lnTo>
                  <a:pt x="5433" y="495"/>
                </a:lnTo>
                <a:lnTo>
                  <a:pt x="2810" y="489"/>
                </a:lnTo>
                <a:lnTo>
                  <a:pt x="2810" y="483"/>
                </a:lnTo>
                <a:lnTo>
                  <a:pt x="2803" y="483"/>
                </a:lnTo>
                <a:lnTo>
                  <a:pt x="2797" y="483"/>
                </a:lnTo>
                <a:lnTo>
                  <a:pt x="2803" y="489"/>
                </a:lnTo>
                <a:lnTo>
                  <a:pt x="2810" y="489"/>
                </a:lnTo>
                <a:lnTo>
                  <a:pt x="5433" y="495"/>
                </a:lnTo>
                <a:lnTo>
                  <a:pt x="2636" y="553"/>
                </a:lnTo>
                <a:lnTo>
                  <a:pt x="2636" y="547"/>
                </a:lnTo>
                <a:lnTo>
                  <a:pt x="2636" y="560"/>
                </a:lnTo>
                <a:lnTo>
                  <a:pt x="2636" y="553"/>
                </a:lnTo>
                <a:lnTo>
                  <a:pt x="5433" y="495"/>
                </a:lnTo>
                <a:lnTo>
                  <a:pt x="2231" y="521"/>
                </a:lnTo>
                <a:lnTo>
                  <a:pt x="2199" y="521"/>
                </a:lnTo>
                <a:lnTo>
                  <a:pt x="2186" y="528"/>
                </a:lnTo>
                <a:lnTo>
                  <a:pt x="2199" y="528"/>
                </a:lnTo>
                <a:lnTo>
                  <a:pt x="2218" y="534"/>
                </a:lnTo>
                <a:lnTo>
                  <a:pt x="2231" y="521"/>
                </a:lnTo>
                <a:lnTo>
                  <a:pt x="5433" y="495"/>
                </a:lnTo>
                <a:lnTo>
                  <a:pt x="2745" y="528"/>
                </a:lnTo>
                <a:lnTo>
                  <a:pt x="2745" y="534"/>
                </a:lnTo>
                <a:lnTo>
                  <a:pt x="2758" y="528"/>
                </a:lnTo>
                <a:lnTo>
                  <a:pt x="2752" y="528"/>
                </a:lnTo>
                <a:lnTo>
                  <a:pt x="2745" y="528"/>
                </a:lnTo>
                <a:lnTo>
                  <a:pt x="5433" y="495"/>
                </a:lnTo>
                <a:lnTo>
                  <a:pt x="2668" y="547"/>
                </a:lnTo>
                <a:lnTo>
                  <a:pt x="2662" y="547"/>
                </a:lnTo>
                <a:lnTo>
                  <a:pt x="2655" y="547"/>
                </a:lnTo>
                <a:lnTo>
                  <a:pt x="2662" y="553"/>
                </a:lnTo>
                <a:lnTo>
                  <a:pt x="2668" y="553"/>
                </a:lnTo>
                <a:lnTo>
                  <a:pt x="2668" y="547"/>
                </a:lnTo>
                <a:lnTo>
                  <a:pt x="5433" y="495"/>
                </a:lnTo>
                <a:lnTo>
                  <a:pt x="2803" y="521"/>
                </a:lnTo>
                <a:lnTo>
                  <a:pt x="2790" y="521"/>
                </a:lnTo>
                <a:lnTo>
                  <a:pt x="2784" y="521"/>
                </a:lnTo>
                <a:lnTo>
                  <a:pt x="2778" y="528"/>
                </a:lnTo>
                <a:lnTo>
                  <a:pt x="2784" y="528"/>
                </a:lnTo>
                <a:lnTo>
                  <a:pt x="2790" y="534"/>
                </a:lnTo>
                <a:lnTo>
                  <a:pt x="2803" y="534"/>
                </a:lnTo>
                <a:lnTo>
                  <a:pt x="2810" y="528"/>
                </a:lnTo>
                <a:lnTo>
                  <a:pt x="2816" y="521"/>
                </a:lnTo>
                <a:lnTo>
                  <a:pt x="2810" y="521"/>
                </a:lnTo>
                <a:lnTo>
                  <a:pt x="2803" y="521"/>
                </a:lnTo>
                <a:lnTo>
                  <a:pt x="5433" y="495"/>
                </a:lnTo>
                <a:lnTo>
                  <a:pt x="1460" y="605"/>
                </a:lnTo>
                <a:lnTo>
                  <a:pt x="1453" y="611"/>
                </a:lnTo>
                <a:lnTo>
                  <a:pt x="1453" y="618"/>
                </a:lnTo>
                <a:lnTo>
                  <a:pt x="1460" y="618"/>
                </a:lnTo>
                <a:lnTo>
                  <a:pt x="1466" y="618"/>
                </a:lnTo>
                <a:lnTo>
                  <a:pt x="1479" y="618"/>
                </a:lnTo>
                <a:lnTo>
                  <a:pt x="1460" y="605"/>
                </a:lnTo>
                <a:lnTo>
                  <a:pt x="5433" y="495"/>
                </a:lnTo>
                <a:lnTo>
                  <a:pt x="161" y="585"/>
                </a:lnTo>
                <a:lnTo>
                  <a:pt x="161" y="592"/>
                </a:lnTo>
                <a:lnTo>
                  <a:pt x="168" y="592"/>
                </a:lnTo>
                <a:lnTo>
                  <a:pt x="168" y="585"/>
                </a:lnTo>
                <a:lnTo>
                  <a:pt x="161" y="585"/>
                </a:lnTo>
                <a:lnTo>
                  <a:pt x="5433" y="495"/>
                </a:lnTo>
                <a:lnTo>
                  <a:pt x="4899" y="450"/>
                </a:lnTo>
                <a:lnTo>
                  <a:pt x="4880" y="476"/>
                </a:lnTo>
                <a:lnTo>
                  <a:pt x="4905" y="476"/>
                </a:lnTo>
                <a:lnTo>
                  <a:pt x="4905" y="470"/>
                </a:lnTo>
                <a:lnTo>
                  <a:pt x="4912" y="450"/>
                </a:lnTo>
                <a:lnTo>
                  <a:pt x="4905" y="450"/>
                </a:lnTo>
                <a:lnTo>
                  <a:pt x="4899" y="450"/>
                </a:lnTo>
                <a:lnTo>
                  <a:pt x="5433" y="495"/>
                </a:lnTo>
                <a:lnTo>
                  <a:pt x="20" y="598"/>
                </a:lnTo>
                <a:lnTo>
                  <a:pt x="65" y="618"/>
                </a:lnTo>
                <a:lnTo>
                  <a:pt x="84" y="618"/>
                </a:lnTo>
                <a:lnTo>
                  <a:pt x="13" y="585"/>
                </a:lnTo>
                <a:lnTo>
                  <a:pt x="20" y="598"/>
                </a:lnTo>
                <a:lnTo>
                  <a:pt x="5433" y="495"/>
                </a:lnTo>
                <a:lnTo>
                  <a:pt x="225" y="585"/>
                </a:lnTo>
                <a:lnTo>
                  <a:pt x="180" y="553"/>
                </a:lnTo>
                <a:lnTo>
                  <a:pt x="161" y="547"/>
                </a:lnTo>
                <a:lnTo>
                  <a:pt x="161" y="553"/>
                </a:lnTo>
                <a:lnTo>
                  <a:pt x="180" y="566"/>
                </a:lnTo>
                <a:lnTo>
                  <a:pt x="206" y="585"/>
                </a:lnTo>
                <a:lnTo>
                  <a:pt x="258" y="618"/>
                </a:lnTo>
                <a:lnTo>
                  <a:pt x="270" y="618"/>
                </a:lnTo>
                <a:lnTo>
                  <a:pt x="245" y="605"/>
                </a:lnTo>
                <a:lnTo>
                  <a:pt x="225" y="585"/>
                </a:lnTo>
                <a:lnTo>
                  <a:pt x="5433" y="495"/>
                </a:lnTo>
                <a:lnTo>
                  <a:pt x="2051" y="483"/>
                </a:lnTo>
                <a:lnTo>
                  <a:pt x="2045" y="483"/>
                </a:lnTo>
                <a:lnTo>
                  <a:pt x="2032" y="489"/>
                </a:lnTo>
                <a:lnTo>
                  <a:pt x="1987" y="483"/>
                </a:lnTo>
                <a:lnTo>
                  <a:pt x="1980" y="489"/>
                </a:lnTo>
                <a:lnTo>
                  <a:pt x="1980" y="495"/>
                </a:lnTo>
                <a:lnTo>
                  <a:pt x="1993" y="495"/>
                </a:lnTo>
                <a:lnTo>
                  <a:pt x="2032" y="495"/>
                </a:lnTo>
                <a:lnTo>
                  <a:pt x="2045" y="489"/>
                </a:lnTo>
                <a:lnTo>
                  <a:pt x="2051" y="483"/>
                </a:lnTo>
                <a:lnTo>
                  <a:pt x="5433" y="495"/>
                </a:lnTo>
                <a:lnTo>
                  <a:pt x="2025" y="592"/>
                </a:lnTo>
                <a:lnTo>
                  <a:pt x="2019" y="592"/>
                </a:lnTo>
                <a:lnTo>
                  <a:pt x="2006" y="592"/>
                </a:lnTo>
                <a:lnTo>
                  <a:pt x="2006" y="598"/>
                </a:lnTo>
                <a:lnTo>
                  <a:pt x="2025" y="592"/>
                </a:lnTo>
                <a:lnTo>
                  <a:pt x="2032" y="592"/>
                </a:lnTo>
                <a:lnTo>
                  <a:pt x="2025" y="592"/>
                </a:lnTo>
                <a:lnTo>
                  <a:pt x="5433" y="495"/>
                </a:lnTo>
                <a:lnTo>
                  <a:pt x="2655" y="579"/>
                </a:lnTo>
                <a:lnTo>
                  <a:pt x="2610" y="585"/>
                </a:lnTo>
                <a:lnTo>
                  <a:pt x="2578" y="598"/>
                </a:lnTo>
                <a:lnTo>
                  <a:pt x="2540" y="598"/>
                </a:lnTo>
                <a:lnTo>
                  <a:pt x="2469" y="605"/>
                </a:lnTo>
                <a:lnTo>
                  <a:pt x="2430" y="611"/>
                </a:lnTo>
                <a:lnTo>
                  <a:pt x="2418" y="611"/>
                </a:lnTo>
                <a:lnTo>
                  <a:pt x="2398" y="611"/>
                </a:lnTo>
                <a:lnTo>
                  <a:pt x="2379" y="605"/>
                </a:lnTo>
                <a:lnTo>
                  <a:pt x="2360" y="605"/>
                </a:lnTo>
                <a:lnTo>
                  <a:pt x="2302" y="605"/>
                </a:lnTo>
                <a:lnTo>
                  <a:pt x="2257" y="592"/>
                </a:lnTo>
                <a:lnTo>
                  <a:pt x="2199" y="579"/>
                </a:lnTo>
                <a:lnTo>
                  <a:pt x="2167" y="566"/>
                </a:lnTo>
                <a:lnTo>
                  <a:pt x="2148" y="560"/>
                </a:lnTo>
                <a:lnTo>
                  <a:pt x="2109" y="553"/>
                </a:lnTo>
                <a:lnTo>
                  <a:pt x="2064" y="547"/>
                </a:lnTo>
                <a:lnTo>
                  <a:pt x="2045" y="540"/>
                </a:lnTo>
                <a:lnTo>
                  <a:pt x="2070" y="553"/>
                </a:lnTo>
                <a:lnTo>
                  <a:pt x="2109" y="560"/>
                </a:lnTo>
                <a:lnTo>
                  <a:pt x="2148" y="579"/>
                </a:lnTo>
                <a:lnTo>
                  <a:pt x="2225" y="598"/>
                </a:lnTo>
                <a:lnTo>
                  <a:pt x="2295" y="618"/>
                </a:lnTo>
                <a:lnTo>
                  <a:pt x="2578" y="618"/>
                </a:lnTo>
                <a:lnTo>
                  <a:pt x="2610" y="598"/>
                </a:lnTo>
                <a:lnTo>
                  <a:pt x="2643" y="585"/>
                </a:lnTo>
                <a:lnTo>
                  <a:pt x="2655" y="585"/>
                </a:lnTo>
                <a:lnTo>
                  <a:pt x="2688" y="598"/>
                </a:lnTo>
                <a:lnTo>
                  <a:pt x="2668" y="579"/>
                </a:lnTo>
                <a:lnTo>
                  <a:pt x="2707" y="566"/>
                </a:lnTo>
                <a:lnTo>
                  <a:pt x="2655" y="579"/>
                </a:lnTo>
                <a:lnTo>
                  <a:pt x="5433" y="495"/>
                </a:lnTo>
                <a:lnTo>
                  <a:pt x="2154" y="528"/>
                </a:lnTo>
                <a:lnTo>
                  <a:pt x="2148" y="528"/>
                </a:lnTo>
                <a:lnTo>
                  <a:pt x="2141" y="528"/>
                </a:lnTo>
                <a:lnTo>
                  <a:pt x="2135" y="528"/>
                </a:lnTo>
                <a:lnTo>
                  <a:pt x="2141" y="534"/>
                </a:lnTo>
                <a:lnTo>
                  <a:pt x="2154" y="528"/>
                </a:lnTo>
                <a:lnTo>
                  <a:pt x="5433" y="495"/>
                </a:lnTo>
                <a:lnTo>
                  <a:pt x="193" y="605"/>
                </a:lnTo>
                <a:lnTo>
                  <a:pt x="187" y="598"/>
                </a:lnTo>
                <a:lnTo>
                  <a:pt x="180" y="598"/>
                </a:lnTo>
                <a:lnTo>
                  <a:pt x="187" y="605"/>
                </a:lnTo>
                <a:lnTo>
                  <a:pt x="200" y="618"/>
                </a:lnTo>
                <a:lnTo>
                  <a:pt x="213" y="618"/>
                </a:lnTo>
                <a:lnTo>
                  <a:pt x="193" y="605"/>
                </a:lnTo>
                <a:lnTo>
                  <a:pt x="5433" y="495"/>
                </a:lnTo>
                <a:lnTo>
                  <a:pt x="4719" y="470"/>
                </a:lnTo>
                <a:lnTo>
                  <a:pt x="4738" y="470"/>
                </a:lnTo>
                <a:lnTo>
                  <a:pt x="4745" y="476"/>
                </a:lnTo>
                <a:lnTo>
                  <a:pt x="4751" y="470"/>
                </a:lnTo>
                <a:lnTo>
                  <a:pt x="4758" y="470"/>
                </a:lnTo>
                <a:lnTo>
                  <a:pt x="4764" y="476"/>
                </a:lnTo>
                <a:lnTo>
                  <a:pt x="4777" y="476"/>
                </a:lnTo>
                <a:lnTo>
                  <a:pt x="4796" y="470"/>
                </a:lnTo>
                <a:lnTo>
                  <a:pt x="4790" y="470"/>
                </a:lnTo>
                <a:lnTo>
                  <a:pt x="4777" y="457"/>
                </a:lnTo>
                <a:lnTo>
                  <a:pt x="4764" y="457"/>
                </a:lnTo>
                <a:lnTo>
                  <a:pt x="4738" y="457"/>
                </a:lnTo>
                <a:lnTo>
                  <a:pt x="4725" y="457"/>
                </a:lnTo>
                <a:lnTo>
                  <a:pt x="4706" y="457"/>
                </a:lnTo>
                <a:lnTo>
                  <a:pt x="4693" y="457"/>
                </a:lnTo>
                <a:lnTo>
                  <a:pt x="4700" y="470"/>
                </a:lnTo>
                <a:lnTo>
                  <a:pt x="4719" y="470"/>
                </a:lnTo>
                <a:lnTo>
                  <a:pt x="5433" y="495"/>
                </a:lnTo>
                <a:lnTo>
                  <a:pt x="4899" y="251"/>
                </a:lnTo>
                <a:lnTo>
                  <a:pt x="4899" y="245"/>
                </a:lnTo>
                <a:lnTo>
                  <a:pt x="4893" y="245"/>
                </a:lnTo>
                <a:lnTo>
                  <a:pt x="4867" y="245"/>
                </a:lnTo>
                <a:lnTo>
                  <a:pt x="4815" y="238"/>
                </a:lnTo>
                <a:lnTo>
                  <a:pt x="4770" y="245"/>
                </a:lnTo>
                <a:lnTo>
                  <a:pt x="4758" y="245"/>
                </a:lnTo>
                <a:lnTo>
                  <a:pt x="4751" y="245"/>
                </a:lnTo>
                <a:lnTo>
                  <a:pt x="4738" y="251"/>
                </a:lnTo>
                <a:lnTo>
                  <a:pt x="4725" y="264"/>
                </a:lnTo>
                <a:lnTo>
                  <a:pt x="4732" y="270"/>
                </a:lnTo>
                <a:lnTo>
                  <a:pt x="4751" y="270"/>
                </a:lnTo>
                <a:lnTo>
                  <a:pt x="4758" y="264"/>
                </a:lnTo>
                <a:lnTo>
                  <a:pt x="4770" y="264"/>
                </a:lnTo>
                <a:lnTo>
                  <a:pt x="4809" y="264"/>
                </a:lnTo>
                <a:lnTo>
                  <a:pt x="4860" y="264"/>
                </a:lnTo>
                <a:lnTo>
                  <a:pt x="4880" y="264"/>
                </a:lnTo>
                <a:lnTo>
                  <a:pt x="4899" y="251"/>
                </a:lnTo>
                <a:lnTo>
                  <a:pt x="5433" y="495"/>
                </a:lnTo>
                <a:lnTo>
                  <a:pt x="4719" y="380"/>
                </a:lnTo>
                <a:lnTo>
                  <a:pt x="4706" y="373"/>
                </a:lnTo>
                <a:lnTo>
                  <a:pt x="4700" y="373"/>
                </a:lnTo>
                <a:lnTo>
                  <a:pt x="4700" y="380"/>
                </a:lnTo>
                <a:lnTo>
                  <a:pt x="4700" y="386"/>
                </a:lnTo>
                <a:lnTo>
                  <a:pt x="4706" y="393"/>
                </a:lnTo>
                <a:lnTo>
                  <a:pt x="4738" y="393"/>
                </a:lnTo>
                <a:lnTo>
                  <a:pt x="4725" y="380"/>
                </a:lnTo>
                <a:lnTo>
                  <a:pt x="4719" y="380"/>
                </a:lnTo>
                <a:lnTo>
                  <a:pt x="5433" y="495"/>
                </a:lnTo>
                <a:lnTo>
                  <a:pt x="5220" y="450"/>
                </a:lnTo>
                <a:lnTo>
                  <a:pt x="5246" y="438"/>
                </a:lnTo>
                <a:lnTo>
                  <a:pt x="5272" y="431"/>
                </a:lnTo>
                <a:lnTo>
                  <a:pt x="5278" y="425"/>
                </a:lnTo>
                <a:lnTo>
                  <a:pt x="5278" y="418"/>
                </a:lnTo>
                <a:lnTo>
                  <a:pt x="5272" y="418"/>
                </a:lnTo>
                <a:lnTo>
                  <a:pt x="5259" y="425"/>
                </a:lnTo>
                <a:lnTo>
                  <a:pt x="5227" y="438"/>
                </a:lnTo>
                <a:lnTo>
                  <a:pt x="5214" y="444"/>
                </a:lnTo>
                <a:lnTo>
                  <a:pt x="5214" y="450"/>
                </a:lnTo>
                <a:lnTo>
                  <a:pt x="5188" y="457"/>
                </a:lnTo>
                <a:lnTo>
                  <a:pt x="5175" y="457"/>
                </a:lnTo>
                <a:lnTo>
                  <a:pt x="5175" y="450"/>
                </a:lnTo>
                <a:lnTo>
                  <a:pt x="5169" y="450"/>
                </a:lnTo>
                <a:lnTo>
                  <a:pt x="5163" y="450"/>
                </a:lnTo>
                <a:lnTo>
                  <a:pt x="5156" y="470"/>
                </a:lnTo>
                <a:lnTo>
                  <a:pt x="5137" y="483"/>
                </a:lnTo>
                <a:lnTo>
                  <a:pt x="5118" y="495"/>
                </a:lnTo>
                <a:lnTo>
                  <a:pt x="5111" y="495"/>
                </a:lnTo>
                <a:lnTo>
                  <a:pt x="5098" y="495"/>
                </a:lnTo>
                <a:lnTo>
                  <a:pt x="5085" y="502"/>
                </a:lnTo>
                <a:lnTo>
                  <a:pt x="5085" y="508"/>
                </a:lnTo>
                <a:lnTo>
                  <a:pt x="5073" y="521"/>
                </a:lnTo>
                <a:lnTo>
                  <a:pt x="5066" y="521"/>
                </a:lnTo>
                <a:lnTo>
                  <a:pt x="5066" y="521"/>
                </a:lnTo>
                <a:lnTo>
                  <a:pt x="5060" y="521"/>
                </a:lnTo>
                <a:lnTo>
                  <a:pt x="5060" y="515"/>
                </a:lnTo>
                <a:lnTo>
                  <a:pt x="5047" y="521"/>
                </a:lnTo>
                <a:lnTo>
                  <a:pt x="5034" y="521"/>
                </a:lnTo>
                <a:lnTo>
                  <a:pt x="5028" y="521"/>
                </a:lnTo>
                <a:lnTo>
                  <a:pt x="5028" y="528"/>
                </a:lnTo>
                <a:lnTo>
                  <a:pt x="5034" y="528"/>
                </a:lnTo>
                <a:lnTo>
                  <a:pt x="5040" y="528"/>
                </a:lnTo>
                <a:lnTo>
                  <a:pt x="5047" y="534"/>
                </a:lnTo>
                <a:lnTo>
                  <a:pt x="5034" y="540"/>
                </a:lnTo>
                <a:lnTo>
                  <a:pt x="5028" y="547"/>
                </a:lnTo>
                <a:lnTo>
                  <a:pt x="5008" y="553"/>
                </a:lnTo>
                <a:lnTo>
                  <a:pt x="5002" y="553"/>
                </a:lnTo>
                <a:lnTo>
                  <a:pt x="4995" y="553"/>
                </a:lnTo>
                <a:lnTo>
                  <a:pt x="4995" y="547"/>
                </a:lnTo>
                <a:lnTo>
                  <a:pt x="5008" y="534"/>
                </a:lnTo>
                <a:lnTo>
                  <a:pt x="4995" y="534"/>
                </a:lnTo>
                <a:lnTo>
                  <a:pt x="4976" y="540"/>
                </a:lnTo>
                <a:lnTo>
                  <a:pt x="4963" y="540"/>
                </a:lnTo>
                <a:lnTo>
                  <a:pt x="4950" y="540"/>
                </a:lnTo>
                <a:lnTo>
                  <a:pt x="4950" y="553"/>
                </a:lnTo>
                <a:lnTo>
                  <a:pt x="4938" y="547"/>
                </a:lnTo>
                <a:lnTo>
                  <a:pt x="4925" y="547"/>
                </a:lnTo>
                <a:lnTo>
                  <a:pt x="4905" y="547"/>
                </a:lnTo>
                <a:lnTo>
                  <a:pt x="4899" y="547"/>
                </a:lnTo>
                <a:lnTo>
                  <a:pt x="4899" y="553"/>
                </a:lnTo>
                <a:lnTo>
                  <a:pt x="4918" y="560"/>
                </a:lnTo>
                <a:lnTo>
                  <a:pt x="4938" y="566"/>
                </a:lnTo>
                <a:lnTo>
                  <a:pt x="4931" y="566"/>
                </a:lnTo>
                <a:lnTo>
                  <a:pt x="4905" y="585"/>
                </a:lnTo>
                <a:lnTo>
                  <a:pt x="4873" y="598"/>
                </a:lnTo>
                <a:lnTo>
                  <a:pt x="4867" y="605"/>
                </a:lnTo>
                <a:lnTo>
                  <a:pt x="4880" y="605"/>
                </a:lnTo>
                <a:lnTo>
                  <a:pt x="4912" y="592"/>
                </a:lnTo>
                <a:lnTo>
                  <a:pt x="4944" y="579"/>
                </a:lnTo>
                <a:lnTo>
                  <a:pt x="4957" y="579"/>
                </a:lnTo>
                <a:lnTo>
                  <a:pt x="4970" y="566"/>
                </a:lnTo>
                <a:lnTo>
                  <a:pt x="4976" y="566"/>
                </a:lnTo>
                <a:lnTo>
                  <a:pt x="4976" y="579"/>
                </a:lnTo>
                <a:lnTo>
                  <a:pt x="4950" y="598"/>
                </a:lnTo>
                <a:lnTo>
                  <a:pt x="4931" y="611"/>
                </a:lnTo>
                <a:lnTo>
                  <a:pt x="4963" y="598"/>
                </a:lnTo>
                <a:lnTo>
                  <a:pt x="4995" y="585"/>
                </a:lnTo>
                <a:lnTo>
                  <a:pt x="5015" y="566"/>
                </a:lnTo>
                <a:lnTo>
                  <a:pt x="5021" y="566"/>
                </a:lnTo>
                <a:lnTo>
                  <a:pt x="5034" y="560"/>
                </a:lnTo>
                <a:lnTo>
                  <a:pt x="5047" y="547"/>
                </a:lnTo>
                <a:lnTo>
                  <a:pt x="5118" y="515"/>
                </a:lnTo>
                <a:lnTo>
                  <a:pt x="5175" y="476"/>
                </a:lnTo>
                <a:lnTo>
                  <a:pt x="5208" y="470"/>
                </a:lnTo>
                <a:lnTo>
                  <a:pt x="5220" y="450"/>
                </a:lnTo>
                <a:lnTo>
                  <a:pt x="5433" y="495"/>
                </a:lnTo>
                <a:lnTo>
                  <a:pt x="4500" y="425"/>
                </a:lnTo>
                <a:lnTo>
                  <a:pt x="4500" y="431"/>
                </a:lnTo>
                <a:lnTo>
                  <a:pt x="4507" y="431"/>
                </a:lnTo>
                <a:lnTo>
                  <a:pt x="4513" y="425"/>
                </a:lnTo>
                <a:lnTo>
                  <a:pt x="4507" y="418"/>
                </a:lnTo>
                <a:lnTo>
                  <a:pt x="4500" y="425"/>
                </a:lnTo>
                <a:lnTo>
                  <a:pt x="5433" y="495"/>
                </a:lnTo>
                <a:lnTo>
                  <a:pt x="5047" y="457"/>
                </a:lnTo>
                <a:lnTo>
                  <a:pt x="5034" y="450"/>
                </a:lnTo>
                <a:lnTo>
                  <a:pt x="5008" y="457"/>
                </a:lnTo>
                <a:lnTo>
                  <a:pt x="5034" y="470"/>
                </a:lnTo>
                <a:lnTo>
                  <a:pt x="5060" y="470"/>
                </a:lnTo>
                <a:lnTo>
                  <a:pt x="5079" y="470"/>
                </a:lnTo>
                <a:lnTo>
                  <a:pt x="5085" y="470"/>
                </a:lnTo>
                <a:lnTo>
                  <a:pt x="5079" y="470"/>
                </a:lnTo>
                <a:lnTo>
                  <a:pt x="5066" y="457"/>
                </a:lnTo>
                <a:lnTo>
                  <a:pt x="5047" y="457"/>
                </a:lnTo>
                <a:lnTo>
                  <a:pt x="5433" y="495"/>
                </a:lnTo>
                <a:lnTo>
                  <a:pt x="4848" y="470"/>
                </a:lnTo>
                <a:lnTo>
                  <a:pt x="4841" y="476"/>
                </a:lnTo>
                <a:lnTo>
                  <a:pt x="4867" y="476"/>
                </a:lnTo>
                <a:lnTo>
                  <a:pt x="4860" y="470"/>
                </a:lnTo>
                <a:lnTo>
                  <a:pt x="4848" y="470"/>
                </a:lnTo>
                <a:lnTo>
                  <a:pt x="5433" y="495"/>
                </a:lnTo>
                <a:lnTo>
                  <a:pt x="3581" y="592"/>
                </a:lnTo>
                <a:lnTo>
                  <a:pt x="3517" y="579"/>
                </a:lnTo>
                <a:lnTo>
                  <a:pt x="3459" y="566"/>
                </a:lnTo>
                <a:lnTo>
                  <a:pt x="3420" y="560"/>
                </a:lnTo>
                <a:lnTo>
                  <a:pt x="3375" y="553"/>
                </a:lnTo>
                <a:lnTo>
                  <a:pt x="3305" y="547"/>
                </a:lnTo>
                <a:lnTo>
                  <a:pt x="3260" y="540"/>
                </a:lnTo>
                <a:lnTo>
                  <a:pt x="3234" y="534"/>
                </a:lnTo>
                <a:lnTo>
                  <a:pt x="3221" y="534"/>
                </a:lnTo>
                <a:lnTo>
                  <a:pt x="3202" y="534"/>
                </a:lnTo>
                <a:lnTo>
                  <a:pt x="3170" y="528"/>
                </a:lnTo>
                <a:lnTo>
                  <a:pt x="3086" y="521"/>
                </a:lnTo>
                <a:lnTo>
                  <a:pt x="3073" y="521"/>
                </a:lnTo>
                <a:lnTo>
                  <a:pt x="3067" y="521"/>
                </a:lnTo>
                <a:lnTo>
                  <a:pt x="3041" y="515"/>
                </a:lnTo>
                <a:lnTo>
                  <a:pt x="2970" y="515"/>
                </a:lnTo>
                <a:lnTo>
                  <a:pt x="2945" y="515"/>
                </a:lnTo>
                <a:lnTo>
                  <a:pt x="2919" y="508"/>
                </a:lnTo>
                <a:lnTo>
                  <a:pt x="2919" y="515"/>
                </a:lnTo>
                <a:lnTo>
                  <a:pt x="2919" y="521"/>
                </a:lnTo>
                <a:lnTo>
                  <a:pt x="2938" y="521"/>
                </a:lnTo>
                <a:lnTo>
                  <a:pt x="2964" y="521"/>
                </a:lnTo>
                <a:lnTo>
                  <a:pt x="2983" y="521"/>
                </a:lnTo>
                <a:lnTo>
                  <a:pt x="2990" y="528"/>
                </a:lnTo>
                <a:lnTo>
                  <a:pt x="2983" y="547"/>
                </a:lnTo>
                <a:lnTo>
                  <a:pt x="2977" y="553"/>
                </a:lnTo>
                <a:lnTo>
                  <a:pt x="3003" y="553"/>
                </a:lnTo>
                <a:lnTo>
                  <a:pt x="3022" y="547"/>
                </a:lnTo>
                <a:lnTo>
                  <a:pt x="3041" y="553"/>
                </a:lnTo>
                <a:lnTo>
                  <a:pt x="3060" y="553"/>
                </a:lnTo>
                <a:lnTo>
                  <a:pt x="3067" y="553"/>
                </a:lnTo>
                <a:lnTo>
                  <a:pt x="3067" y="560"/>
                </a:lnTo>
                <a:lnTo>
                  <a:pt x="3067" y="566"/>
                </a:lnTo>
                <a:lnTo>
                  <a:pt x="3073" y="566"/>
                </a:lnTo>
                <a:lnTo>
                  <a:pt x="3093" y="560"/>
                </a:lnTo>
                <a:lnTo>
                  <a:pt x="3112" y="566"/>
                </a:lnTo>
                <a:lnTo>
                  <a:pt x="3144" y="566"/>
                </a:lnTo>
                <a:lnTo>
                  <a:pt x="3163" y="585"/>
                </a:lnTo>
                <a:lnTo>
                  <a:pt x="3189" y="592"/>
                </a:lnTo>
                <a:lnTo>
                  <a:pt x="3183" y="585"/>
                </a:lnTo>
                <a:lnTo>
                  <a:pt x="3170" y="566"/>
                </a:lnTo>
                <a:lnTo>
                  <a:pt x="3163" y="566"/>
                </a:lnTo>
                <a:lnTo>
                  <a:pt x="3150" y="553"/>
                </a:lnTo>
                <a:lnTo>
                  <a:pt x="3157" y="553"/>
                </a:lnTo>
                <a:lnTo>
                  <a:pt x="3176" y="553"/>
                </a:lnTo>
                <a:lnTo>
                  <a:pt x="3183" y="553"/>
                </a:lnTo>
                <a:lnTo>
                  <a:pt x="3195" y="560"/>
                </a:lnTo>
                <a:lnTo>
                  <a:pt x="3221" y="579"/>
                </a:lnTo>
                <a:lnTo>
                  <a:pt x="3234" y="585"/>
                </a:lnTo>
                <a:lnTo>
                  <a:pt x="3221" y="566"/>
                </a:lnTo>
                <a:lnTo>
                  <a:pt x="3228" y="560"/>
                </a:lnTo>
                <a:lnTo>
                  <a:pt x="3247" y="560"/>
                </a:lnTo>
                <a:lnTo>
                  <a:pt x="3266" y="585"/>
                </a:lnTo>
                <a:lnTo>
                  <a:pt x="3279" y="598"/>
                </a:lnTo>
                <a:lnTo>
                  <a:pt x="3285" y="598"/>
                </a:lnTo>
                <a:lnTo>
                  <a:pt x="3279" y="579"/>
                </a:lnTo>
                <a:lnTo>
                  <a:pt x="3279" y="566"/>
                </a:lnTo>
                <a:lnTo>
                  <a:pt x="3279" y="560"/>
                </a:lnTo>
                <a:lnTo>
                  <a:pt x="3292" y="579"/>
                </a:lnTo>
                <a:lnTo>
                  <a:pt x="3292" y="585"/>
                </a:lnTo>
                <a:lnTo>
                  <a:pt x="3298" y="592"/>
                </a:lnTo>
                <a:lnTo>
                  <a:pt x="3305" y="598"/>
                </a:lnTo>
                <a:lnTo>
                  <a:pt x="3305" y="605"/>
                </a:lnTo>
                <a:lnTo>
                  <a:pt x="3324" y="598"/>
                </a:lnTo>
                <a:lnTo>
                  <a:pt x="3350" y="611"/>
                </a:lnTo>
                <a:lnTo>
                  <a:pt x="3356" y="611"/>
                </a:lnTo>
                <a:lnTo>
                  <a:pt x="3363" y="618"/>
                </a:lnTo>
                <a:lnTo>
                  <a:pt x="3375" y="618"/>
                </a:lnTo>
                <a:lnTo>
                  <a:pt x="3375" y="611"/>
                </a:lnTo>
                <a:lnTo>
                  <a:pt x="3382" y="605"/>
                </a:lnTo>
                <a:lnTo>
                  <a:pt x="3388" y="611"/>
                </a:lnTo>
                <a:lnTo>
                  <a:pt x="3401" y="618"/>
                </a:lnTo>
                <a:lnTo>
                  <a:pt x="3414" y="618"/>
                </a:lnTo>
                <a:lnTo>
                  <a:pt x="3401" y="611"/>
                </a:lnTo>
                <a:lnTo>
                  <a:pt x="3388" y="598"/>
                </a:lnTo>
                <a:lnTo>
                  <a:pt x="3382" y="585"/>
                </a:lnTo>
                <a:lnTo>
                  <a:pt x="3401" y="598"/>
                </a:lnTo>
                <a:lnTo>
                  <a:pt x="3420" y="605"/>
                </a:lnTo>
                <a:lnTo>
                  <a:pt x="3453" y="618"/>
                </a:lnTo>
                <a:lnTo>
                  <a:pt x="3408" y="592"/>
                </a:lnTo>
                <a:lnTo>
                  <a:pt x="3401" y="585"/>
                </a:lnTo>
                <a:lnTo>
                  <a:pt x="3401" y="579"/>
                </a:lnTo>
                <a:lnTo>
                  <a:pt x="3414" y="579"/>
                </a:lnTo>
                <a:lnTo>
                  <a:pt x="3433" y="579"/>
                </a:lnTo>
                <a:lnTo>
                  <a:pt x="3498" y="585"/>
                </a:lnTo>
                <a:lnTo>
                  <a:pt x="3562" y="598"/>
                </a:lnTo>
                <a:lnTo>
                  <a:pt x="3588" y="598"/>
                </a:lnTo>
                <a:lnTo>
                  <a:pt x="3613" y="611"/>
                </a:lnTo>
                <a:lnTo>
                  <a:pt x="3626" y="618"/>
                </a:lnTo>
                <a:lnTo>
                  <a:pt x="3684" y="618"/>
                </a:lnTo>
                <a:lnTo>
                  <a:pt x="3639" y="605"/>
                </a:lnTo>
                <a:lnTo>
                  <a:pt x="3607" y="592"/>
                </a:lnTo>
                <a:lnTo>
                  <a:pt x="3581" y="592"/>
                </a:lnTo>
                <a:lnTo>
                  <a:pt x="5433" y="495"/>
                </a:lnTo>
                <a:lnTo>
                  <a:pt x="3003" y="534"/>
                </a:lnTo>
                <a:lnTo>
                  <a:pt x="3003" y="528"/>
                </a:lnTo>
                <a:lnTo>
                  <a:pt x="3022" y="528"/>
                </a:lnTo>
                <a:lnTo>
                  <a:pt x="3009" y="534"/>
                </a:lnTo>
                <a:lnTo>
                  <a:pt x="3003" y="534"/>
                </a:lnTo>
                <a:lnTo>
                  <a:pt x="5433" y="495"/>
                </a:lnTo>
                <a:lnTo>
                  <a:pt x="3022" y="521"/>
                </a:lnTo>
                <a:lnTo>
                  <a:pt x="3022" y="515"/>
                </a:lnTo>
                <a:lnTo>
                  <a:pt x="3028" y="515"/>
                </a:lnTo>
                <a:lnTo>
                  <a:pt x="3048" y="521"/>
                </a:lnTo>
                <a:lnTo>
                  <a:pt x="3041" y="528"/>
                </a:lnTo>
                <a:lnTo>
                  <a:pt x="3028" y="528"/>
                </a:lnTo>
                <a:lnTo>
                  <a:pt x="3022" y="528"/>
                </a:lnTo>
                <a:lnTo>
                  <a:pt x="3022" y="521"/>
                </a:lnTo>
                <a:lnTo>
                  <a:pt x="5433" y="495"/>
                </a:lnTo>
                <a:lnTo>
                  <a:pt x="3054" y="521"/>
                </a:lnTo>
                <a:lnTo>
                  <a:pt x="3060" y="521"/>
                </a:lnTo>
                <a:lnTo>
                  <a:pt x="3073" y="534"/>
                </a:lnTo>
                <a:lnTo>
                  <a:pt x="3067" y="534"/>
                </a:lnTo>
                <a:lnTo>
                  <a:pt x="3054" y="521"/>
                </a:lnTo>
                <a:lnTo>
                  <a:pt x="5433" y="495"/>
                </a:lnTo>
                <a:lnTo>
                  <a:pt x="3356" y="585"/>
                </a:lnTo>
                <a:lnTo>
                  <a:pt x="3337" y="579"/>
                </a:lnTo>
                <a:lnTo>
                  <a:pt x="3330" y="566"/>
                </a:lnTo>
                <a:lnTo>
                  <a:pt x="3330" y="560"/>
                </a:lnTo>
                <a:lnTo>
                  <a:pt x="3337" y="560"/>
                </a:lnTo>
                <a:lnTo>
                  <a:pt x="3350" y="560"/>
                </a:lnTo>
                <a:lnTo>
                  <a:pt x="3363" y="566"/>
                </a:lnTo>
                <a:lnTo>
                  <a:pt x="3369" y="579"/>
                </a:lnTo>
                <a:lnTo>
                  <a:pt x="3363" y="585"/>
                </a:lnTo>
                <a:lnTo>
                  <a:pt x="3356" y="585"/>
                </a:lnTo>
                <a:lnTo>
                  <a:pt x="5433" y="495"/>
                </a:lnTo>
                <a:lnTo>
                  <a:pt x="4520" y="431"/>
                </a:lnTo>
                <a:lnTo>
                  <a:pt x="4526" y="438"/>
                </a:lnTo>
                <a:lnTo>
                  <a:pt x="4526" y="431"/>
                </a:lnTo>
                <a:lnTo>
                  <a:pt x="4520" y="431"/>
                </a:lnTo>
                <a:lnTo>
                  <a:pt x="5433" y="495"/>
                </a:lnTo>
                <a:lnTo>
                  <a:pt x="4860" y="553"/>
                </a:lnTo>
                <a:lnTo>
                  <a:pt x="4835" y="553"/>
                </a:lnTo>
                <a:lnTo>
                  <a:pt x="4822" y="560"/>
                </a:lnTo>
                <a:lnTo>
                  <a:pt x="4796" y="560"/>
                </a:lnTo>
                <a:lnTo>
                  <a:pt x="4777" y="566"/>
                </a:lnTo>
                <a:lnTo>
                  <a:pt x="4770" y="579"/>
                </a:lnTo>
                <a:lnTo>
                  <a:pt x="4764" y="579"/>
                </a:lnTo>
                <a:lnTo>
                  <a:pt x="4770" y="585"/>
                </a:lnTo>
                <a:lnTo>
                  <a:pt x="4790" y="579"/>
                </a:lnTo>
                <a:lnTo>
                  <a:pt x="4803" y="585"/>
                </a:lnTo>
                <a:lnTo>
                  <a:pt x="4809" y="585"/>
                </a:lnTo>
                <a:lnTo>
                  <a:pt x="4815" y="579"/>
                </a:lnTo>
                <a:lnTo>
                  <a:pt x="4815" y="566"/>
                </a:lnTo>
                <a:lnTo>
                  <a:pt x="4822" y="566"/>
                </a:lnTo>
                <a:lnTo>
                  <a:pt x="4835" y="579"/>
                </a:lnTo>
                <a:lnTo>
                  <a:pt x="4848" y="566"/>
                </a:lnTo>
                <a:lnTo>
                  <a:pt x="4873" y="553"/>
                </a:lnTo>
                <a:lnTo>
                  <a:pt x="4880" y="547"/>
                </a:lnTo>
                <a:lnTo>
                  <a:pt x="4873" y="547"/>
                </a:lnTo>
                <a:lnTo>
                  <a:pt x="4860" y="553"/>
                </a:lnTo>
                <a:lnTo>
                  <a:pt x="5433" y="495"/>
                </a:lnTo>
                <a:lnTo>
                  <a:pt x="5259" y="457"/>
                </a:lnTo>
                <a:lnTo>
                  <a:pt x="5240" y="450"/>
                </a:lnTo>
                <a:lnTo>
                  <a:pt x="5233" y="450"/>
                </a:lnTo>
                <a:lnTo>
                  <a:pt x="5233" y="457"/>
                </a:lnTo>
                <a:lnTo>
                  <a:pt x="5253" y="470"/>
                </a:lnTo>
                <a:lnTo>
                  <a:pt x="5272" y="457"/>
                </a:lnTo>
                <a:lnTo>
                  <a:pt x="5285" y="450"/>
                </a:lnTo>
                <a:lnTo>
                  <a:pt x="5278" y="444"/>
                </a:lnTo>
                <a:lnTo>
                  <a:pt x="5265" y="450"/>
                </a:lnTo>
                <a:lnTo>
                  <a:pt x="5259" y="457"/>
                </a:lnTo>
                <a:lnTo>
                  <a:pt x="5433" y="495"/>
                </a:lnTo>
                <a:lnTo>
                  <a:pt x="4938" y="270"/>
                </a:lnTo>
                <a:lnTo>
                  <a:pt x="4944" y="270"/>
                </a:lnTo>
                <a:lnTo>
                  <a:pt x="4944" y="264"/>
                </a:lnTo>
                <a:lnTo>
                  <a:pt x="4938" y="251"/>
                </a:lnTo>
                <a:lnTo>
                  <a:pt x="4925" y="251"/>
                </a:lnTo>
                <a:lnTo>
                  <a:pt x="4912" y="264"/>
                </a:lnTo>
                <a:lnTo>
                  <a:pt x="4912" y="270"/>
                </a:lnTo>
                <a:lnTo>
                  <a:pt x="4918" y="270"/>
                </a:lnTo>
                <a:lnTo>
                  <a:pt x="4938" y="270"/>
                </a:lnTo>
                <a:lnTo>
                  <a:pt x="5433" y="495"/>
                </a:lnTo>
                <a:lnTo>
                  <a:pt x="3228" y="418"/>
                </a:lnTo>
                <a:lnTo>
                  <a:pt x="3253" y="418"/>
                </a:lnTo>
                <a:lnTo>
                  <a:pt x="3260" y="418"/>
                </a:lnTo>
                <a:lnTo>
                  <a:pt x="3266" y="405"/>
                </a:lnTo>
                <a:lnTo>
                  <a:pt x="3273" y="405"/>
                </a:lnTo>
                <a:lnTo>
                  <a:pt x="3285" y="393"/>
                </a:lnTo>
                <a:lnTo>
                  <a:pt x="3279" y="393"/>
                </a:lnTo>
                <a:lnTo>
                  <a:pt x="3260" y="399"/>
                </a:lnTo>
                <a:lnTo>
                  <a:pt x="3247" y="405"/>
                </a:lnTo>
                <a:lnTo>
                  <a:pt x="3221" y="405"/>
                </a:lnTo>
                <a:lnTo>
                  <a:pt x="3202" y="405"/>
                </a:lnTo>
                <a:lnTo>
                  <a:pt x="3189" y="412"/>
                </a:lnTo>
                <a:lnTo>
                  <a:pt x="3176" y="425"/>
                </a:lnTo>
                <a:lnTo>
                  <a:pt x="3118" y="444"/>
                </a:lnTo>
                <a:lnTo>
                  <a:pt x="3086" y="457"/>
                </a:lnTo>
                <a:lnTo>
                  <a:pt x="3067" y="476"/>
                </a:lnTo>
                <a:lnTo>
                  <a:pt x="3073" y="476"/>
                </a:lnTo>
                <a:lnTo>
                  <a:pt x="3080" y="470"/>
                </a:lnTo>
                <a:lnTo>
                  <a:pt x="3105" y="450"/>
                </a:lnTo>
                <a:lnTo>
                  <a:pt x="3170" y="431"/>
                </a:lnTo>
                <a:lnTo>
                  <a:pt x="3195" y="425"/>
                </a:lnTo>
                <a:lnTo>
                  <a:pt x="3189" y="431"/>
                </a:lnTo>
                <a:lnTo>
                  <a:pt x="3208" y="438"/>
                </a:lnTo>
                <a:lnTo>
                  <a:pt x="3221" y="444"/>
                </a:lnTo>
                <a:lnTo>
                  <a:pt x="3228" y="444"/>
                </a:lnTo>
                <a:lnTo>
                  <a:pt x="3228" y="438"/>
                </a:lnTo>
                <a:lnTo>
                  <a:pt x="3215" y="431"/>
                </a:lnTo>
                <a:lnTo>
                  <a:pt x="3208" y="431"/>
                </a:lnTo>
                <a:lnTo>
                  <a:pt x="3208" y="418"/>
                </a:lnTo>
                <a:lnTo>
                  <a:pt x="3215" y="418"/>
                </a:lnTo>
                <a:lnTo>
                  <a:pt x="3228" y="418"/>
                </a:lnTo>
                <a:lnTo>
                  <a:pt x="5433" y="495"/>
                </a:lnTo>
                <a:lnTo>
                  <a:pt x="2983" y="502"/>
                </a:lnTo>
                <a:lnTo>
                  <a:pt x="2990" y="508"/>
                </a:lnTo>
                <a:lnTo>
                  <a:pt x="2996" y="502"/>
                </a:lnTo>
                <a:lnTo>
                  <a:pt x="2990" y="502"/>
                </a:lnTo>
                <a:lnTo>
                  <a:pt x="2983" y="502"/>
                </a:lnTo>
                <a:lnTo>
                  <a:pt x="5433" y="495"/>
                </a:lnTo>
                <a:lnTo>
                  <a:pt x="3009" y="502"/>
                </a:lnTo>
                <a:lnTo>
                  <a:pt x="3015" y="508"/>
                </a:lnTo>
                <a:lnTo>
                  <a:pt x="3022" y="502"/>
                </a:lnTo>
                <a:lnTo>
                  <a:pt x="3009" y="502"/>
                </a:lnTo>
                <a:lnTo>
                  <a:pt x="3003" y="502"/>
                </a:lnTo>
                <a:lnTo>
                  <a:pt x="3009" y="502"/>
                </a:lnTo>
                <a:lnTo>
                  <a:pt x="5433" y="495"/>
                </a:lnTo>
                <a:lnTo>
                  <a:pt x="3073" y="418"/>
                </a:lnTo>
                <a:lnTo>
                  <a:pt x="3086" y="412"/>
                </a:lnTo>
                <a:lnTo>
                  <a:pt x="3105" y="412"/>
                </a:lnTo>
                <a:lnTo>
                  <a:pt x="3118" y="412"/>
                </a:lnTo>
                <a:lnTo>
                  <a:pt x="3157" y="412"/>
                </a:lnTo>
                <a:lnTo>
                  <a:pt x="3170" y="412"/>
                </a:lnTo>
                <a:lnTo>
                  <a:pt x="3170" y="405"/>
                </a:lnTo>
                <a:lnTo>
                  <a:pt x="3163" y="405"/>
                </a:lnTo>
                <a:lnTo>
                  <a:pt x="3131" y="405"/>
                </a:lnTo>
                <a:lnTo>
                  <a:pt x="3125" y="405"/>
                </a:lnTo>
                <a:lnTo>
                  <a:pt x="3118" y="399"/>
                </a:lnTo>
                <a:lnTo>
                  <a:pt x="3125" y="399"/>
                </a:lnTo>
                <a:lnTo>
                  <a:pt x="3125" y="393"/>
                </a:lnTo>
                <a:lnTo>
                  <a:pt x="3105" y="399"/>
                </a:lnTo>
                <a:lnTo>
                  <a:pt x="3093" y="399"/>
                </a:lnTo>
                <a:lnTo>
                  <a:pt x="3073" y="405"/>
                </a:lnTo>
                <a:lnTo>
                  <a:pt x="3048" y="405"/>
                </a:lnTo>
                <a:lnTo>
                  <a:pt x="3022" y="412"/>
                </a:lnTo>
                <a:lnTo>
                  <a:pt x="3028" y="418"/>
                </a:lnTo>
                <a:lnTo>
                  <a:pt x="3048" y="412"/>
                </a:lnTo>
                <a:lnTo>
                  <a:pt x="3060" y="412"/>
                </a:lnTo>
                <a:lnTo>
                  <a:pt x="3067" y="412"/>
                </a:lnTo>
                <a:lnTo>
                  <a:pt x="3028" y="425"/>
                </a:lnTo>
                <a:lnTo>
                  <a:pt x="2996" y="444"/>
                </a:lnTo>
                <a:lnTo>
                  <a:pt x="2958" y="457"/>
                </a:lnTo>
                <a:lnTo>
                  <a:pt x="2945" y="476"/>
                </a:lnTo>
                <a:lnTo>
                  <a:pt x="2938" y="476"/>
                </a:lnTo>
                <a:lnTo>
                  <a:pt x="2945" y="476"/>
                </a:lnTo>
                <a:lnTo>
                  <a:pt x="2958" y="476"/>
                </a:lnTo>
                <a:lnTo>
                  <a:pt x="2958" y="470"/>
                </a:lnTo>
                <a:lnTo>
                  <a:pt x="2977" y="457"/>
                </a:lnTo>
                <a:lnTo>
                  <a:pt x="3022" y="444"/>
                </a:lnTo>
                <a:lnTo>
                  <a:pt x="3060" y="425"/>
                </a:lnTo>
                <a:lnTo>
                  <a:pt x="3073" y="418"/>
                </a:lnTo>
                <a:lnTo>
                  <a:pt x="5433" y="495"/>
                </a:lnTo>
                <a:lnTo>
                  <a:pt x="3003" y="405"/>
                </a:lnTo>
                <a:lnTo>
                  <a:pt x="2996" y="405"/>
                </a:lnTo>
                <a:lnTo>
                  <a:pt x="2990" y="405"/>
                </a:lnTo>
                <a:lnTo>
                  <a:pt x="2983" y="405"/>
                </a:lnTo>
                <a:lnTo>
                  <a:pt x="2990" y="412"/>
                </a:lnTo>
                <a:lnTo>
                  <a:pt x="2996" y="412"/>
                </a:lnTo>
                <a:lnTo>
                  <a:pt x="3003" y="405"/>
                </a:lnTo>
                <a:lnTo>
                  <a:pt x="5433" y="495"/>
                </a:lnTo>
                <a:lnTo>
                  <a:pt x="4648" y="450"/>
                </a:lnTo>
                <a:lnTo>
                  <a:pt x="4635" y="444"/>
                </a:lnTo>
                <a:lnTo>
                  <a:pt x="4623" y="444"/>
                </a:lnTo>
                <a:lnTo>
                  <a:pt x="4629" y="450"/>
                </a:lnTo>
                <a:lnTo>
                  <a:pt x="4635" y="457"/>
                </a:lnTo>
                <a:lnTo>
                  <a:pt x="4642" y="457"/>
                </a:lnTo>
                <a:lnTo>
                  <a:pt x="4648" y="470"/>
                </a:lnTo>
                <a:lnTo>
                  <a:pt x="4655" y="470"/>
                </a:lnTo>
                <a:lnTo>
                  <a:pt x="4661" y="457"/>
                </a:lnTo>
                <a:lnTo>
                  <a:pt x="4655" y="450"/>
                </a:lnTo>
                <a:lnTo>
                  <a:pt x="4648" y="450"/>
                </a:lnTo>
                <a:lnTo>
                  <a:pt x="5433" y="495"/>
                </a:lnTo>
                <a:lnTo>
                  <a:pt x="4603" y="444"/>
                </a:lnTo>
                <a:lnTo>
                  <a:pt x="4603" y="450"/>
                </a:lnTo>
                <a:lnTo>
                  <a:pt x="4610" y="450"/>
                </a:lnTo>
                <a:lnTo>
                  <a:pt x="4610" y="444"/>
                </a:lnTo>
                <a:lnTo>
                  <a:pt x="4603" y="444"/>
                </a:lnTo>
                <a:lnTo>
                  <a:pt x="5433" y="495"/>
                </a:lnTo>
                <a:lnTo>
                  <a:pt x="4719" y="290"/>
                </a:lnTo>
                <a:lnTo>
                  <a:pt x="4642" y="296"/>
                </a:lnTo>
                <a:lnTo>
                  <a:pt x="4603" y="309"/>
                </a:lnTo>
                <a:lnTo>
                  <a:pt x="4597" y="309"/>
                </a:lnTo>
                <a:lnTo>
                  <a:pt x="4584" y="315"/>
                </a:lnTo>
                <a:lnTo>
                  <a:pt x="4558" y="315"/>
                </a:lnTo>
                <a:lnTo>
                  <a:pt x="4533" y="328"/>
                </a:lnTo>
                <a:lnTo>
                  <a:pt x="4513" y="341"/>
                </a:lnTo>
                <a:lnTo>
                  <a:pt x="4507" y="341"/>
                </a:lnTo>
                <a:lnTo>
                  <a:pt x="4488" y="328"/>
                </a:lnTo>
                <a:lnTo>
                  <a:pt x="4481" y="328"/>
                </a:lnTo>
                <a:lnTo>
                  <a:pt x="4468" y="328"/>
                </a:lnTo>
                <a:lnTo>
                  <a:pt x="4462" y="335"/>
                </a:lnTo>
                <a:lnTo>
                  <a:pt x="4494" y="348"/>
                </a:lnTo>
                <a:lnTo>
                  <a:pt x="4571" y="373"/>
                </a:lnTo>
                <a:lnTo>
                  <a:pt x="4610" y="373"/>
                </a:lnTo>
                <a:lnTo>
                  <a:pt x="4635" y="380"/>
                </a:lnTo>
                <a:lnTo>
                  <a:pt x="4661" y="373"/>
                </a:lnTo>
                <a:lnTo>
                  <a:pt x="4597" y="367"/>
                </a:lnTo>
                <a:lnTo>
                  <a:pt x="4533" y="341"/>
                </a:lnTo>
                <a:lnTo>
                  <a:pt x="4623" y="309"/>
                </a:lnTo>
                <a:lnTo>
                  <a:pt x="4706" y="296"/>
                </a:lnTo>
                <a:lnTo>
                  <a:pt x="4777" y="290"/>
                </a:lnTo>
                <a:lnTo>
                  <a:pt x="4719" y="290"/>
                </a:lnTo>
                <a:lnTo>
                  <a:pt x="5433" y="495"/>
                </a:lnTo>
                <a:lnTo>
                  <a:pt x="4584" y="444"/>
                </a:lnTo>
                <a:lnTo>
                  <a:pt x="4590" y="450"/>
                </a:lnTo>
                <a:lnTo>
                  <a:pt x="4590" y="444"/>
                </a:lnTo>
                <a:lnTo>
                  <a:pt x="4584" y="444"/>
                </a:lnTo>
                <a:lnTo>
                  <a:pt x="5433" y="495"/>
                </a:lnTo>
                <a:lnTo>
                  <a:pt x="2733" y="534"/>
                </a:lnTo>
                <a:lnTo>
                  <a:pt x="2713" y="534"/>
                </a:lnTo>
                <a:lnTo>
                  <a:pt x="2707" y="534"/>
                </a:lnTo>
                <a:lnTo>
                  <a:pt x="2694" y="547"/>
                </a:lnTo>
                <a:lnTo>
                  <a:pt x="2694" y="553"/>
                </a:lnTo>
                <a:lnTo>
                  <a:pt x="2700" y="547"/>
                </a:lnTo>
                <a:lnTo>
                  <a:pt x="2707" y="540"/>
                </a:lnTo>
                <a:lnTo>
                  <a:pt x="2713" y="540"/>
                </a:lnTo>
                <a:lnTo>
                  <a:pt x="2726" y="534"/>
                </a:lnTo>
                <a:lnTo>
                  <a:pt x="2733" y="534"/>
                </a:lnTo>
                <a:lnTo>
                  <a:pt x="5433" y="495"/>
                </a:lnTo>
                <a:lnTo>
                  <a:pt x="3877" y="238"/>
                </a:lnTo>
                <a:lnTo>
                  <a:pt x="3877" y="232"/>
                </a:lnTo>
                <a:lnTo>
                  <a:pt x="3870" y="232"/>
                </a:lnTo>
                <a:lnTo>
                  <a:pt x="3877" y="238"/>
                </a:lnTo>
                <a:lnTo>
                  <a:pt x="5433" y="495"/>
                </a:lnTo>
                <a:lnTo>
                  <a:pt x="1055" y="103"/>
                </a:lnTo>
                <a:lnTo>
                  <a:pt x="1048" y="116"/>
                </a:lnTo>
                <a:lnTo>
                  <a:pt x="1048" y="123"/>
                </a:lnTo>
                <a:lnTo>
                  <a:pt x="1048" y="129"/>
                </a:lnTo>
                <a:lnTo>
                  <a:pt x="1055" y="116"/>
                </a:lnTo>
                <a:lnTo>
                  <a:pt x="1055" y="103"/>
                </a:lnTo>
                <a:lnTo>
                  <a:pt x="5433" y="495"/>
                </a:lnTo>
                <a:lnTo>
                  <a:pt x="1415" y="502"/>
                </a:lnTo>
                <a:lnTo>
                  <a:pt x="1434" y="508"/>
                </a:lnTo>
                <a:lnTo>
                  <a:pt x="1440" y="502"/>
                </a:lnTo>
                <a:lnTo>
                  <a:pt x="1428" y="495"/>
                </a:lnTo>
                <a:lnTo>
                  <a:pt x="1408" y="489"/>
                </a:lnTo>
                <a:lnTo>
                  <a:pt x="1395" y="489"/>
                </a:lnTo>
                <a:lnTo>
                  <a:pt x="1402" y="495"/>
                </a:lnTo>
                <a:lnTo>
                  <a:pt x="1415" y="502"/>
                </a:lnTo>
                <a:lnTo>
                  <a:pt x="5433" y="495"/>
                </a:lnTo>
                <a:lnTo>
                  <a:pt x="1023" y="116"/>
                </a:lnTo>
                <a:lnTo>
                  <a:pt x="1035" y="123"/>
                </a:lnTo>
                <a:lnTo>
                  <a:pt x="1042" y="123"/>
                </a:lnTo>
                <a:lnTo>
                  <a:pt x="1042" y="116"/>
                </a:lnTo>
                <a:lnTo>
                  <a:pt x="1035" y="110"/>
                </a:lnTo>
                <a:lnTo>
                  <a:pt x="1023" y="110"/>
                </a:lnTo>
                <a:lnTo>
                  <a:pt x="1023" y="116"/>
                </a:lnTo>
                <a:lnTo>
                  <a:pt x="5433" y="495"/>
                </a:lnTo>
                <a:lnTo>
                  <a:pt x="1440" y="33"/>
                </a:lnTo>
                <a:lnTo>
                  <a:pt x="1428" y="26"/>
                </a:lnTo>
                <a:lnTo>
                  <a:pt x="1415" y="20"/>
                </a:lnTo>
                <a:lnTo>
                  <a:pt x="1415" y="26"/>
                </a:lnTo>
                <a:lnTo>
                  <a:pt x="1428" y="39"/>
                </a:lnTo>
                <a:lnTo>
                  <a:pt x="1440" y="33"/>
                </a:lnTo>
                <a:lnTo>
                  <a:pt x="5433" y="495"/>
                </a:lnTo>
                <a:lnTo>
                  <a:pt x="785" y="65"/>
                </a:lnTo>
                <a:lnTo>
                  <a:pt x="785" y="71"/>
                </a:lnTo>
                <a:lnTo>
                  <a:pt x="798" y="65"/>
                </a:lnTo>
                <a:lnTo>
                  <a:pt x="791" y="65"/>
                </a:lnTo>
                <a:lnTo>
                  <a:pt x="785" y="65"/>
                </a:lnTo>
                <a:lnTo>
                  <a:pt x="5433" y="495"/>
                </a:lnTo>
                <a:lnTo>
                  <a:pt x="823" y="71"/>
                </a:lnTo>
                <a:lnTo>
                  <a:pt x="817" y="71"/>
                </a:lnTo>
                <a:lnTo>
                  <a:pt x="830" y="78"/>
                </a:lnTo>
                <a:lnTo>
                  <a:pt x="830" y="71"/>
                </a:lnTo>
                <a:lnTo>
                  <a:pt x="823" y="71"/>
                </a:lnTo>
                <a:lnTo>
                  <a:pt x="5433" y="495"/>
                </a:lnTo>
                <a:lnTo>
                  <a:pt x="1537" y="412"/>
                </a:lnTo>
                <a:lnTo>
                  <a:pt x="1537" y="405"/>
                </a:lnTo>
                <a:lnTo>
                  <a:pt x="1530" y="399"/>
                </a:lnTo>
                <a:lnTo>
                  <a:pt x="1524" y="399"/>
                </a:lnTo>
                <a:lnTo>
                  <a:pt x="1524" y="405"/>
                </a:lnTo>
                <a:lnTo>
                  <a:pt x="1530" y="412"/>
                </a:lnTo>
                <a:lnTo>
                  <a:pt x="1537" y="412"/>
                </a:lnTo>
                <a:lnTo>
                  <a:pt x="5433" y="495"/>
                </a:lnTo>
                <a:lnTo>
                  <a:pt x="1511" y="65"/>
                </a:lnTo>
                <a:lnTo>
                  <a:pt x="1505" y="65"/>
                </a:lnTo>
                <a:lnTo>
                  <a:pt x="1498" y="65"/>
                </a:lnTo>
                <a:lnTo>
                  <a:pt x="1505" y="65"/>
                </a:lnTo>
                <a:lnTo>
                  <a:pt x="1511" y="65"/>
                </a:lnTo>
                <a:lnTo>
                  <a:pt x="5433" y="495"/>
                </a:lnTo>
                <a:lnTo>
                  <a:pt x="1087" y="123"/>
                </a:lnTo>
                <a:lnTo>
                  <a:pt x="1093" y="123"/>
                </a:lnTo>
                <a:lnTo>
                  <a:pt x="1100" y="116"/>
                </a:lnTo>
                <a:lnTo>
                  <a:pt x="1087" y="116"/>
                </a:lnTo>
                <a:lnTo>
                  <a:pt x="1087" y="123"/>
                </a:lnTo>
                <a:lnTo>
                  <a:pt x="5433" y="495"/>
                </a:lnTo>
                <a:lnTo>
                  <a:pt x="1350" y="303"/>
                </a:lnTo>
                <a:lnTo>
                  <a:pt x="1286" y="290"/>
                </a:lnTo>
                <a:lnTo>
                  <a:pt x="1260" y="290"/>
                </a:lnTo>
                <a:lnTo>
                  <a:pt x="1241" y="290"/>
                </a:lnTo>
                <a:lnTo>
                  <a:pt x="1228" y="283"/>
                </a:lnTo>
                <a:lnTo>
                  <a:pt x="1222" y="283"/>
                </a:lnTo>
                <a:lnTo>
                  <a:pt x="1209" y="290"/>
                </a:lnTo>
                <a:lnTo>
                  <a:pt x="1183" y="290"/>
                </a:lnTo>
                <a:lnTo>
                  <a:pt x="1183" y="296"/>
                </a:lnTo>
                <a:lnTo>
                  <a:pt x="1203" y="296"/>
                </a:lnTo>
                <a:lnTo>
                  <a:pt x="1312" y="309"/>
                </a:lnTo>
                <a:lnTo>
                  <a:pt x="1363" y="309"/>
                </a:lnTo>
                <a:lnTo>
                  <a:pt x="1395" y="309"/>
                </a:lnTo>
                <a:lnTo>
                  <a:pt x="1395" y="309"/>
                </a:lnTo>
                <a:lnTo>
                  <a:pt x="1370" y="309"/>
                </a:lnTo>
                <a:lnTo>
                  <a:pt x="1350" y="303"/>
                </a:lnTo>
                <a:lnTo>
                  <a:pt x="5433" y="495"/>
                </a:lnTo>
                <a:lnTo>
                  <a:pt x="939" y="97"/>
                </a:lnTo>
                <a:lnTo>
                  <a:pt x="945" y="97"/>
                </a:lnTo>
                <a:lnTo>
                  <a:pt x="933" y="90"/>
                </a:lnTo>
                <a:lnTo>
                  <a:pt x="926" y="90"/>
                </a:lnTo>
                <a:lnTo>
                  <a:pt x="939" y="97"/>
                </a:lnTo>
                <a:lnTo>
                  <a:pt x="5433" y="495"/>
                </a:lnTo>
                <a:lnTo>
                  <a:pt x="3774" y="187"/>
                </a:lnTo>
                <a:lnTo>
                  <a:pt x="3780" y="187"/>
                </a:lnTo>
                <a:lnTo>
                  <a:pt x="3774" y="180"/>
                </a:lnTo>
                <a:lnTo>
                  <a:pt x="3774" y="187"/>
                </a:lnTo>
                <a:lnTo>
                  <a:pt x="5433" y="495"/>
                </a:lnTo>
                <a:lnTo>
                  <a:pt x="393" y="502"/>
                </a:lnTo>
                <a:lnTo>
                  <a:pt x="386" y="483"/>
                </a:lnTo>
                <a:lnTo>
                  <a:pt x="380" y="483"/>
                </a:lnTo>
                <a:lnTo>
                  <a:pt x="386" y="495"/>
                </a:lnTo>
                <a:lnTo>
                  <a:pt x="393" y="502"/>
                </a:lnTo>
                <a:lnTo>
                  <a:pt x="5433" y="495"/>
                </a:lnTo>
                <a:lnTo>
                  <a:pt x="605" y="547"/>
                </a:lnTo>
                <a:lnTo>
                  <a:pt x="598" y="547"/>
                </a:lnTo>
                <a:lnTo>
                  <a:pt x="598" y="553"/>
                </a:lnTo>
                <a:lnTo>
                  <a:pt x="605" y="547"/>
                </a:lnTo>
                <a:lnTo>
                  <a:pt x="5433" y="495"/>
                </a:lnTo>
                <a:lnTo>
                  <a:pt x="515" y="521"/>
                </a:lnTo>
                <a:lnTo>
                  <a:pt x="515" y="528"/>
                </a:lnTo>
                <a:lnTo>
                  <a:pt x="515" y="534"/>
                </a:lnTo>
                <a:lnTo>
                  <a:pt x="528" y="528"/>
                </a:lnTo>
                <a:lnTo>
                  <a:pt x="521" y="528"/>
                </a:lnTo>
                <a:lnTo>
                  <a:pt x="521" y="521"/>
                </a:lnTo>
                <a:lnTo>
                  <a:pt x="515" y="521"/>
                </a:lnTo>
                <a:lnTo>
                  <a:pt x="5433" y="495"/>
                </a:lnTo>
                <a:lnTo>
                  <a:pt x="450" y="303"/>
                </a:lnTo>
                <a:lnTo>
                  <a:pt x="418" y="296"/>
                </a:lnTo>
                <a:lnTo>
                  <a:pt x="393" y="296"/>
                </a:lnTo>
                <a:lnTo>
                  <a:pt x="373" y="296"/>
                </a:lnTo>
                <a:lnTo>
                  <a:pt x="335" y="290"/>
                </a:lnTo>
                <a:lnTo>
                  <a:pt x="322" y="290"/>
                </a:lnTo>
                <a:lnTo>
                  <a:pt x="309" y="290"/>
                </a:lnTo>
                <a:lnTo>
                  <a:pt x="290" y="283"/>
                </a:lnTo>
                <a:lnTo>
                  <a:pt x="270" y="290"/>
                </a:lnTo>
                <a:lnTo>
                  <a:pt x="283" y="296"/>
                </a:lnTo>
                <a:lnTo>
                  <a:pt x="309" y="296"/>
                </a:lnTo>
                <a:lnTo>
                  <a:pt x="309" y="303"/>
                </a:lnTo>
                <a:lnTo>
                  <a:pt x="309" y="309"/>
                </a:lnTo>
                <a:lnTo>
                  <a:pt x="328" y="315"/>
                </a:lnTo>
                <a:lnTo>
                  <a:pt x="360" y="315"/>
                </a:lnTo>
                <a:lnTo>
                  <a:pt x="386" y="315"/>
                </a:lnTo>
                <a:lnTo>
                  <a:pt x="405" y="315"/>
                </a:lnTo>
                <a:lnTo>
                  <a:pt x="405" y="309"/>
                </a:lnTo>
                <a:lnTo>
                  <a:pt x="386" y="309"/>
                </a:lnTo>
                <a:lnTo>
                  <a:pt x="373" y="309"/>
                </a:lnTo>
                <a:lnTo>
                  <a:pt x="367" y="309"/>
                </a:lnTo>
                <a:lnTo>
                  <a:pt x="348" y="309"/>
                </a:lnTo>
                <a:lnTo>
                  <a:pt x="335" y="309"/>
                </a:lnTo>
                <a:lnTo>
                  <a:pt x="328" y="309"/>
                </a:lnTo>
                <a:lnTo>
                  <a:pt x="322" y="303"/>
                </a:lnTo>
                <a:lnTo>
                  <a:pt x="341" y="303"/>
                </a:lnTo>
                <a:lnTo>
                  <a:pt x="373" y="303"/>
                </a:lnTo>
                <a:lnTo>
                  <a:pt x="412" y="309"/>
                </a:lnTo>
                <a:lnTo>
                  <a:pt x="431" y="309"/>
                </a:lnTo>
                <a:lnTo>
                  <a:pt x="450" y="309"/>
                </a:lnTo>
                <a:lnTo>
                  <a:pt x="463" y="309"/>
                </a:lnTo>
                <a:lnTo>
                  <a:pt x="450" y="303"/>
                </a:lnTo>
                <a:lnTo>
                  <a:pt x="5433" y="495"/>
                </a:lnTo>
                <a:lnTo>
                  <a:pt x="528" y="290"/>
                </a:lnTo>
                <a:lnTo>
                  <a:pt x="553" y="290"/>
                </a:lnTo>
                <a:lnTo>
                  <a:pt x="598" y="290"/>
                </a:lnTo>
                <a:lnTo>
                  <a:pt x="598" y="283"/>
                </a:lnTo>
                <a:lnTo>
                  <a:pt x="605" y="283"/>
                </a:lnTo>
                <a:lnTo>
                  <a:pt x="624" y="283"/>
                </a:lnTo>
                <a:lnTo>
                  <a:pt x="637" y="283"/>
                </a:lnTo>
                <a:lnTo>
                  <a:pt x="630" y="277"/>
                </a:lnTo>
                <a:lnTo>
                  <a:pt x="618" y="277"/>
                </a:lnTo>
                <a:lnTo>
                  <a:pt x="605" y="277"/>
                </a:lnTo>
                <a:lnTo>
                  <a:pt x="592" y="283"/>
                </a:lnTo>
                <a:lnTo>
                  <a:pt x="579" y="283"/>
                </a:lnTo>
                <a:lnTo>
                  <a:pt x="540" y="283"/>
                </a:lnTo>
                <a:lnTo>
                  <a:pt x="515" y="290"/>
                </a:lnTo>
                <a:lnTo>
                  <a:pt x="508" y="290"/>
                </a:lnTo>
                <a:lnTo>
                  <a:pt x="476" y="296"/>
                </a:lnTo>
                <a:lnTo>
                  <a:pt x="515" y="296"/>
                </a:lnTo>
                <a:lnTo>
                  <a:pt x="521" y="296"/>
                </a:lnTo>
                <a:lnTo>
                  <a:pt x="528" y="290"/>
                </a:lnTo>
                <a:lnTo>
                  <a:pt x="5433" y="495"/>
                </a:lnTo>
                <a:lnTo>
                  <a:pt x="926" y="354"/>
                </a:lnTo>
                <a:lnTo>
                  <a:pt x="900" y="341"/>
                </a:lnTo>
                <a:lnTo>
                  <a:pt x="875" y="328"/>
                </a:lnTo>
                <a:lnTo>
                  <a:pt x="843" y="328"/>
                </a:lnTo>
                <a:lnTo>
                  <a:pt x="836" y="328"/>
                </a:lnTo>
                <a:lnTo>
                  <a:pt x="843" y="335"/>
                </a:lnTo>
                <a:lnTo>
                  <a:pt x="862" y="341"/>
                </a:lnTo>
                <a:lnTo>
                  <a:pt x="894" y="367"/>
                </a:lnTo>
                <a:lnTo>
                  <a:pt x="926" y="380"/>
                </a:lnTo>
                <a:lnTo>
                  <a:pt x="965" y="393"/>
                </a:lnTo>
                <a:lnTo>
                  <a:pt x="1138" y="457"/>
                </a:lnTo>
                <a:lnTo>
                  <a:pt x="1203" y="489"/>
                </a:lnTo>
                <a:lnTo>
                  <a:pt x="1235" y="502"/>
                </a:lnTo>
                <a:lnTo>
                  <a:pt x="1241" y="502"/>
                </a:lnTo>
                <a:lnTo>
                  <a:pt x="1068" y="425"/>
                </a:lnTo>
                <a:lnTo>
                  <a:pt x="926" y="354"/>
                </a:lnTo>
                <a:lnTo>
                  <a:pt x="5433" y="495"/>
                </a:lnTo>
                <a:lnTo>
                  <a:pt x="418" y="322"/>
                </a:lnTo>
                <a:lnTo>
                  <a:pt x="412" y="328"/>
                </a:lnTo>
                <a:lnTo>
                  <a:pt x="431" y="322"/>
                </a:lnTo>
                <a:lnTo>
                  <a:pt x="438" y="315"/>
                </a:lnTo>
                <a:lnTo>
                  <a:pt x="425" y="315"/>
                </a:lnTo>
                <a:lnTo>
                  <a:pt x="418" y="322"/>
                </a:lnTo>
                <a:lnTo>
                  <a:pt x="5433" y="495"/>
                </a:lnTo>
                <a:lnTo>
                  <a:pt x="1318" y="508"/>
                </a:lnTo>
                <a:lnTo>
                  <a:pt x="1331" y="495"/>
                </a:lnTo>
                <a:lnTo>
                  <a:pt x="1344" y="489"/>
                </a:lnTo>
                <a:lnTo>
                  <a:pt x="1363" y="489"/>
                </a:lnTo>
                <a:lnTo>
                  <a:pt x="1389" y="495"/>
                </a:lnTo>
                <a:lnTo>
                  <a:pt x="1389" y="489"/>
                </a:lnTo>
                <a:lnTo>
                  <a:pt x="1357" y="476"/>
                </a:lnTo>
                <a:lnTo>
                  <a:pt x="1331" y="470"/>
                </a:lnTo>
                <a:lnTo>
                  <a:pt x="1260" y="444"/>
                </a:lnTo>
                <a:lnTo>
                  <a:pt x="1235" y="444"/>
                </a:lnTo>
                <a:lnTo>
                  <a:pt x="1215" y="438"/>
                </a:lnTo>
                <a:lnTo>
                  <a:pt x="1209" y="431"/>
                </a:lnTo>
                <a:lnTo>
                  <a:pt x="1203" y="438"/>
                </a:lnTo>
                <a:lnTo>
                  <a:pt x="1196" y="444"/>
                </a:lnTo>
                <a:lnTo>
                  <a:pt x="1203" y="444"/>
                </a:lnTo>
                <a:lnTo>
                  <a:pt x="1222" y="450"/>
                </a:lnTo>
                <a:lnTo>
                  <a:pt x="1235" y="450"/>
                </a:lnTo>
                <a:lnTo>
                  <a:pt x="1248" y="450"/>
                </a:lnTo>
                <a:lnTo>
                  <a:pt x="1286" y="470"/>
                </a:lnTo>
                <a:lnTo>
                  <a:pt x="1312" y="476"/>
                </a:lnTo>
                <a:lnTo>
                  <a:pt x="1338" y="476"/>
                </a:lnTo>
                <a:lnTo>
                  <a:pt x="1331" y="489"/>
                </a:lnTo>
                <a:lnTo>
                  <a:pt x="1318" y="502"/>
                </a:lnTo>
                <a:lnTo>
                  <a:pt x="1318" y="508"/>
                </a:lnTo>
                <a:lnTo>
                  <a:pt x="5433" y="495"/>
                </a:lnTo>
                <a:lnTo>
                  <a:pt x="450" y="328"/>
                </a:lnTo>
                <a:lnTo>
                  <a:pt x="470" y="328"/>
                </a:lnTo>
                <a:lnTo>
                  <a:pt x="476" y="328"/>
                </a:lnTo>
                <a:lnTo>
                  <a:pt x="476" y="322"/>
                </a:lnTo>
                <a:lnTo>
                  <a:pt x="470" y="322"/>
                </a:lnTo>
                <a:lnTo>
                  <a:pt x="450" y="322"/>
                </a:lnTo>
                <a:lnTo>
                  <a:pt x="450" y="328"/>
                </a:lnTo>
                <a:lnTo>
                  <a:pt x="444" y="328"/>
                </a:lnTo>
                <a:lnTo>
                  <a:pt x="450" y="328"/>
                </a:lnTo>
                <a:lnTo>
                  <a:pt x="5433" y="495"/>
                </a:lnTo>
                <a:lnTo>
                  <a:pt x="566" y="193"/>
                </a:lnTo>
                <a:lnTo>
                  <a:pt x="547" y="193"/>
                </a:lnTo>
                <a:lnTo>
                  <a:pt x="547" y="200"/>
                </a:lnTo>
                <a:lnTo>
                  <a:pt x="547" y="206"/>
                </a:lnTo>
                <a:lnTo>
                  <a:pt x="553" y="206"/>
                </a:lnTo>
                <a:lnTo>
                  <a:pt x="566" y="193"/>
                </a:lnTo>
                <a:lnTo>
                  <a:pt x="5433" y="495"/>
                </a:lnTo>
                <a:lnTo>
                  <a:pt x="277" y="58"/>
                </a:lnTo>
                <a:lnTo>
                  <a:pt x="270" y="52"/>
                </a:lnTo>
                <a:lnTo>
                  <a:pt x="264" y="52"/>
                </a:lnTo>
                <a:lnTo>
                  <a:pt x="264" y="58"/>
                </a:lnTo>
                <a:lnTo>
                  <a:pt x="277" y="58"/>
                </a:lnTo>
                <a:lnTo>
                  <a:pt x="5433" y="495"/>
                </a:lnTo>
                <a:lnTo>
                  <a:pt x="290" y="450"/>
                </a:lnTo>
                <a:lnTo>
                  <a:pt x="258" y="450"/>
                </a:lnTo>
                <a:lnTo>
                  <a:pt x="245" y="450"/>
                </a:lnTo>
                <a:lnTo>
                  <a:pt x="245" y="457"/>
                </a:lnTo>
                <a:lnTo>
                  <a:pt x="277" y="457"/>
                </a:lnTo>
                <a:lnTo>
                  <a:pt x="290" y="457"/>
                </a:lnTo>
                <a:lnTo>
                  <a:pt x="309" y="450"/>
                </a:lnTo>
                <a:lnTo>
                  <a:pt x="303" y="450"/>
                </a:lnTo>
                <a:lnTo>
                  <a:pt x="290" y="450"/>
                </a:lnTo>
                <a:lnTo>
                  <a:pt x="5433" y="495"/>
                </a:lnTo>
                <a:lnTo>
                  <a:pt x="193" y="213"/>
                </a:lnTo>
                <a:lnTo>
                  <a:pt x="193" y="219"/>
                </a:lnTo>
                <a:lnTo>
                  <a:pt x="206" y="219"/>
                </a:lnTo>
                <a:lnTo>
                  <a:pt x="200" y="213"/>
                </a:lnTo>
                <a:lnTo>
                  <a:pt x="193" y="213"/>
                </a:lnTo>
                <a:lnTo>
                  <a:pt x="5433" y="495"/>
                </a:lnTo>
                <a:lnTo>
                  <a:pt x="225" y="450"/>
                </a:lnTo>
                <a:lnTo>
                  <a:pt x="219" y="457"/>
                </a:lnTo>
                <a:lnTo>
                  <a:pt x="225" y="470"/>
                </a:lnTo>
                <a:lnTo>
                  <a:pt x="238" y="470"/>
                </a:lnTo>
                <a:lnTo>
                  <a:pt x="238" y="457"/>
                </a:lnTo>
                <a:lnTo>
                  <a:pt x="238" y="450"/>
                </a:lnTo>
                <a:lnTo>
                  <a:pt x="225" y="450"/>
                </a:lnTo>
                <a:lnTo>
                  <a:pt x="5433" y="495"/>
                </a:lnTo>
                <a:lnTo>
                  <a:pt x="161" y="225"/>
                </a:lnTo>
                <a:lnTo>
                  <a:pt x="174" y="225"/>
                </a:lnTo>
                <a:lnTo>
                  <a:pt x="168" y="219"/>
                </a:lnTo>
                <a:lnTo>
                  <a:pt x="155" y="225"/>
                </a:lnTo>
                <a:lnTo>
                  <a:pt x="161" y="225"/>
                </a:lnTo>
                <a:lnTo>
                  <a:pt x="5433" y="495"/>
                </a:lnTo>
                <a:lnTo>
                  <a:pt x="78" y="290"/>
                </a:lnTo>
                <a:lnTo>
                  <a:pt x="84" y="296"/>
                </a:lnTo>
                <a:lnTo>
                  <a:pt x="103" y="303"/>
                </a:lnTo>
                <a:lnTo>
                  <a:pt x="129" y="315"/>
                </a:lnTo>
                <a:lnTo>
                  <a:pt x="103" y="309"/>
                </a:lnTo>
                <a:lnTo>
                  <a:pt x="84" y="309"/>
                </a:lnTo>
                <a:lnTo>
                  <a:pt x="71" y="315"/>
                </a:lnTo>
                <a:lnTo>
                  <a:pt x="97" y="322"/>
                </a:lnTo>
                <a:lnTo>
                  <a:pt x="129" y="322"/>
                </a:lnTo>
                <a:lnTo>
                  <a:pt x="161" y="335"/>
                </a:lnTo>
                <a:lnTo>
                  <a:pt x="187" y="348"/>
                </a:lnTo>
                <a:lnTo>
                  <a:pt x="200" y="354"/>
                </a:lnTo>
                <a:lnTo>
                  <a:pt x="219" y="354"/>
                </a:lnTo>
                <a:lnTo>
                  <a:pt x="232" y="367"/>
                </a:lnTo>
                <a:lnTo>
                  <a:pt x="225" y="380"/>
                </a:lnTo>
                <a:lnTo>
                  <a:pt x="238" y="386"/>
                </a:lnTo>
                <a:lnTo>
                  <a:pt x="258" y="380"/>
                </a:lnTo>
                <a:lnTo>
                  <a:pt x="277" y="386"/>
                </a:lnTo>
                <a:lnTo>
                  <a:pt x="290" y="399"/>
                </a:lnTo>
                <a:lnTo>
                  <a:pt x="290" y="393"/>
                </a:lnTo>
                <a:lnTo>
                  <a:pt x="277" y="373"/>
                </a:lnTo>
                <a:lnTo>
                  <a:pt x="270" y="367"/>
                </a:lnTo>
                <a:lnTo>
                  <a:pt x="258" y="354"/>
                </a:lnTo>
                <a:lnTo>
                  <a:pt x="277" y="354"/>
                </a:lnTo>
                <a:lnTo>
                  <a:pt x="322" y="373"/>
                </a:lnTo>
                <a:lnTo>
                  <a:pt x="348" y="367"/>
                </a:lnTo>
                <a:lnTo>
                  <a:pt x="373" y="367"/>
                </a:lnTo>
                <a:lnTo>
                  <a:pt x="405" y="367"/>
                </a:lnTo>
                <a:lnTo>
                  <a:pt x="412" y="367"/>
                </a:lnTo>
                <a:lnTo>
                  <a:pt x="393" y="354"/>
                </a:lnTo>
                <a:lnTo>
                  <a:pt x="367" y="348"/>
                </a:lnTo>
                <a:lnTo>
                  <a:pt x="335" y="348"/>
                </a:lnTo>
                <a:lnTo>
                  <a:pt x="322" y="348"/>
                </a:lnTo>
                <a:lnTo>
                  <a:pt x="315" y="341"/>
                </a:lnTo>
                <a:lnTo>
                  <a:pt x="296" y="341"/>
                </a:lnTo>
                <a:lnTo>
                  <a:pt x="264" y="328"/>
                </a:lnTo>
                <a:lnTo>
                  <a:pt x="219" y="322"/>
                </a:lnTo>
                <a:lnTo>
                  <a:pt x="187" y="315"/>
                </a:lnTo>
                <a:lnTo>
                  <a:pt x="174" y="315"/>
                </a:lnTo>
                <a:lnTo>
                  <a:pt x="168" y="309"/>
                </a:lnTo>
                <a:lnTo>
                  <a:pt x="123" y="303"/>
                </a:lnTo>
                <a:lnTo>
                  <a:pt x="97" y="290"/>
                </a:lnTo>
                <a:lnTo>
                  <a:pt x="84" y="283"/>
                </a:lnTo>
                <a:lnTo>
                  <a:pt x="78" y="283"/>
                </a:lnTo>
                <a:lnTo>
                  <a:pt x="78" y="290"/>
                </a:lnTo>
                <a:lnTo>
                  <a:pt x="5433" y="495"/>
                </a:lnTo>
                <a:lnTo>
                  <a:pt x="309" y="508"/>
                </a:lnTo>
                <a:lnTo>
                  <a:pt x="303" y="508"/>
                </a:lnTo>
                <a:lnTo>
                  <a:pt x="296" y="515"/>
                </a:lnTo>
                <a:lnTo>
                  <a:pt x="303" y="515"/>
                </a:lnTo>
                <a:lnTo>
                  <a:pt x="309" y="508"/>
                </a:lnTo>
                <a:lnTo>
                  <a:pt x="5433" y="495"/>
                </a:lnTo>
                <a:lnTo>
                  <a:pt x="1338" y="20"/>
                </a:lnTo>
                <a:lnTo>
                  <a:pt x="1350" y="20"/>
                </a:lnTo>
                <a:lnTo>
                  <a:pt x="1338" y="7"/>
                </a:lnTo>
                <a:lnTo>
                  <a:pt x="1331" y="7"/>
                </a:lnTo>
                <a:lnTo>
                  <a:pt x="1325" y="13"/>
                </a:lnTo>
                <a:lnTo>
                  <a:pt x="1325" y="20"/>
                </a:lnTo>
                <a:lnTo>
                  <a:pt x="1338" y="20"/>
                </a:lnTo>
                <a:lnTo>
                  <a:pt x="5433" y="495"/>
                </a:lnTo>
                <a:lnTo>
                  <a:pt x="187" y="521"/>
                </a:lnTo>
                <a:lnTo>
                  <a:pt x="180" y="521"/>
                </a:lnTo>
                <a:lnTo>
                  <a:pt x="174" y="521"/>
                </a:lnTo>
                <a:lnTo>
                  <a:pt x="180" y="521"/>
                </a:lnTo>
                <a:lnTo>
                  <a:pt x="187" y="521"/>
                </a:lnTo>
                <a:lnTo>
                  <a:pt x="5433" y="495"/>
                </a:lnTo>
                <a:lnTo>
                  <a:pt x="39" y="206"/>
                </a:lnTo>
                <a:lnTo>
                  <a:pt x="13" y="187"/>
                </a:lnTo>
                <a:lnTo>
                  <a:pt x="0" y="180"/>
                </a:lnTo>
                <a:lnTo>
                  <a:pt x="0" y="193"/>
                </a:lnTo>
                <a:lnTo>
                  <a:pt x="26" y="213"/>
                </a:lnTo>
                <a:lnTo>
                  <a:pt x="65" y="219"/>
                </a:lnTo>
                <a:lnTo>
                  <a:pt x="97" y="225"/>
                </a:lnTo>
                <a:lnTo>
                  <a:pt x="39" y="206"/>
                </a:lnTo>
                <a:lnTo>
                  <a:pt x="5433" y="495"/>
                </a:lnTo>
                <a:lnTo>
                  <a:pt x="778" y="592"/>
                </a:lnTo>
                <a:lnTo>
                  <a:pt x="753" y="585"/>
                </a:lnTo>
                <a:lnTo>
                  <a:pt x="733" y="566"/>
                </a:lnTo>
                <a:lnTo>
                  <a:pt x="708" y="560"/>
                </a:lnTo>
                <a:lnTo>
                  <a:pt x="682" y="560"/>
                </a:lnTo>
                <a:lnTo>
                  <a:pt x="669" y="560"/>
                </a:lnTo>
                <a:lnTo>
                  <a:pt x="650" y="560"/>
                </a:lnTo>
                <a:lnTo>
                  <a:pt x="643" y="553"/>
                </a:lnTo>
                <a:lnTo>
                  <a:pt x="643" y="560"/>
                </a:lnTo>
                <a:lnTo>
                  <a:pt x="650" y="579"/>
                </a:lnTo>
                <a:lnTo>
                  <a:pt x="650" y="585"/>
                </a:lnTo>
                <a:lnTo>
                  <a:pt x="643" y="585"/>
                </a:lnTo>
                <a:lnTo>
                  <a:pt x="630" y="579"/>
                </a:lnTo>
                <a:lnTo>
                  <a:pt x="624" y="579"/>
                </a:lnTo>
                <a:lnTo>
                  <a:pt x="624" y="566"/>
                </a:lnTo>
                <a:lnTo>
                  <a:pt x="624" y="560"/>
                </a:lnTo>
                <a:lnTo>
                  <a:pt x="618" y="553"/>
                </a:lnTo>
                <a:lnTo>
                  <a:pt x="611" y="547"/>
                </a:lnTo>
                <a:lnTo>
                  <a:pt x="605" y="553"/>
                </a:lnTo>
                <a:lnTo>
                  <a:pt x="611" y="560"/>
                </a:lnTo>
                <a:lnTo>
                  <a:pt x="605" y="560"/>
                </a:lnTo>
                <a:lnTo>
                  <a:pt x="598" y="560"/>
                </a:lnTo>
                <a:lnTo>
                  <a:pt x="592" y="553"/>
                </a:lnTo>
                <a:lnTo>
                  <a:pt x="573" y="553"/>
                </a:lnTo>
                <a:lnTo>
                  <a:pt x="547" y="547"/>
                </a:lnTo>
                <a:lnTo>
                  <a:pt x="553" y="540"/>
                </a:lnTo>
                <a:lnTo>
                  <a:pt x="540" y="540"/>
                </a:lnTo>
                <a:lnTo>
                  <a:pt x="534" y="547"/>
                </a:lnTo>
                <a:lnTo>
                  <a:pt x="521" y="553"/>
                </a:lnTo>
                <a:lnTo>
                  <a:pt x="521" y="540"/>
                </a:lnTo>
                <a:lnTo>
                  <a:pt x="515" y="540"/>
                </a:lnTo>
                <a:lnTo>
                  <a:pt x="495" y="540"/>
                </a:lnTo>
                <a:lnTo>
                  <a:pt x="476" y="540"/>
                </a:lnTo>
                <a:lnTo>
                  <a:pt x="438" y="540"/>
                </a:lnTo>
                <a:lnTo>
                  <a:pt x="438" y="534"/>
                </a:lnTo>
                <a:lnTo>
                  <a:pt x="425" y="528"/>
                </a:lnTo>
                <a:lnTo>
                  <a:pt x="418" y="521"/>
                </a:lnTo>
                <a:lnTo>
                  <a:pt x="418" y="521"/>
                </a:lnTo>
                <a:lnTo>
                  <a:pt x="405" y="515"/>
                </a:lnTo>
                <a:lnTo>
                  <a:pt x="405" y="521"/>
                </a:lnTo>
                <a:lnTo>
                  <a:pt x="418" y="528"/>
                </a:lnTo>
                <a:lnTo>
                  <a:pt x="431" y="540"/>
                </a:lnTo>
                <a:lnTo>
                  <a:pt x="425" y="547"/>
                </a:lnTo>
                <a:lnTo>
                  <a:pt x="418" y="547"/>
                </a:lnTo>
                <a:lnTo>
                  <a:pt x="405" y="547"/>
                </a:lnTo>
                <a:lnTo>
                  <a:pt x="386" y="547"/>
                </a:lnTo>
                <a:lnTo>
                  <a:pt x="360" y="553"/>
                </a:lnTo>
                <a:lnTo>
                  <a:pt x="341" y="553"/>
                </a:lnTo>
                <a:lnTo>
                  <a:pt x="328" y="553"/>
                </a:lnTo>
                <a:lnTo>
                  <a:pt x="315" y="553"/>
                </a:lnTo>
                <a:lnTo>
                  <a:pt x="303" y="540"/>
                </a:lnTo>
                <a:lnTo>
                  <a:pt x="303" y="528"/>
                </a:lnTo>
                <a:lnTo>
                  <a:pt x="303" y="521"/>
                </a:lnTo>
                <a:lnTo>
                  <a:pt x="296" y="521"/>
                </a:lnTo>
                <a:lnTo>
                  <a:pt x="283" y="521"/>
                </a:lnTo>
                <a:lnTo>
                  <a:pt x="283" y="521"/>
                </a:lnTo>
                <a:lnTo>
                  <a:pt x="277" y="515"/>
                </a:lnTo>
                <a:lnTo>
                  <a:pt x="264" y="515"/>
                </a:lnTo>
                <a:lnTo>
                  <a:pt x="264" y="502"/>
                </a:lnTo>
                <a:lnTo>
                  <a:pt x="238" y="502"/>
                </a:lnTo>
                <a:lnTo>
                  <a:pt x="225" y="495"/>
                </a:lnTo>
                <a:lnTo>
                  <a:pt x="200" y="476"/>
                </a:lnTo>
                <a:lnTo>
                  <a:pt x="180" y="457"/>
                </a:lnTo>
                <a:lnTo>
                  <a:pt x="168" y="450"/>
                </a:lnTo>
                <a:lnTo>
                  <a:pt x="161" y="438"/>
                </a:lnTo>
                <a:lnTo>
                  <a:pt x="116" y="418"/>
                </a:lnTo>
                <a:lnTo>
                  <a:pt x="71" y="393"/>
                </a:lnTo>
                <a:lnTo>
                  <a:pt x="33" y="373"/>
                </a:lnTo>
                <a:lnTo>
                  <a:pt x="13" y="367"/>
                </a:lnTo>
                <a:lnTo>
                  <a:pt x="0" y="367"/>
                </a:lnTo>
                <a:lnTo>
                  <a:pt x="0" y="373"/>
                </a:lnTo>
                <a:lnTo>
                  <a:pt x="13" y="380"/>
                </a:lnTo>
                <a:lnTo>
                  <a:pt x="33" y="386"/>
                </a:lnTo>
                <a:lnTo>
                  <a:pt x="65" y="399"/>
                </a:lnTo>
                <a:lnTo>
                  <a:pt x="110" y="425"/>
                </a:lnTo>
                <a:lnTo>
                  <a:pt x="142" y="444"/>
                </a:lnTo>
                <a:lnTo>
                  <a:pt x="161" y="457"/>
                </a:lnTo>
                <a:lnTo>
                  <a:pt x="174" y="470"/>
                </a:lnTo>
                <a:lnTo>
                  <a:pt x="180" y="483"/>
                </a:lnTo>
                <a:lnTo>
                  <a:pt x="180" y="489"/>
                </a:lnTo>
                <a:lnTo>
                  <a:pt x="174" y="483"/>
                </a:lnTo>
                <a:lnTo>
                  <a:pt x="142" y="457"/>
                </a:lnTo>
                <a:lnTo>
                  <a:pt x="135" y="450"/>
                </a:lnTo>
                <a:lnTo>
                  <a:pt x="123" y="444"/>
                </a:lnTo>
                <a:lnTo>
                  <a:pt x="110" y="438"/>
                </a:lnTo>
                <a:lnTo>
                  <a:pt x="97" y="431"/>
                </a:lnTo>
                <a:lnTo>
                  <a:pt x="97" y="425"/>
                </a:lnTo>
                <a:lnTo>
                  <a:pt x="97" y="431"/>
                </a:lnTo>
                <a:lnTo>
                  <a:pt x="97" y="444"/>
                </a:lnTo>
                <a:lnTo>
                  <a:pt x="110" y="457"/>
                </a:lnTo>
                <a:lnTo>
                  <a:pt x="123" y="476"/>
                </a:lnTo>
                <a:lnTo>
                  <a:pt x="129" y="476"/>
                </a:lnTo>
                <a:lnTo>
                  <a:pt x="155" y="489"/>
                </a:lnTo>
                <a:lnTo>
                  <a:pt x="168" y="489"/>
                </a:lnTo>
                <a:lnTo>
                  <a:pt x="174" y="495"/>
                </a:lnTo>
                <a:lnTo>
                  <a:pt x="180" y="502"/>
                </a:lnTo>
                <a:lnTo>
                  <a:pt x="187" y="502"/>
                </a:lnTo>
                <a:lnTo>
                  <a:pt x="193" y="508"/>
                </a:lnTo>
                <a:lnTo>
                  <a:pt x="193" y="515"/>
                </a:lnTo>
                <a:lnTo>
                  <a:pt x="187" y="521"/>
                </a:lnTo>
                <a:lnTo>
                  <a:pt x="213" y="521"/>
                </a:lnTo>
                <a:lnTo>
                  <a:pt x="219" y="521"/>
                </a:lnTo>
                <a:lnTo>
                  <a:pt x="219" y="521"/>
                </a:lnTo>
                <a:lnTo>
                  <a:pt x="213" y="528"/>
                </a:lnTo>
                <a:lnTo>
                  <a:pt x="193" y="528"/>
                </a:lnTo>
                <a:lnTo>
                  <a:pt x="174" y="528"/>
                </a:lnTo>
                <a:lnTo>
                  <a:pt x="168" y="521"/>
                </a:lnTo>
                <a:lnTo>
                  <a:pt x="161" y="515"/>
                </a:lnTo>
                <a:lnTo>
                  <a:pt x="142" y="515"/>
                </a:lnTo>
                <a:lnTo>
                  <a:pt x="123" y="521"/>
                </a:lnTo>
                <a:lnTo>
                  <a:pt x="110" y="515"/>
                </a:lnTo>
                <a:lnTo>
                  <a:pt x="103" y="508"/>
                </a:lnTo>
                <a:lnTo>
                  <a:pt x="97" y="508"/>
                </a:lnTo>
                <a:lnTo>
                  <a:pt x="84" y="515"/>
                </a:lnTo>
                <a:lnTo>
                  <a:pt x="71" y="508"/>
                </a:lnTo>
                <a:lnTo>
                  <a:pt x="58" y="508"/>
                </a:lnTo>
                <a:lnTo>
                  <a:pt x="26" y="489"/>
                </a:lnTo>
                <a:lnTo>
                  <a:pt x="0" y="476"/>
                </a:lnTo>
                <a:lnTo>
                  <a:pt x="0" y="489"/>
                </a:lnTo>
                <a:lnTo>
                  <a:pt x="7" y="489"/>
                </a:lnTo>
                <a:lnTo>
                  <a:pt x="20" y="495"/>
                </a:lnTo>
                <a:lnTo>
                  <a:pt x="26" y="502"/>
                </a:lnTo>
                <a:lnTo>
                  <a:pt x="7" y="502"/>
                </a:lnTo>
                <a:lnTo>
                  <a:pt x="0" y="502"/>
                </a:lnTo>
                <a:lnTo>
                  <a:pt x="0" y="515"/>
                </a:lnTo>
                <a:lnTo>
                  <a:pt x="20" y="515"/>
                </a:lnTo>
                <a:lnTo>
                  <a:pt x="26" y="515"/>
                </a:lnTo>
                <a:lnTo>
                  <a:pt x="65" y="521"/>
                </a:lnTo>
                <a:lnTo>
                  <a:pt x="90" y="521"/>
                </a:lnTo>
                <a:lnTo>
                  <a:pt x="84" y="521"/>
                </a:lnTo>
                <a:lnTo>
                  <a:pt x="78" y="528"/>
                </a:lnTo>
                <a:lnTo>
                  <a:pt x="52" y="528"/>
                </a:lnTo>
                <a:lnTo>
                  <a:pt x="26" y="534"/>
                </a:lnTo>
                <a:lnTo>
                  <a:pt x="13" y="540"/>
                </a:lnTo>
                <a:lnTo>
                  <a:pt x="0" y="547"/>
                </a:lnTo>
                <a:lnTo>
                  <a:pt x="0" y="553"/>
                </a:lnTo>
                <a:lnTo>
                  <a:pt x="20" y="547"/>
                </a:lnTo>
                <a:lnTo>
                  <a:pt x="52" y="540"/>
                </a:lnTo>
                <a:lnTo>
                  <a:pt x="84" y="540"/>
                </a:lnTo>
                <a:lnTo>
                  <a:pt x="110" y="540"/>
                </a:lnTo>
                <a:lnTo>
                  <a:pt x="135" y="540"/>
                </a:lnTo>
                <a:lnTo>
                  <a:pt x="161" y="534"/>
                </a:lnTo>
                <a:lnTo>
                  <a:pt x="225" y="534"/>
                </a:lnTo>
                <a:lnTo>
                  <a:pt x="245" y="534"/>
                </a:lnTo>
                <a:lnTo>
                  <a:pt x="258" y="534"/>
                </a:lnTo>
                <a:lnTo>
                  <a:pt x="258" y="540"/>
                </a:lnTo>
                <a:lnTo>
                  <a:pt x="258" y="560"/>
                </a:lnTo>
                <a:lnTo>
                  <a:pt x="258" y="566"/>
                </a:lnTo>
                <a:lnTo>
                  <a:pt x="245" y="566"/>
                </a:lnTo>
                <a:lnTo>
                  <a:pt x="225" y="566"/>
                </a:lnTo>
                <a:lnTo>
                  <a:pt x="225" y="579"/>
                </a:lnTo>
                <a:lnTo>
                  <a:pt x="232" y="585"/>
                </a:lnTo>
                <a:lnTo>
                  <a:pt x="245" y="585"/>
                </a:lnTo>
                <a:lnTo>
                  <a:pt x="277" y="579"/>
                </a:lnTo>
                <a:lnTo>
                  <a:pt x="303" y="579"/>
                </a:lnTo>
                <a:lnTo>
                  <a:pt x="328" y="585"/>
                </a:lnTo>
                <a:lnTo>
                  <a:pt x="322" y="592"/>
                </a:lnTo>
                <a:lnTo>
                  <a:pt x="328" y="598"/>
                </a:lnTo>
                <a:lnTo>
                  <a:pt x="341" y="618"/>
                </a:lnTo>
                <a:lnTo>
                  <a:pt x="412" y="618"/>
                </a:lnTo>
                <a:lnTo>
                  <a:pt x="360" y="585"/>
                </a:lnTo>
                <a:lnTo>
                  <a:pt x="418" y="579"/>
                </a:lnTo>
                <a:lnTo>
                  <a:pt x="438" y="579"/>
                </a:lnTo>
                <a:lnTo>
                  <a:pt x="463" y="579"/>
                </a:lnTo>
                <a:lnTo>
                  <a:pt x="476" y="592"/>
                </a:lnTo>
                <a:lnTo>
                  <a:pt x="489" y="592"/>
                </a:lnTo>
                <a:lnTo>
                  <a:pt x="495" y="592"/>
                </a:lnTo>
                <a:lnTo>
                  <a:pt x="515" y="598"/>
                </a:lnTo>
                <a:lnTo>
                  <a:pt x="553" y="618"/>
                </a:lnTo>
                <a:lnTo>
                  <a:pt x="585" y="618"/>
                </a:lnTo>
                <a:lnTo>
                  <a:pt x="534" y="598"/>
                </a:lnTo>
                <a:lnTo>
                  <a:pt x="528" y="592"/>
                </a:lnTo>
                <a:lnTo>
                  <a:pt x="515" y="585"/>
                </a:lnTo>
                <a:lnTo>
                  <a:pt x="528" y="585"/>
                </a:lnTo>
                <a:lnTo>
                  <a:pt x="540" y="585"/>
                </a:lnTo>
                <a:lnTo>
                  <a:pt x="566" y="585"/>
                </a:lnTo>
                <a:lnTo>
                  <a:pt x="573" y="585"/>
                </a:lnTo>
                <a:lnTo>
                  <a:pt x="585" y="585"/>
                </a:lnTo>
                <a:lnTo>
                  <a:pt x="611" y="592"/>
                </a:lnTo>
                <a:lnTo>
                  <a:pt x="618" y="598"/>
                </a:lnTo>
                <a:lnTo>
                  <a:pt x="630" y="598"/>
                </a:lnTo>
                <a:lnTo>
                  <a:pt x="650" y="605"/>
                </a:lnTo>
                <a:lnTo>
                  <a:pt x="675" y="605"/>
                </a:lnTo>
                <a:lnTo>
                  <a:pt x="688" y="611"/>
                </a:lnTo>
                <a:lnTo>
                  <a:pt x="695" y="618"/>
                </a:lnTo>
                <a:lnTo>
                  <a:pt x="708" y="611"/>
                </a:lnTo>
                <a:lnTo>
                  <a:pt x="714" y="611"/>
                </a:lnTo>
                <a:lnTo>
                  <a:pt x="714" y="618"/>
                </a:lnTo>
                <a:lnTo>
                  <a:pt x="772" y="618"/>
                </a:lnTo>
                <a:lnTo>
                  <a:pt x="708" y="598"/>
                </a:lnTo>
                <a:lnTo>
                  <a:pt x="682" y="585"/>
                </a:lnTo>
                <a:lnTo>
                  <a:pt x="675" y="585"/>
                </a:lnTo>
                <a:lnTo>
                  <a:pt x="675" y="579"/>
                </a:lnTo>
                <a:lnTo>
                  <a:pt x="682" y="579"/>
                </a:lnTo>
                <a:lnTo>
                  <a:pt x="714" y="585"/>
                </a:lnTo>
                <a:lnTo>
                  <a:pt x="740" y="592"/>
                </a:lnTo>
                <a:lnTo>
                  <a:pt x="772" y="605"/>
                </a:lnTo>
                <a:lnTo>
                  <a:pt x="798" y="611"/>
                </a:lnTo>
                <a:lnTo>
                  <a:pt x="804" y="618"/>
                </a:lnTo>
                <a:lnTo>
                  <a:pt x="810" y="618"/>
                </a:lnTo>
                <a:lnTo>
                  <a:pt x="849" y="618"/>
                </a:lnTo>
                <a:lnTo>
                  <a:pt x="810" y="605"/>
                </a:lnTo>
                <a:lnTo>
                  <a:pt x="791" y="592"/>
                </a:lnTo>
                <a:lnTo>
                  <a:pt x="778" y="592"/>
                </a:lnTo>
                <a:lnTo>
                  <a:pt x="5433" y="495"/>
                </a:lnTo>
                <a:lnTo>
                  <a:pt x="110" y="521"/>
                </a:lnTo>
                <a:lnTo>
                  <a:pt x="116" y="521"/>
                </a:lnTo>
                <a:lnTo>
                  <a:pt x="155" y="521"/>
                </a:lnTo>
                <a:lnTo>
                  <a:pt x="161" y="528"/>
                </a:lnTo>
                <a:lnTo>
                  <a:pt x="142" y="528"/>
                </a:lnTo>
                <a:lnTo>
                  <a:pt x="123" y="528"/>
                </a:lnTo>
                <a:lnTo>
                  <a:pt x="110" y="521"/>
                </a:lnTo>
                <a:lnTo>
                  <a:pt x="5433" y="495"/>
                </a:lnTo>
                <a:lnTo>
                  <a:pt x="283" y="560"/>
                </a:lnTo>
                <a:lnTo>
                  <a:pt x="277" y="560"/>
                </a:lnTo>
                <a:lnTo>
                  <a:pt x="270" y="553"/>
                </a:lnTo>
                <a:lnTo>
                  <a:pt x="270" y="540"/>
                </a:lnTo>
                <a:lnTo>
                  <a:pt x="277" y="540"/>
                </a:lnTo>
                <a:lnTo>
                  <a:pt x="283" y="547"/>
                </a:lnTo>
                <a:lnTo>
                  <a:pt x="290" y="553"/>
                </a:lnTo>
                <a:lnTo>
                  <a:pt x="283" y="560"/>
                </a:lnTo>
                <a:lnTo>
                  <a:pt x="5433" y="495"/>
                </a:lnTo>
                <a:lnTo>
                  <a:pt x="206" y="373"/>
                </a:lnTo>
                <a:lnTo>
                  <a:pt x="193" y="373"/>
                </a:lnTo>
                <a:lnTo>
                  <a:pt x="187" y="380"/>
                </a:lnTo>
                <a:lnTo>
                  <a:pt x="193" y="386"/>
                </a:lnTo>
                <a:lnTo>
                  <a:pt x="200" y="386"/>
                </a:lnTo>
                <a:lnTo>
                  <a:pt x="206" y="380"/>
                </a:lnTo>
                <a:lnTo>
                  <a:pt x="219" y="373"/>
                </a:lnTo>
                <a:lnTo>
                  <a:pt x="206" y="373"/>
                </a:lnTo>
                <a:lnTo>
                  <a:pt x="5433" y="495"/>
                </a:lnTo>
                <a:lnTo>
                  <a:pt x="33" y="412"/>
                </a:lnTo>
                <a:lnTo>
                  <a:pt x="52" y="418"/>
                </a:lnTo>
                <a:lnTo>
                  <a:pt x="65" y="425"/>
                </a:lnTo>
                <a:lnTo>
                  <a:pt x="84" y="431"/>
                </a:lnTo>
                <a:lnTo>
                  <a:pt x="78" y="425"/>
                </a:lnTo>
                <a:lnTo>
                  <a:pt x="65" y="418"/>
                </a:lnTo>
                <a:lnTo>
                  <a:pt x="39" y="405"/>
                </a:lnTo>
                <a:lnTo>
                  <a:pt x="13" y="393"/>
                </a:lnTo>
                <a:lnTo>
                  <a:pt x="26" y="399"/>
                </a:lnTo>
                <a:lnTo>
                  <a:pt x="33" y="412"/>
                </a:lnTo>
                <a:lnTo>
                  <a:pt x="5433" y="495"/>
                </a:lnTo>
                <a:lnTo>
                  <a:pt x="515" y="71"/>
                </a:lnTo>
                <a:lnTo>
                  <a:pt x="508" y="78"/>
                </a:lnTo>
                <a:lnTo>
                  <a:pt x="515" y="84"/>
                </a:lnTo>
                <a:lnTo>
                  <a:pt x="521" y="78"/>
                </a:lnTo>
                <a:lnTo>
                  <a:pt x="528" y="78"/>
                </a:lnTo>
                <a:lnTo>
                  <a:pt x="521" y="71"/>
                </a:lnTo>
                <a:lnTo>
                  <a:pt x="515" y="71"/>
                </a:lnTo>
                <a:lnTo>
                  <a:pt x="5433" y="495"/>
                </a:lnTo>
                <a:lnTo>
                  <a:pt x="219" y="225"/>
                </a:lnTo>
                <a:lnTo>
                  <a:pt x="219" y="232"/>
                </a:lnTo>
                <a:lnTo>
                  <a:pt x="225" y="232"/>
                </a:lnTo>
                <a:lnTo>
                  <a:pt x="225" y="225"/>
                </a:lnTo>
                <a:lnTo>
                  <a:pt x="219" y="225"/>
                </a:lnTo>
                <a:lnTo>
                  <a:pt x="5433" y="495"/>
                </a:lnTo>
                <a:lnTo>
                  <a:pt x="1273" y="129"/>
                </a:lnTo>
                <a:lnTo>
                  <a:pt x="1286" y="129"/>
                </a:lnTo>
                <a:lnTo>
                  <a:pt x="1293" y="123"/>
                </a:lnTo>
                <a:lnTo>
                  <a:pt x="1286" y="116"/>
                </a:lnTo>
                <a:lnTo>
                  <a:pt x="1273" y="116"/>
                </a:lnTo>
                <a:lnTo>
                  <a:pt x="1254" y="116"/>
                </a:lnTo>
                <a:lnTo>
                  <a:pt x="1273" y="129"/>
                </a:lnTo>
                <a:lnTo>
                  <a:pt x="5433" y="495"/>
                </a:lnTo>
                <a:lnTo>
                  <a:pt x="470" y="84"/>
                </a:lnTo>
                <a:lnTo>
                  <a:pt x="476" y="84"/>
                </a:lnTo>
                <a:lnTo>
                  <a:pt x="483" y="84"/>
                </a:lnTo>
                <a:lnTo>
                  <a:pt x="476" y="78"/>
                </a:lnTo>
                <a:lnTo>
                  <a:pt x="470" y="78"/>
                </a:lnTo>
                <a:lnTo>
                  <a:pt x="450" y="78"/>
                </a:lnTo>
                <a:lnTo>
                  <a:pt x="470" y="84"/>
                </a:lnTo>
                <a:lnTo>
                  <a:pt x="5433" y="495"/>
                </a:lnTo>
                <a:lnTo>
                  <a:pt x="1357" y="161"/>
                </a:lnTo>
                <a:lnTo>
                  <a:pt x="1408" y="174"/>
                </a:lnTo>
                <a:lnTo>
                  <a:pt x="1492" y="193"/>
                </a:lnTo>
                <a:lnTo>
                  <a:pt x="1537" y="213"/>
                </a:lnTo>
                <a:lnTo>
                  <a:pt x="1582" y="219"/>
                </a:lnTo>
                <a:lnTo>
                  <a:pt x="1582" y="213"/>
                </a:lnTo>
                <a:lnTo>
                  <a:pt x="1575" y="213"/>
                </a:lnTo>
                <a:lnTo>
                  <a:pt x="1543" y="206"/>
                </a:lnTo>
                <a:lnTo>
                  <a:pt x="1473" y="187"/>
                </a:lnTo>
                <a:lnTo>
                  <a:pt x="1428" y="168"/>
                </a:lnTo>
                <a:lnTo>
                  <a:pt x="1376" y="142"/>
                </a:lnTo>
                <a:lnTo>
                  <a:pt x="1344" y="135"/>
                </a:lnTo>
                <a:lnTo>
                  <a:pt x="1325" y="129"/>
                </a:lnTo>
                <a:lnTo>
                  <a:pt x="1338" y="142"/>
                </a:lnTo>
                <a:lnTo>
                  <a:pt x="1357" y="161"/>
                </a:lnTo>
                <a:lnTo>
                  <a:pt x="5433" y="495"/>
                </a:lnTo>
                <a:lnTo>
                  <a:pt x="881" y="20"/>
                </a:lnTo>
                <a:lnTo>
                  <a:pt x="978" y="52"/>
                </a:lnTo>
                <a:lnTo>
                  <a:pt x="1068" y="78"/>
                </a:lnTo>
                <a:lnTo>
                  <a:pt x="1158" y="110"/>
                </a:lnTo>
                <a:lnTo>
                  <a:pt x="1138" y="110"/>
                </a:lnTo>
                <a:lnTo>
                  <a:pt x="1113" y="116"/>
                </a:lnTo>
                <a:lnTo>
                  <a:pt x="1119" y="123"/>
                </a:lnTo>
                <a:lnTo>
                  <a:pt x="1145" y="123"/>
                </a:lnTo>
                <a:lnTo>
                  <a:pt x="1196" y="116"/>
                </a:lnTo>
                <a:lnTo>
                  <a:pt x="1228" y="135"/>
                </a:lnTo>
                <a:lnTo>
                  <a:pt x="1299" y="168"/>
                </a:lnTo>
                <a:lnTo>
                  <a:pt x="1421" y="225"/>
                </a:lnTo>
                <a:lnTo>
                  <a:pt x="1511" y="264"/>
                </a:lnTo>
                <a:lnTo>
                  <a:pt x="1524" y="277"/>
                </a:lnTo>
                <a:lnTo>
                  <a:pt x="1447" y="225"/>
                </a:lnTo>
                <a:lnTo>
                  <a:pt x="1254" y="135"/>
                </a:lnTo>
                <a:lnTo>
                  <a:pt x="1215" y="123"/>
                </a:lnTo>
                <a:lnTo>
                  <a:pt x="1228" y="116"/>
                </a:lnTo>
                <a:lnTo>
                  <a:pt x="1235" y="116"/>
                </a:lnTo>
                <a:lnTo>
                  <a:pt x="1183" y="110"/>
                </a:lnTo>
                <a:lnTo>
                  <a:pt x="1132" y="90"/>
                </a:lnTo>
                <a:lnTo>
                  <a:pt x="1016" y="39"/>
                </a:lnTo>
                <a:lnTo>
                  <a:pt x="907" y="13"/>
                </a:lnTo>
                <a:lnTo>
                  <a:pt x="810" y="0"/>
                </a:lnTo>
                <a:lnTo>
                  <a:pt x="669" y="7"/>
                </a:lnTo>
                <a:lnTo>
                  <a:pt x="547" y="13"/>
                </a:lnTo>
                <a:lnTo>
                  <a:pt x="489" y="33"/>
                </a:lnTo>
                <a:lnTo>
                  <a:pt x="682" y="13"/>
                </a:lnTo>
                <a:lnTo>
                  <a:pt x="778" y="7"/>
                </a:lnTo>
                <a:lnTo>
                  <a:pt x="881" y="20"/>
                </a:lnTo>
                <a:lnTo>
                  <a:pt x="5433" y="495"/>
                </a:lnTo>
                <a:lnTo>
                  <a:pt x="225" y="71"/>
                </a:lnTo>
                <a:lnTo>
                  <a:pt x="219" y="65"/>
                </a:lnTo>
                <a:lnTo>
                  <a:pt x="213" y="65"/>
                </a:lnTo>
                <a:lnTo>
                  <a:pt x="206" y="71"/>
                </a:lnTo>
                <a:lnTo>
                  <a:pt x="213" y="71"/>
                </a:lnTo>
                <a:lnTo>
                  <a:pt x="225" y="71"/>
                </a:lnTo>
                <a:lnTo>
                  <a:pt x="5433" y="495"/>
                </a:lnTo>
                <a:lnTo>
                  <a:pt x="534" y="97"/>
                </a:lnTo>
                <a:lnTo>
                  <a:pt x="618" y="84"/>
                </a:lnTo>
                <a:lnTo>
                  <a:pt x="656" y="71"/>
                </a:lnTo>
                <a:lnTo>
                  <a:pt x="592" y="84"/>
                </a:lnTo>
                <a:lnTo>
                  <a:pt x="412" y="97"/>
                </a:lnTo>
                <a:lnTo>
                  <a:pt x="283" y="110"/>
                </a:lnTo>
                <a:lnTo>
                  <a:pt x="206" y="129"/>
                </a:lnTo>
                <a:lnTo>
                  <a:pt x="155" y="155"/>
                </a:lnTo>
                <a:lnTo>
                  <a:pt x="193" y="135"/>
                </a:lnTo>
                <a:lnTo>
                  <a:pt x="238" y="129"/>
                </a:lnTo>
                <a:lnTo>
                  <a:pt x="303" y="116"/>
                </a:lnTo>
                <a:lnTo>
                  <a:pt x="534" y="97"/>
                </a:lnTo>
                <a:lnTo>
                  <a:pt x="5433" y="495"/>
                </a:lnTo>
                <a:lnTo>
                  <a:pt x="1929" y="592"/>
                </a:lnTo>
                <a:lnTo>
                  <a:pt x="1955" y="585"/>
                </a:lnTo>
                <a:lnTo>
                  <a:pt x="2013" y="560"/>
                </a:lnTo>
                <a:lnTo>
                  <a:pt x="2019" y="560"/>
                </a:lnTo>
                <a:lnTo>
                  <a:pt x="2025" y="553"/>
                </a:lnTo>
                <a:lnTo>
                  <a:pt x="1987" y="553"/>
                </a:lnTo>
                <a:lnTo>
                  <a:pt x="1923" y="579"/>
                </a:lnTo>
                <a:lnTo>
                  <a:pt x="1890" y="592"/>
                </a:lnTo>
                <a:lnTo>
                  <a:pt x="1871" y="598"/>
                </a:lnTo>
                <a:lnTo>
                  <a:pt x="1833" y="585"/>
                </a:lnTo>
                <a:lnTo>
                  <a:pt x="1807" y="585"/>
                </a:lnTo>
                <a:lnTo>
                  <a:pt x="1788" y="579"/>
                </a:lnTo>
                <a:lnTo>
                  <a:pt x="1781" y="566"/>
                </a:lnTo>
                <a:lnTo>
                  <a:pt x="1800" y="560"/>
                </a:lnTo>
                <a:lnTo>
                  <a:pt x="1820" y="553"/>
                </a:lnTo>
                <a:lnTo>
                  <a:pt x="1878" y="528"/>
                </a:lnTo>
                <a:lnTo>
                  <a:pt x="1916" y="528"/>
                </a:lnTo>
                <a:lnTo>
                  <a:pt x="1884" y="521"/>
                </a:lnTo>
                <a:lnTo>
                  <a:pt x="1871" y="515"/>
                </a:lnTo>
                <a:lnTo>
                  <a:pt x="1858" y="521"/>
                </a:lnTo>
                <a:lnTo>
                  <a:pt x="1813" y="534"/>
                </a:lnTo>
                <a:lnTo>
                  <a:pt x="1781" y="547"/>
                </a:lnTo>
                <a:lnTo>
                  <a:pt x="1762" y="560"/>
                </a:lnTo>
                <a:lnTo>
                  <a:pt x="1736" y="547"/>
                </a:lnTo>
                <a:lnTo>
                  <a:pt x="1678" y="521"/>
                </a:lnTo>
                <a:lnTo>
                  <a:pt x="1640" y="515"/>
                </a:lnTo>
                <a:lnTo>
                  <a:pt x="1633" y="521"/>
                </a:lnTo>
                <a:lnTo>
                  <a:pt x="1614" y="515"/>
                </a:lnTo>
                <a:lnTo>
                  <a:pt x="1575" y="502"/>
                </a:lnTo>
                <a:lnTo>
                  <a:pt x="1550" y="489"/>
                </a:lnTo>
                <a:lnTo>
                  <a:pt x="1537" y="489"/>
                </a:lnTo>
                <a:lnTo>
                  <a:pt x="1530" y="483"/>
                </a:lnTo>
                <a:lnTo>
                  <a:pt x="1550" y="457"/>
                </a:lnTo>
                <a:lnTo>
                  <a:pt x="1563" y="438"/>
                </a:lnTo>
                <a:lnTo>
                  <a:pt x="1569" y="431"/>
                </a:lnTo>
                <a:lnTo>
                  <a:pt x="1582" y="431"/>
                </a:lnTo>
                <a:lnTo>
                  <a:pt x="1595" y="438"/>
                </a:lnTo>
                <a:lnTo>
                  <a:pt x="1601" y="438"/>
                </a:lnTo>
                <a:lnTo>
                  <a:pt x="1627" y="450"/>
                </a:lnTo>
                <a:lnTo>
                  <a:pt x="1646" y="457"/>
                </a:lnTo>
                <a:lnTo>
                  <a:pt x="1672" y="476"/>
                </a:lnTo>
                <a:lnTo>
                  <a:pt x="1730" y="502"/>
                </a:lnTo>
                <a:lnTo>
                  <a:pt x="1710" y="483"/>
                </a:lnTo>
                <a:lnTo>
                  <a:pt x="1678" y="470"/>
                </a:lnTo>
                <a:lnTo>
                  <a:pt x="1646" y="444"/>
                </a:lnTo>
                <a:lnTo>
                  <a:pt x="1608" y="431"/>
                </a:lnTo>
                <a:lnTo>
                  <a:pt x="1595" y="418"/>
                </a:lnTo>
                <a:lnTo>
                  <a:pt x="1614" y="412"/>
                </a:lnTo>
                <a:lnTo>
                  <a:pt x="1627" y="393"/>
                </a:lnTo>
                <a:lnTo>
                  <a:pt x="1653" y="405"/>
                </a:lnTo>
                <a:lnTo>
                  <a:pt x="1698" y="418"/>
                </a:lnTo>
                <a:lnTo>
                  <a:pt x="1717" y="431"/>
                </a:lnTo>
                <a:lnTo>
                  <a:pt x="1723" y="431"/>
                </a:lnTo>
                <a:lnTo>
                  <a:pt x="1736" y="425"/>
                </a:lnTo>
                <a:lnTo>
                  <a:pt x="1775" y="450"/>
                </a:lnTo>
                <a:lnTo>
                  <a:pt x="1813" y="476"/>
                </a:lnTo>
                <a:lnTo>
                  <a:pt x="1852" y="489"/>
                </a:lnTo>
                <a:lnTo>
                  <a:pt x="1871" y="502"/>
                </a:lnTo>
                <a:lnTo>
                  <a:pt x="1903" y="508"/>
                </a:lnTo>
                <a:lnTo>
                  <a:pt x="1923" y="515"/>
                </a:lnTo>
                <a:lnTo>
                  <a:pt x="1948" y="521"/>
                </a:lnTo>
                <a:lnTo>
                  <a:pt x="1974" y="521"/>
                </a:lnTo>
                <a:lnTo>
                  <a:pt x="1935" y="515"/>
                </a:lnTo>
                <a:lnTo>
                  <a:pt x="1910" y="502"/>
                </a:lnTo>
                <a:lnTo>
                  <a:pt x="1871" y="489"/>
                </a:lnTo>
                <a:lnTo>
                  <a:pt x="1858" y="483"/>
                </a:lnTo>
                <a:lnTo>
                  <a:pt x="1852" y="483"/>
                </a:lnTo>
                <a:lnTo>
                  <a:pt x="1845" y="483"/>
                </a:lnTo>
                <a:lnTo>
                  <a:pt x="1826" y="476"/>
                </a:lnTo>
                <a:lnTo>
                  <a:pt x="1800" y="450"/>
                </a:lnTo>
                <a:lnTo>
                  <a:pt x="1768" y="431"/>
                </a:lnTo>
                <a:lnTo>
                  <a:pt x="1749" y="425"/>
                </a:lnTo>
                <a:lnTo>
                  <a:pt x="1723" y="418"/>
                </a:lnTo>
                <a:lnTo>
                  <a:pt x="1665" y="399"/>
                </a:lnTo>
                <a:lnTo>
                  <a:pt x="1659" y="393"/>
                </a:lnTo>
                <a:lnTo>
                  <a:pt x="1653" y="393"/>
                </a:lnTo>
                <a:lnTo>
                  <a:pt x="1653" y="386"/>
                </a:lnTo>
                <a:lnTo>
                  <a:pt x="1665" y="380"/>
                </a:lnTo>
                <a:lnTo>
                  <a:pt x="1678" y="354"/>
                </a:lnTo>
                <a:lnTo>
                  <a:pt x="1672" y="354"/>
                </a:lnTo>
                <a:lnTo>
                  <a:pt x="1665" y="354"/>
                </a:lnTo>
                <a:lnTo>
                  <a:pt x="1653" y="367"/>
                </a:lnTo>
                <a:lnTo>
                  <a:pt x="1633" y="348"/>
                </a:lnTo>
                <a:lnTo>
                  <a:pt x="1608" y="335"/>
                </a:lnTo>
                <a:lnTo>
                  <a:pt x="1582" y="328"/>
                </a:lnTo>
                <a:lnTo>
                  <a:pt x="1563" y="328"/>
                </a:lnTo>
                <a:lnTo>
                  <a:pt x="1537" y="341"/>
                </a:lnTo>
                <a:lnTo>
                  <a:pt x="1524" y="335"/>
                </a:lnTo>
                <a:lnTo>
                  <a:pt x="1473" y="328"/>
                </a:lnTo>
                <a:lnTo>
                  <a:pt x="1460" y="322"/>
                </a:lnTo>
                <a:lnTo>
                  <a:pt x="1447" y="315"/>
                </a:lnTo>
                <a:lnTo>
                  <a:pt x="1421" y="309"/>
                </a:lnTo>
                <a:lnTo>
                  <a:pt x="1408" y="309"/>
                </a:lnTo>
                <a:lnTo>
                  <a:pt x="1408" y="315"/>
                </a:lnTo>
                <a:lnTo>
                  <a:pt x="1421" y="322"/>
                </a:lnTo>
                <a:lnTo>
                  <a:pt x="1428" y="328"/>
                </a:lnTo>
                <a:lnTo>
                  <a:pt x="1492" y="341"/>
                </a:lnTo>
                <a:lnTo>
                  <a:pt x="1524" y="354"/>
                </a:lnTo>
                <a:lnTo>
                  <a:pt x="1505" y="380"/>
                </a:lnTo>
                <a:lnTo>
                  <a:pt x="1492" y="405"/>
                </a:lnTo>
                <a:lnTo>
                  <a:pt x="1511" y="393"/>
                </a:lnTo>
                <a:lnTo>
                  <a:pt x="1530" y="373"/>
                </a:lnTo>
                <a:lnTo>
                  <a:pt x="1537" y="367"/>
                </a:lnTo>
                <a:lnTo>
                  <a:pt x="1550" y="367"/>
                </a:lnTo>
                <a:lnTo>
                  <a:pt x="1563" y="380"/>
                </a:lnTo>
                <a:lnTo>
                  <a:pt x="1595" y="386"/>
                </a:lnTo>
                <a:lnTo>
                  <a:pt x="1608" y="393"/>
                </a:lnTo>
                <a:lnTo>
                  <a:pt x="1614" y="399"/>
                </a:lnTo>
                <a:lnTo>
                  <a:pt x="1601" y="399"/>
                </a:lnTo>
                <a:lnTo>
                  <a:pt x="1575" y="405"/>
                </a:lnTo>
                <a:lnTo>
                  <a:pt x="1569" y="418"/>
                </a:lnTo>
                <a:lnTo>
                  <a:pt x="1563" y="418"/>
                </a:lnTo>
                <a:lnTo>
                  <a:pt x="1550" y="412"/>
                </a:lnTo>
                <a:lnTo>
                  <a:pt x="1543" y="412"/>
                </a:lnTo>
                <a:lnTo>
                  <a:pt x="1543" y="418"/>
                </a:lnTo>
                <a:lnTo>
                  <a:pt x="1550" y="425"/>
                </a:lnTo>
                <a:lnTo>
                  <a:pt x="1556" y="425"/>
                </a:lnTo>
                <a:lnTo>
                  <a:pt x="1530" y="444"/>
                </a:lnTo>
                <a:lnTo>
                  <a:pt x="1492" y="476"/>
                </a:lnTo>
                <a:lnTo>
                  <a:pt x="1440" y="450"/>
                </a:lnTo>
                <a:lnTo>
                  <a:pt x="1440" y="444"/>
                </a:lnTo>
                <a:lnTo>
                  <a:pt x="1447" y="431"/>
                </a:lnTo>
                <a:lnTo>
                  <a:pt x="1460" y="425"/>
                </a:lnTo>
                <a:lnTo>
                  <a:pt x="1466" y="412"/>
                </a:lnTo>
                <a:lnTo>
                  <a:pt x="1466" y="405"/>
                </a:lnTo>
                <a:lnTo>
                  <a:pt x="1453" y="412"/>
                </a:lnTo>
                <a:lnTo>
                  <a:pt x="1453" y="393"/>
                </a:lnTo>
                <a:lnTo>
                  <a:pt x="1434" y="405"/>
                </a:lnTo>
                <a:lnTo>
                  <a:pt x="1421" y="418"/>
                </a:lnTo>
                <a:lnTo>
                  <a:pt x="1415" y="425"/>
                </a:lnTo>
                <a:lnTo>
                  <a:pt x="1363" y="425"/>
                </a:lnTo>
                <a:lnTo>
                  <a:pt x="1344" y="412"/>
                </a:lnTo>
                <a:lnTo>
                  <a:pt x="1305" y="393"/>
                </a:lnTo>
                <a:lnTo>
                  <a:pt x="1267" y="380"/>
                </a:lnTo>
                <a:lnTo>
                  <a:pt x="1248" y="367"/>
                </a:lnTo>
                <a:lnTo>
                  <a:pt x="1235" y="367"/>
                </a:lnTo>
                <a:lnTo>
                  <a:pt x="1222" y="354"/>
                </a:lnTo>
                <a:lnTo>
                  <a:pt x="1164" y="335"/>
                </a:lnTo>
                <a:lnTo>
                  <a:pt x="1145" y="328"/>
                </a:lnTo>
                <a:lnTo>
                  <a:pt x="1119" y="315"/>
                </a:lnTo>
                <a:lnTo>
                  <a:pt x="1068" y="303"/>
                </a:lnTo>
                <a:lnTo>
                  <a:pt x="952" y="264"/>
                </a:lnTo>
                <a:lnTo>
                  <a:pt x="900" y="238"/>
                </a:lnTo>
                <a:lnTo>
                  <a:pt x="823" y="213"/>
                </a:lnTo>
                <a:lnTo>
                  <a:pt x="753" y="200"/>
                </a:lnTo>
                <a:lnTo>
                  <a:pt x="695" y="193"/>
                </a:lnTo>
                <a:lnTo>
                  <a:pt x="611" y="187"/>
                </a:lnTo>
                <a:lnTo>
                  <a:pt x="585" y="180"/>
                </a:lnTo>
                <a:lnTo>
                  <a:pt x="579" y="180"/>
                </a:lnTo>
                <a:lnTo>
                  <a:pt x="573" y="187"/>
                </a:lnTo>
                <a:lnTo>
                  <a:pt x="579" y="206"/>
                </a:lnTo>
                <a:lnTo>
                  <a:pt x="579" y="213"/>
                </a:lnTo>
                <a:lnTo>
                  <a:pt x="585" y="213"/>
                </a:lnTo>
                <a:lnTo>
                  <a:pt x="598" y="200"/>
                </a:lnTo>
                <a:lnTo>
                  <a:pt x="605" y="200"/>
                </a:lnTo>
                <a:lnTo>
                  <a:pt x="611" y="200"/>
                </a:lnTo>
                <a:lnTo>
                  <a:pt x="624" y="206"/>
                </a:lnTo>
                <a:lnTo>
                  <a:pt x="688" y="213"/>
                </a:lnTo>
                <a:lnTo>
                  <a:pt x="720" y="225"/>
                </a:lnTo>
                <a:lnTo>
                  <a:pt x="746" y="232"/>
                </a:lnTo>
                <a:lnTo>
                  <a:pt x="804" y="238"/>
                </a:lnTo>
                <a:lnTo>
                  <a:pt x="836" y="251"/>
                </a:lnTo>
                <a:lnTo>
                  <a:pt x="888" y="264"/>
                </a:lnTo>
                <a:lnTo>
                  <a:pt x="952" y="283"/>
                </a:lnTo>
                <a:lnTo>
                  <a:pt x="990" y="296"/>
                </a:lnTo>
                <a:lnTo>
                  <a:pt x="1087" y="322"/>
                </a:lnTo>
                <a:lnTo>
                  <a:pt x="1029" y="322"/>
                </a:lnTo>
                <a:lnTo>
                  <a:pt x="990" y="322"/>
                </a:lnTo>
                <a:lnTo>
                  <a:pt x="952" y="322"/>
                </a:lnTo>
                <a:lnTo>
                  <a:pt x="926" y="328"/>
                </a:lnTo>
                <a:lnTo>
                  <a:pt x="933" y="335"/>
                </a:lnTo>
                <a:lnTo>
                  <a:pt x="939" y="335"/>
                </a:lnTo>
                <a:lnTo>
                  <a:pt x="965" y="328"/>
                </a:lnTo>
                <a:lnTo>
                  <a:pt x="1023" y="328"/>
                </a:lnTo>
                <a:lnTo>
                  <a:pt x="1061" y="328"/>
                </a:lnTo>
                <a:lnTo>
                  <a:pt x="1100" y="328"/>
                </a:lnTo>
                <a:lnTo>
                  <a:pt x="1119" y="335"/>
                </a:lnTo>
                <a:lnTo>
                  <a:pt x="1132" y="335"/>
                </a:lnTo>
                <a:lnTo>
                  <a:pt x="1138" y="341"/>
                </a:lnTo>
                <a:lnTo>
                  <a:pt x="1164" y="367"/>
                </a:lnTo>
                <a:lnTo>
                  <a:pt x="1190" y="373"/>
                </a:lnTo>
                <a:lnTo>
                  <a:pt x="1215" y="373"/>
                </a:lnTo>
                <a:lnTo>
                  <a:pt x="1248" y="386"/>
                </a:lnTo>
                <a:lnTo>
                  <a:pt x="1260" y="393"/>
                </a:lnTo>
                <a:lnTo>
                  <a:pt x="1235" y="393"/>
                </a:lnTo>
                <a:lnTo>
                  <a:pt x="1196" y="380"/>
                </a:lnTo>
                <a:lnTo>
                  <a:pt x="1183" y="386"/>
                </a:lnTo>
                <a:lnTo>
                  <a:pt x="1183" y="393"/>
                </a:lnTo>
                <a:lnTo>
                  <a:pt x="1190" y="393"/>
                </a:lnTo>
                <a:lnTo>
                  <a:pt x="1209" y="399"/>
                </a:lnTo>
                <a:lnTo>
                  <a:pt x="1254" y="405"/>
                </a:lnTo>
                <a:lnTo>
                  <a:pt x="1267" y="412"/>
                </a:lnTo>
                <a:lnTo>
                  <a:pt x="1286" y="412"/>
                </a:lnTo>
                <a:lnTo>
                  <a:pt x="1293" y="412"/>
                </a:lnTo>
                <a:lnTo>
                  <a:pt x="1299" y="418"/>
                </a:lnTo>
                <a:lnTo>
                  <a:pt x="1318" y="425"/>
                </a:lnTo>
                <a:lnTo>
                  <a:pt x="1325" y="425"/>
                </a:lnTo>
                <a:lnTo>
                  <a:pt x="1344" y="431"/>
                </a:lnTo>
                <a:lnTo>
                  <a:pt x="1376" y="438"/>
                </a:lnTo>
                <a:lnTo>
                  <a:pt x="1389" y="444"/>
                </a:lnTo>
                <a:lnTo>
                  <a:pt x="1402" y="457"/>
                </a:lnTo>
                <a:lnTo>
                  <a:pt x="1428" y="470"/>
                </a:lnTo>
                <a:lnTo>
                  <a:pt x="1473" y="495"/>
                </a:lnTo>
                <a:lnTo>
                  <a:pt x="1466" y="502"/>
                </a:lnTo>
                <a:lnTo>
                  <a:pt x="1453" y="515"/>
                </a:lnTo>
                <a:lnTo>
                  <a:pt x="1447" y="521"/>
                </a:lnTo>
                <a:lnTo>
                  <a:pt x="1395" y="553"/>
                </a:lnTo>
                <a:lnTo>
                  <a:pt x="1370" y="547"/>
                </a:lnTo>
                <a:lnTo>
                  <a:pt x="1344" y="547"/>
                </a:lnTo>
                <a:lnTo>
                  <a:pt x="1318" y="547"/>
                </a:lnTo>
                <a:lnTo>
                  <a:pt x="1305" y="540"/>
                </a:lnTo>
                <a:lnTo>
                  <a:pt x="1305" y="534"/>
                </a:lnTo>
                <a:lnTo>
                  <a:pt x="1293" y="534"/>
                </a:lnTo>
                <a:lnTo>
                  <a:pt x="1267" y="528"/>
                </a:lnTo>
                <a:lnTo>
                  <a:pt x="1248" y="521"/>
                </a:lnTo>
                <a:lnTo>
                  <a:pt x="1003" y="425"/>
                </a:lnTo>
                <a:lnTo>
                  <a:pt x="881" y="380"/>
                </a:lnTo>
                <a:lnTo>
                  <a:pt x="843" y="367"/>
                </a:lnTo>
                <a:lnTo>
                  <a:pt x="804" y="348"/>
                </a:lnTo>
                <a:lnTo>
                  <a:pt x="759" y="335"/>
                </a:lnTo>
                <a:lnTo>
                  <a:pt x="733" y="328"/>
                </a:lnTo>
                <a:lnTo>
                  <a:pt x="708" y="322"/>
                </a:lnTo>
                <a:lnTo>
                  <a:pt x="675" y="322"/>
                </a:lnTo>
                <a:lnTo>
                  <a:pt x="605" y="322"/>
                </a:lnTo>
                <a:lnTo>
                  <a:pt x="592" y="322"/>
                </a:lnTo>
                <a:lnTo>
                  <a:pt x="592" y="309"/>
                </a:lnTo>
                <a:lnTo>
                  <a:pt x="566" y="309"/>
                </a:lnTo>
                <a:lnTo>
                  <a:pt x="547" y="309"/>
                </a:lnTo>
                <a:lnTo>
                  <a:pt x="540" y="315"/>
                </a:lnTo>
                <a:lnTo>
                  <a:pt x="540" y="322"/>
                </a:lnTo>
                <a:lnTo>
                  <a:pt x="534" y="322"/>
                </a:lnTo>
                <a:lnTo>
                  <a:pt x="521" y="322"/>
                </a:lnTo>
                <a:lnTo>
                  <a:pt x="515" y="315"/>
                </a:lnTo>
                <a:lnTo>
                  <a:pt x="502" y="315"/>
                </a:lnTo>
                <a:lnTo>
                  <a:pt x="495" y="322"/>
                </a:lnTo>
                <a:lnTo>
                  <a:pt x="483" y="328"/>
                </a:lnTo>
                <a:lnTo>
                  <a:pt x="483" y="335"/>
                </a:lnTo>
                <a:lnTo>
                  <a:pt x="489" y="328"/>
                </a:lnTo>
                <a:lnTo>
                  <a:pt x="495" y="341"/>
                </a:lnTo>
                <a:lnTo>
                  <a:pt x="508" y="348"/>
                </a:lnTo>
                <a:lnTo>
                  <a:pt x="547" y="348"/>
                </a:lnTo>
                <a:lnTo>
                  <a:pt x="566" y="354"/>
                </a:lnTo>
                <a:lnTo>
                  <a:pt x="592" y="367"/>
                </a:lnTo>
                <a:lnTo>
                  <a:pt x="605" y="367"/>
                </a:lnTo>
                <a:lnTo>
                  <a:pt x="618" y="354"/>
                </a:lnTo>
                <a:lnTo>
                  <a:pt x="624" y="367"/>
                </a:lnTo>
                <a:lnTo>
                  <a:pt x="630" y="373"/>
                </a:lnTo>
                <a:lnTo>
                  <a:pt x="637" y="386"/>
                </a:lnTo>
                <a:lnTo>
                  <a:pt x="656" y="386"/>
                </a:lnTo>
                <a:lnTo>
                  <a:pt x="714" y="405"/>
                </a:lnTo>
                <a:lnTo>
                  <a:pt x="733" y="418"/>
                </a:lnTo>
                <a:lnTo>
                  <a:pt x="701" y="418"/>
                </a:lnTo>
                <a:lnTo>
                  <a:pt x="637" y="418"/>
                </a:lnTo>
                <a:lnTo>
                  <a:pt x="598" y="412"/>
                </a:lnTo>
                <a:lnTo>
                  <a:pt x="585" y="412"/>
                </a:lnTo>
                <a:lnTo>
                  <a:pt x="566" y="418"/>
                </a:lnTo>
                <a:lnTo>
                  <a:pt x="540" y="425"/>
                </a:lnTo>
                <a:lnTo>
                  <a:pt x="534" y="425"/>
                </a:lnTo>
                <a:lnTo>
                  <a:pt x="521" y="418"/>
                </a:lnTo>
                <a:lnTo>
                  <a:pt x="515" y="412"/>
                </a:lnTo>
                <a:lnTo>
                  <a:pt x="508" y="412"/>
                </a:lnTo>
                <a:lnTo>
                  <a:pt x="495" y="418"/>
                </a:lnTo>
                <a:lnTo>
                  <a:pt x="489" y="418"/>
                </a:lnTo>
                <a:lnTo>
                  <a:pt x="463" y="418"/>
                </a:lnTo>
                <a:lnTo>
                  <a:pt x="438" y="418"/>
                </a:lnTo>
                <a:lnTo>
                  <a:pt x="418" y="425"/>
                </a:lnTo>
                <a:lnTo>
                  <a:pt x="380" y="438"/>
                </a:lnTo>
                <a:lnTo>
                  <a:pt x="367" y="444"/>
                </a:lnTo>
                <a:lnTo>
                  <a:pt x="348" y="450"/>
                </a:lnTo>
                <a:lnTo>
                  <a:pt x="335" y="450"/>
                </a:lnTo>
                <a:lnTo>
                  <a:pt x="322" y="457"/>
                </a:lnTo>
                <a:lnTo>
                  <a:pt x="322" y="470"/>
                </a:lnTo>
                <a:lnTo>
                  <a:pt x="328" y="470"/>
                </a:lnTo>
                <a:lnTo>
                  <a:pt x="348" y="457"/>
                </a:lnTo>
                <a:lnTo>
                  <a:pt x="360" y="457"/>
                </a:lnTo>
                <a:lnTo>
                  <a:pt x="367" y="470"/>
                </a:lnTo>
                <a:lnTo>
                  <a:pt x="373" y="470"/>
                </a:lnTo>
                <a:lnTo>
                  <a:pt x="380" y="457"/>
                </a:lnTo>
                <a:lnTo>
                  <a:pt x="405" y="457"/>
                </a:lnTo>
                <a:lnTo>
                  <a:pt x="405" y="450"/>
                </a:lnTo>
                <a:lnTo>
                  <a:pt x="386" y="457"/>
                </a:lnTo>
                <a:lnTo>
                  <a:pt x="386" y="450"/>
                </a:lnTo>
                <a:lnTo>
                  <a:pt x="399" y="444"/>
                </a:lnTo>
                <a:lnTo>
                  <a:pt x="431" y="438"/>
                </a:lnTo>
                <a:lnTo>
                  <a:pt x="495" y="438"/>
                </a:lnTo>
                <a:lnTo>
                  <a:pt x="540" y="438"/>
                </a:lnTo>
                <a:lnTo>
                  <a:pt x="585" y="450"/>
                </a:lnTo>
                <a:lnTo>
                  <a:pt x="611" y="470"/>
                </a:lnTo>
                <a:lnTo>
                  <a:pt x="592" y="470"/>
                </a:lnTo>
                <a:lnTo>
                  <a:pt x="573" y="457"/>
                </a:lnTo>
                <a:lnTo>
                  <a:pt x="547" y="457"/>
                </a:lnTo>
                <a:lnTo>
                  <a:pt x="528" y="457"/>
                </a:lnTo>
                <a:lnTo>
                  <a:pt x="515" y="450"/>
                </a:lnTo>
                <a:lnTo>
                  <a:pt x="476" y="457"/>
                </a:lnTo>
                <a:lnTo>
                  <a:pt x="438" y="457"/>
                </a:lnTo>
                <a:lnTo>
                  <a:pt x="483" y="457"/>
                </a:lnTo>
                <a:lnTo>
                  <a:pt x="502" y="470"/>
                </a:lnTo>
                <a:lnTo>
                  <a:pt x="534" y="470"/>
                </a:lnTo>
                <a:lnTo>
                  <a:pt x="553" y="470"/>
                </a:lnTo>
                <a:lnTo>
                  <a:pt x="573" y="476"/>
                </a:lnTo>
                <a:lnTo>
                  <a:pt x="598" y="483"/>
                </a:lnTo>
                <a:lnTo>
                  <a:pt x="643" y="489"/>
                </a:lnTo>
                <a:lnTo>
                  <a:pt x="669" y="495"/>
                </a:lnTo>
                <a:lnTo>
                  <a:pt x="701" y="508"/>
                </a:lnTo>
                <a:lnTo>
                  <a:pt x="746" y="528"/>
                </a:lnTo>
                <a:lnTo>
                  <a:pt x="791" y="540"/>
                </a:lnTo>
                <a:lnTo>
                  <a:pt x="843" y="560"/>
                </a:lnTo>
                <a:lnTo>
                  <a:pt x="888" y="566"/>
                </a:lnTo>
                <a:lnTo>
                  <a:pt x="907" y="579"/>
                </a:lnTo>
                <a:lnTo>
                  <a:pt x="939" y="592"/>
                </a:lnTo>
                <a:lnTo>
                  <a:pt x="965" y="605"/>
                </a:lnTo>
                <a:lnTo>
                  <a:pt x="1003" y="605"/>
                </a:lnTo>
                <a:lnTo>
                  <a:pt x="1042" y="611"/>
                </a:lnTo>
                <a:lnTo>
                  <a:pt x="1080" y="618"/>
                </a:lnTo>
                <a:lnTo>
                  <a:pt x="1119" y="618"/>
                </a:lnTo>
                <a:lnTo>
                  <a:pt x="1113" y="605"/>
                </a:lnTo>
                <a:lnTo>
                  <a:pt x="1068" y="598"/>
                </a:lnTo>
                <a:lnTo>
                  <a:pt x="1023" y="598"/>
                </a:lnTo>
                <a:lnTo>
                  <a:pt x="978" y="592"/>
                </a:lnTo>
                <a:lnTo>
                  <a:pt x="952" y="585"/>
                </a:lnTo>
                <a:lnTo>
                  <a:pt x="926" y="566"/>
                </a:lnTo>
                <a:lnTo>
                  <a:pt x="900" y="560"/>
                </a:lnTo>
                <a:lnTo>
                  <a:pt x="875" y="560"/>
                </a:lnTo>
                <a:lnTo>
                  <a:pt x="798" y="534"/>
                </a:lnTo>
                <a:lnTo>
                  <a:pt x="753" y="521"/>
                </a:lnTo>
                <a:lnTo>
                  <a:pt x="830" y="540"/>
                </a:lnTo>
                <a:lnTo>
                  <a:pt x="759" y="515"/>
                </a:lnTo>
                <a:lnTo>
                  <a:pt x="759" y="508"/>
                </a:lnTo>
                <a:lnTo>
                  <a:pt x="772" y="515"/>
                </a:lnTo>
                <a:lnTo>
                  <a:pt x="791" y="521"/>
                </a:lnTo>
                <a:lnTo>
                  <a:pt x="823" y="521"/>
                </a:lnTo>
                <a:lnTo>
                  <a:pt x="823" y="521"/>
                </a:lnTo>
                <a:lnTo>
                  <a:pt x="823" y="515"/>
                </a:lnTo>
                <a:lnTo>
                  <a:pt x="875" y="521"/>
                </a:lnTo>
                <a:lnTo>
                  <a:pt x="913" y="528"/>
                </a:lnTo>
                <a:lnTo>
                  <a:pt x="945" y="534"/>
                </a:lnTo>
                <a:lnTo>
                  <a:pt x="997" y="534"/>
                </a:lnTo>
                <a:lnTo>
                  <a:pt x="1035" y="540"/>
                </a:lnTo>
                <a:lnTo>
                  <a:pt x="1100" y="560"/>
                </a:lnTo>
                <a:lnTo>
                  <a:pt x="1132" y="560"/>
                </a:lnTo>
                <a:lnTo>
                  <a:pt x="1132" y="566"/>
                </a:lnTo>
                <a:lnTo>
                  <a:pt x="1119" y="579"/>
                </a:lnTo>
                <a:lnTo>
                  <a:pt x="1113" y="585"/>
                </a:lnTo>
                <a:lnTo>
                  <a:pt x="1119" y="592"/>
                </a:lnTo>
                <a:lnTo>
                  <a:pt x="1138" y="585"/>
                </a:lnTo>
                <a:lnTo>
                  <a:pt x="1151" y="579"/>
                </a:lnTo>
                <a:lnTo>
                  <a:pt x="1170" y="566"/>
                </a:lnTo>
                <a:lnTo>
                  <a:pt x="1196" y="560"/>
                </a:lnTo>
                <a:lnTo>
                  <a:pt x="1209" y="553"/>
                </a:lnTo>
                <a:lnTo>
                  <a:pt x="1215" y="553"/>
                </a:lnTo>
                <a:lnTo>
                  <a:pt x="1222" y="560"/>
                </a:lnTo>
                <a:lnTo>
                  <a:pt x="1228" y="566"/>
                </a:lnTo>
                <a:lnTo>
                  <a:pt x="1235" y="560"/>
                </a:lnTo>
                <a:lnTo>
                  <a:pt x="1254" y="553"/>
                </a:lnTo>
                <a:lnTo>
                  <a:pt x="1260" y="553"/>
                </a:lnTo>
                <a:lnTo>
                  <a:pt x="1260" y="560"/>
                </a:lnTo>
                <a:lnTo>
                  <a:pt x="1248" y="566"/>
                </a:lnTo>
                <a:lnTo>
                  <a:pt x="1248" y="579"/>
                </a:lnTo>
                <a:lnTo>
                  <a:pt x="1260" y="579"/>
                </a:lnTo>
                <a:lnTo>
                  <a:pt x="1273" y="579"/>
                </a:lnTo>
                <a:lnTo>
                  <a:pt x="1293" y="592"/>
                </a:lnTo>
                <a:lnTo>
                  <a:pt x="1344" y="605"/>
                </a:lnTo>
                <a:lnTo>
                  <a:pt x="1331" y="618"/>
                </a:lnTo>
                <a:lnTo>
                  <a:pt x="1363" y="618"/>
                </a:lnTo>
                <a:lnTo>
                  <a:pt x="1363" y="611"/>
                </a:lnTo>
                <a:lnTo>
                  <a:pt x="1395" y="618"/>
                </a:lnTo>
                <a:lnTo>
                  <a:pt x="1421" y="618"/>
                </a:lnTo>
                <a:lnTo>
                  <a:pt x="1376" y="605"/>
                </a:lnTo>
                <a:lnTo>
                  <a:pt x="1395" y="598"/>
                </a:lnTo>
                <a:lnTo>
                  <a:pt x="1415" y="605"/>
                </a:lnTo>
                <a:lnTo>
                  <a:pt x="1440" y="605"/>
                </a:lnTo>
                <a:lnTo>
                  <a:pt x="1428" y="598"/>
                </a:lnTo>
                <a:lnTo>
                  <a:pt x="1408" y="592"/>
                </a:lnTo>
                <a:lnTo>
                  <a:pt x="1408" y="585"/>
                </a:lnTo>
                <a:lnTo>
                  <a:pt x="1408" y="579"/>
                </a:lnTo>
                <a:lnTo>
                  <a:pt x="1421" y="560"/>
                </a:lnTo>
                <a:lnTo>
                  <a:pt x="1434" y="560"/>
                </a:lnTo>
                <a:lnTo>
                  <a:pt x="1460" y="566"/>
                </a:lnTo>
                <a:lnTo>
                  <a:pt x="1473" y="566"/>
                </a:lnTo>
                <a:lnTo>
                  <a:pt x="1492" y="560"/>
                </a:lnTo>
                <a:lnTo>
                  <a:pt x="1518" y="560"/>
                </a:lnTo>
                <a:lnTo>
                  <a:pt x="1550" y="566"/>
                </a:lnTo>
                <a:lnTo>
                  <a:pt x="1608" y="566"/>
                </a:lnTo>
                <a:lnTo>
                  <a:pt x="1633" y="579"/>
                </a:lnTo>
                <a:lnTo>
                  <a:pt x="1665" y="579"/>
                </a:lnTo>
                <a:lnTo>
                  <a:pt x="1704" y="579"/>
                </a:lnTo>
                <a:lnTo>
                  <a:pt x="1710" y="585"/>
                </a:lnTo>
                <a:lnTo>
                  <a:pt x="1704" y="592"/>
                </a:lnTo>
                <a:lnTo>
                  <a:pt x="1698" y="598"/>
                </a:lnTo>
                <a:lnTo>
                  <a:pt x="1665" y="618"/>
                </a:lnTo>
                <a:lnTo>
                  <a:pt x="1685" y="618"/>
                </a:lnTo>
                <a:lnTo>
                  <a:pt x="1698" y="611"/>
                </a:lnTo>
                <a:lnTo>
                  <a:pt x="1717" y="598"/>
                </a:lnTo>
                <a:lnTo>
                  <a:pt x="1730" y="585"/>
                </a:lnTo>
                <a:lnTo>
                  <a:pt x="1743" y="592"/>
                </a:lnTo>
                <a:lnTo>
                  <a:pt x="1768" y="598"/>
                </a:lnTo>
                <a:lnTo>
                  <a:pt x="1775" y="598"/>
                </a:lnTo>
                <a:lnTo>
                  <a:pt x="1775" y="592"/>
                </a:lnTo>
                <a:lnTo>
                  <a:pt x="1781" y="592"/>
                </a:lnTo>
                <a:lnTo>
                  <a:pt x="1800" y="598"/>
                </a:lnTo>
                <a:lnTo>
                  <a:pt x="1813" y="598"/>
                </a:lnTo>
                <a:lnTo>
                  <a:pt x="1820" y="598"/>
                </a:lnTo>
                <a:lnTo>
                  <a:pt x="1865" y="611"/>
                </a:lnTo>
                <a:lnTo>
                  <a:pt x="1878" y="611"/>
                </a:lnTo>
                <a:lnTo>
                  <a:pt x="1884" y="618"/>
                </a:lnTo>
                <a:lnTo>
                  <a:pt x="1948" y="618"/>
                </a:lnTo>
                <a:lnTo>
                  <a:pt x="1942" y="611"/>
                </a:lnTo>
                <a:lnTo>
                  <a:pt x="1942" y="598"/>
                </a:lnTo>
                <a:lnTo>
                  <a:pt x="1910" y="598"/>
                </a:lnTo>
                <a:lnTo>
                  <a:pt x="1929" y="592"/>
                </a:lnTo>
                <a:lnTo>
                  <a:pt x="5433" y="495"/>
                </a:lnTo>
                <a:lnTo>
                  <a:pt x="1556" y="348"/>
                </a:lnTo>
                <a:lnTo>
                  <a:pt x="1556" y="341"/>
                </a:lnTo>
                <a:lnTo>
                  <a:pt x="1575" y="341"/>
                </a:lnTo>
                <a:lnTo>
                  <a:pt x="1620" y="354"/>
                </a:lnTo>
                <a:lnTo>
                  <a:pt x="1646" y="380"/>
                </a:lnTo>
                <a:lnTo>
                  <a:pt x="1633" y="380"/>
                </a:lnTo>
                <a:lnTo>
                  <a:pt x="1556" y="348"/>
                </a:lnTo>
                <a:lnTo>
                  <a:pt x="5433" y="495"/>
                </a:lnTo>
                <a:lnTo>
                  <a:pt x="714" y="450"/>
                </a:lnTo>
                <a:lnTo>
                  <a:pt x="733" y="457"/>
                </a:lnTo>
                <a:lnTo>
                  <a:pt x="727" y="470"/>
                </a:lnTo>
                <a:lnTo>
                  <a:pt x="714" y="470"/>
                </a:lnTo>
                <a:lnTo>
                  <a:pt x="708" y="450"/>
                </a:lnTo>
                <a:lnTo>
                  <a:pt x="708" y="444"/>
                </a:lnTo>
                <a:lnTo>
                  <a:pt x="714" y="450"/>
                </a:lnTo>
                <a:lnTo>
                  <a:pt x="5433" y="495"/>
                </a:lnTo>
                <a:lnTo>
                  <a:pt x="746" y="489"/>
                </a:lnTo>
                <a:lnTo>
                  <a:pt x="708" y="483"/>
                </a:lnTo>
                <a:lnTo>
                  <a:pt x="682" y="476"/>
                </a:lnTo>
                <a:lnTo>
                  <a:pt x="656" y="476"/>
                </a:lnTo>
                <a:lnTo>
                  <a:pt x="650" y="470"/>
                </a:lnTo>
                <a:lnTo>
                  <a:pt x="650" y="457"/>
                </a:lnTo>
                <a:lnTo>
                  <a:pt x="643" y="450"/>
                </a:lnTo>
                <a:lnTo>
                  <a:pt x="630" y="444"/>
                </a:lnTo>
                <a:lnTo>
                  <a:pt x="624" y="438"/>
                </a:lnTo>
                <a:lnTo>
                  <a:pt x="637" y="438"/>
                </a:lnTo>
                <a:lnTo>
                  <a:pt x="643" y="438"/>
                </a:lnTo>
                <a:lnTo>
                  <a:pt x="656" y="444"/>
                </a:lnTo>
                <a:lnTo>
                  <a:pt x="688" y="450"/>
                </a:lnTo>
                <a:lnTo>
                  <a:pt x="720" y="476"/>
                </a:lnTo>
                <a:lnTo>
                  <a:pt x="746" y="489"/>
                </a:lnTo>
                <a:lnTo>
                  <a:pt x="5433" y="495"/>
                </a:lnTo>
                <a:lnTo>
                  <a:pt x="907" y="521"/>
                </a:lnTo>
                <a:lnTo>
                  <a:pt x="855" y="508"/>
                </a:lnTo>
                <a:lnTo>
                  <a:pt x="843" y="508"/>
                </a:lnTo>
                <a:lnTo>
                  <a:pt x="823" y="502"/>
                </a:lnTo>
                <a:lnTo>
                  <a:pt x="804" y="502"/>
                </a:lnTo>
                <a:lnTo>
                  <a:pt x="791" y="489"/>
                </a:lnTo>
                <a:lnTo>
                  <a:pt x="759" y="483"/>
                </a:lnTo>
                <a:lnTo>
                  <a:pt x="746" y="476"/>
                </a:lnTo>
                <a:lnTo>
                  <a:pt x="740" y="470"/>
                </a:lnTo>
                <a:lnTo>
                  <a:pt x="746" y="470"/>
                </a:lnTo>
                <a:lnTo>
                  <a:pt x="772" y="457"/>
                </a:lnTo>
                <a:lnTo>
                  <a:pt x="785" y="457"/>
                </a:lnTo>
                <a:lnTo>
                  <a:pt x="798" y="470"/>
                </a:lnTo>
                <a:lnTo>
                  <a:pt x="810" y="476"/>
                </a:lnTo>
                <a:lnTo>
                  <a:pt x="836" y="476"/>
                </a:lnTo>
                <a:lnTo>
                  <a:pt x="855" y="476"/>
                </a:lnTo>
                <a:lnTo>
                  <a:pt x="862" y="483"/>
                </a:lnTo>
                <a:lnTo>
                  <a:pt x="888" y="495"/>
                </a:lnTo>
                <a:lnTo>
                  <a:pt x="907" y="502"/>
                </a:lnTo>
                <a:lnTo>
                  <a:pt x="920" y="508"/>
                </a:lnTo>
                <a:lnTo>
                  <a:pt x="913" y="515"/>
                </a:lnTo>
                <a:lnTo>
                  <a:pt x="907" y="521"/>
                </a:lnTo>
                <a:lnTo>
                  <a:pt x="5433" y="495"/>
                </a:lnTo>
                <a:lnTo>
                  <a:pt x="1241" y="547"/>
                </a:lnTo>
                <a:lnTo>
                  <a:pt x="1222" y="540"/>
                </a:lnTo>
                <a:lnTo>
                  <a:pt x="1209" y="540"/>
                </a:lnTo>
                <a:lnTo>
                  <a:pt x="1203" y="534"/>
                </a:lnTo>
                <a:lnTo>
                  <a:pt x="1196" y="534"/>
                </a:lnTo>
                <a:lnTo>
                  <a:pt x="1196" y="540"/>
                </a:lnTo>
                <a:lnTo>
                  <a:pt x="1170" y="540"/>
                </a:lnTo>
                <a:lnTo>
                  <a:pt x="1170" y="534"/>
                </a:lnTo>
                <a:lnTo>
                  <a:pt x="1170" y="521"/>
                </a:lnTo>
                <a:lnTo>
                  <a:pt x="1170" y="521"/>
                </a:lnTo>
                <a:lnTo>
                  <a:pt x="1164" y="521"/>
                </a:lnTo>
                <a:lnTo>
                  <a:pt x="1145" y="515"/>
                </a:lnTo>
                <a:lnTo>
                  <a:pt x="1100" y="508"/>
                </a:lnTo>
                <a:lnTo>
                  <a:pt x="1068" y="508"/>
                </a:lnTo>
                <a:lnTo>
                  <a:pt x="1042" y="508"/>
                </a:lnTo>
                <a:lnTo>
                  <a:pt x="1003" y="502"/>
                </a:lnTo>
                <a:lnTo>
                  <a:pt x="965" y="489"/>
                </a:lnTo>
                <a:lnTo>
                  <a:pt x="952" y="483"/>
                </a:lnTo>
                <a:lnTo>
                  <a:pt x="939" y="476"/>
                </a:lnTo>
                <a:lnTo>
                  <a:pt x="907" y="457"/>
                </a:lnTo>
                <a:lnTo>
                  <a:pt x="881" y="450"/>
                </a:lnTo>
                <a:lnTo>
                  <a:pt x="843" y="438"/>
                </a:lnTo>
                <a:lnTo>
                  <a:pt x="798" y="425"/>
                </a:lnTo>
                <a:lnTo>
                  <a:pt x="778" y="418"/>
                </a:lnTo>
                <a:lnTo>
                  <a:pt x="720" y="393"/>
                </a:lnTo>
                <a:lnTo>
                  <a:pt x="688" y="373"/>
                </a:lnTo>
                <a:lnTo>
                  <a:pt x="669" y="354"/>
                </a:lnTo>
                <a:lnTo>
                  <a:pt x="669" y="348"/>
                </a:lnTo>
                <a:lnTo>
                  <a:pt x="669" y="341"/>
                </a:lnTo>
                <a:lnTo>
                  <a:pt x="675" y="341"/>
                </a:lnTo>
                <a:lnTo>
                  <a:pt x="682" y="354"/>
                </a:lnTo>
                <a:lnTo>
                  <a:pt x="688" y="354"/>
                </a:lnTo>
                <a:lnTo>
                  <a:pt x="695" y="354"/>
                </a:lnTo>
                <a:lnTo>
                  <a:pt x="701" y="348"/>
                </a:lnTo>
                <a:lnTo>
                  <a:pt x="733" y="354"/>
                </a:lnTo>
                <a:lnTo>
                  <a:pt x="817" y="380"/>
                </a:lnTo>
                <a:lnTo>
                  <a:pt x="855" y="386"/>
                </a:lnTo>
                <a:lnTo>
                  <a:pt x="907" y="399"/>
                </a:lnTo>
                <a:lnTo>
                  <a:pt x="939" y="412"/>
                </a:lnTo>
                <a:lnTo>
                  <a:pt x="952" y="418"/>
                </a:lnTo>
                <a:lnTo>
                  <a:pt x="990" y="438"/>
                </a:lnTo>
                <a:lnTo>
                  <a:pt x="1132" y="495"/>
                </a:lnTo>
                <a:lnTo>
                  <a:pt x="1248" y="534"/>
                </a:lnTo>
                <a:lnTo>
                  <a:pt x="1248" y="540"/>
                </a:lnTo>
                <a:lnTo>
                  <a:pt x="1241" y="547"/>
                </a:lnTo>
                <a:lnTo>
                  <a:pt x="5433" y="495"/>
                </a:lnTo>
                <a:lnTo>
                  <a:pt x="1350" y="598"/>
                </a:lnTo>
                <a:lnTo>
                  <a:pt x="1312" y="585"/>
                </a:lnTo>
                <a:lnTo>
                  <a:pt x="1299" y="579"/>
                </a:lnTo>
                <a:lnTo>
                  <a:pt x="1273" y="560"/>
                </a:lnTo>
                <a:lnTo>
                  <a:pt x="1273" y="553"/>
                </a:lnTo>
                <a:lnTo>
                  <a:pt x="1286" y="553"/>
                </a:lnTo>
                <a:lnTo>
                  <a:pt x="1305" y="560"/>
                </a:lnTo>
                <a:lnTo>
                  <a:pt x="1318" y="560"/>
                </a:lnTo>
                <a:lnTo>
                  <a:pt x="1331" y="566"/>
                </a:lnTo>
                <a:lnTo>
                  <a:pt x="1357" y="585"/>
                </a:lnTo>
                <a:lnTo>
                  <a:pt x="1350" y="598"/>
                </a:lnTo>
                <a:lnTo>
                  <a:pt x="5433" y="495"/>
                </a:lnTo>
                <a:lnTo>
                  <a:pt x="1370" y="566"/>
                </a:lnTo>
                <a:lnTo>
                  <a:pt x="1357" y="566"/>
                </a:lnTo>
                <a:lnTo>
                  <a:pt x="1357" y="560"/>
                </a:lnTo>
                <a:lnTo>
                  <a:pt x="1363" y="560"/>
                </a:lnTo>
                <a:lnTo>
                  <a:pt x="1376" y="560"/>
                </a:lnTo>
                <a:lnTo>
                  <a:pt x="1370" y="566"/>
                </a:lnTo>
                <a:lnTo>
                  <a:pt x="5433" y="495"/>
                </a:lnTo>
                <a:lnTo>
                  <a:pt x="1659" y="560"/>
                </a:lnTo>
                <a:lnTo>
                  <a:pt x="1633" y="560"/>
                </a:lnTo>
                <a:lnTo>
                  <a:pt x="1601" y="553"/>
                </a:lnTo>
                <a:lnTo>
                  <a:pt x="1569" y="553"/>
                </a:lnTo>
                <a:lnTo>
                  <a:pt x="1543" y="553"/>
                </a:lnTo>
                <a:lnTo>
                  <a:pt x="1518" y="547"/>
                </a:lnTo>
                <a:lnTo>
                  <a:pt x="1492" y="553"/>
                </a:lnTo>
                <a:lnTo>
                  <a:pt x="1453" y="553"/>
                </a:lnTo>
                <a:lnTo>
                  <a:pt x="1434" y="547"/>
                </a:lnTo>
                <a:lnTo>
                  <a:pt x="1440" y="540"/>
                </a:lnTo>
                <a:lnTo>
                  <a:pt x="1453" y="521"/>
                </a:lnTo>
                <a:lnTo>
                  <a:pt x="1460" y="521"/>
                </a:lnTo>
                <a:lnTo>
                  <a:pt x="1466" y="521"/>
                </a:lnTo>
                <a:lnTo>
                  <a:pt x="1492" y="521"/>
                </a:lnTo>
                <a:lnTo>
                  <a:pt x="1479" y="515"/>
                </a:lnTo>
                <a:lnTo>
                  <a:pt x="1473" y="508"/>
                </a:lnTo>
                <a:lnTo>
                  <a:pt x="1479" y="502"/>
                </a:lnTo>
                <a:lnTo>
                  <a:pt x="1498" y="495"/>
                </a:lnTo>
                <a:lnTo>
                  <a:pt x="1511" y="495"/>
                </a:lnTo>
                <a:lnTo>
                  <a:pt x="1543" y="508"/>
                </a:lnTo>
                <a:lnTo>
                  <a:pt x="1582" y="521"/>
                </a:lnTo>
                <a:lnTo>
                  <a:pt x="1633" y="534"/>
                </a:lnTo>
                <a:lnTo>
                  <a:pt x="1678" y="560"/>
                </a:lnTo>
                <a:lnTo>
                  <a:pt x="1659" y="560"/>
                </a:lnTo>
                <a:lnTo>
                  <a:pt x="5433" y="495"/>
                </a:lnTo>
                <a:lnTo>
                  <a:pt x="444" y="84"/>
                </a:lnTo>
                <a:lnTo>
                  <a:pt x="444" y="78"/>
                </a:lnTo>
                <a:lnTo>
                  <a:pt x="438" y="84"/>
                </a:lnTo>
                <a:lnTo>
                  <a:pt x="431" y="90"/>
                </a:lnTo>
                <a:lnTo>
                  <a:pt x="438" y="90"/>
                </a:lnTo>
                <a:lnTo>
                  <a:pt x="444" y="84"/>
                </a:lnTo>
                <a:lnTo>
                  <a:pt x="5433" y="495"/>
                </a:lnTo>
                <a:lnTo>
                  <a:pt x="296" y="39"/>
                </a:lnTo>
                <a:lnTo>
                  <a:pt x="315" y="39"/>
                </a:lnTo>
                <a:lnTo>
                  <a:pt x="322" y="39"/>
                </a:lnTo>
                <a:lnTo>
                  <a:pt x="328" y="39"/>
                </a:lnTo>
                <a:lnTo>
                  <a:pt x="322" y="39"/>
                </a:lnTo>
                <a:lnTo>
                  <a:pt x="309" y="39"/>
                </a:lnTo>
                <a:lnTo>
                  <a:pt x="296" y="39"/>
                </a:lnTo>
                <a:lnTo>
                  <a:pt x="290" y="39"/>
                </a:lnTo>
                <a:lnTo>
                  <a:pt x="296" y="39"/>
                </a:lnTo>
                <a:lnTo>
                  <a:pt x="5433" y="495"/>
                </a:lnTo>
                <a:lnTo>
                  <a:pt x="380" y="380"/>
                </a:lnTo>
                <a:lnTo>
                  <a:pt x="386" y="386"/>
                </a:lnTo>
                <a:lnTo>
                  <a:pt x="399" y="380"/>
                </a:lnTo>
                <a:lnTo>
                  <a:pt x="386" y="380"/>
                </a:lnTo>
                <a:lnTo>
                  <a:pt x="380" y="380"/>
                </a:lnTo>
                <a:lnTo>
                  <a:pt x="5433" y="495"/>
                </a:lnTo>
                <a:lnTo>
                  <a:pt x="2527" y="328"/>
                </a:lnTo>
                <a:lnTo>
                  <a:pt x="2559" y="315"/>
                </a:lnTo>
                <a:lnTo>
                  <a:pt x="2572" y="315"/>
                </a:lnTo>
                <a:lnTo>
                  <a:pt x="2578" y="315"/>
                </a:lnTo>
                <a:lnTo>
                  <a:pt x="2585" y="309"/>
                </a:lnTo>
                <a:lnTo>
                  <a:pt x="2598" y="309"/>
                </a:lnTo>
                <a:lnTo>
                  <a:pt x="2610" y="309"/>
                </a:lnTo>
                <a:lnTo>
                  <a:pt x="2610" y="303"/>
                </a:lnTo>
                <a:lnTo>
                  <a:pt x="2604" y="303"/>
                </a:lnTo>
                <a:lnTo>
                  <a:pt x="2559" y="309"/>
                </a:lnTo>
                <a:lnTo>
                  <a:pt x="2546" y="309"/>
                </a:lnTo>
                <a:lnTo>
                  <a:pt x="2527" y="315"/>
                </a:lnTo>
                <a:lnTo>
                  <a:pt x="2482" y="328"/>
                </a:lnTo>
                <a:lnTo>
                  <a:pt x="2418" y="341"/>
                </a:lnTo>
                <a:lnTo>
                  <a:pt x="2385" y="341"/>
                </a:lnTo>
                <a:lnTo>
                  <a:pt x="2360" y="341"/>
                </a:lnTo>
                <a:lnTo>
                  <a:pt x="2347" y="354"/>
                </a:lnTo>
                <a:lnTo>
                  <a:pt x="2328" y="354"/>
                </a:lnTo>
                <a:lnTo>
                  <a:pt x="2295" y="367"/>
                </a:lnTo>
                <a:lnTo>
                  <a:pt x="2283" y="367"/>
                </a:lnTo>
                <a:lnTo>
                  <a:pt x="2276" y="367"/>
                </a:lnTo>
                <a:lnTo>
                  <a:pt x="2270" y="373"/>
                </a:lnTo>
                <a:lnTo>
                  <a:pt x="2270" y="380"/>
                </a:lnTo>
                <a:lnTo>
                  <a:pt x="2283" y="380"/>
                </a:lnTo>
                <a:lnTo>
                  <a:pt x="2295" y="380"/>
                </a:lnTo>
                <a:lnTo>
                  <a:pt x="2302" y="380"/>
                </a:lnTo>
                <a:lnTo>
                  <a:pt x="2321" y="373"/>
                </a:lnTo>
                <a:lnTo>
                  <a:pt x="2340" y="373"/>
                </a:lnTo>
                <a:lnTo>
                  <a:pt x="2366" y="354"/>
                </a:lnTo>
                <a:lnTo>
                  <a:pt x="2373" y="354"/>
                </a:lnTo>
                <a:lnTo>
                  <a:pt x="2379" y="354"/>
                </a:lnTo>
                <a:lnTo>
                  <a:pt x="2424" y="354"/>
                </a:lnTo>
                <a:lnTo>
                  <a:pt x="2437" y="348"/>
                </a:lnTo>
                <a:lnTo>
                  <a:pt x="2450" y="341"/>
                </a:lnTo>
                <a:lnTo>
                  <a:pt x="2475" y="335"/>
                </a:lnTo>
                <a:lnTo>
                  <a:pt x="2527" y="328"/>
                </a:lnTo>
                <a:lnTo>
                  <a:pt x="5433" y="495"/>
                </a:lnTo>
                <a:lnTo>
                  <a:pt x="2302" y="341"/>
                </a:lnTo>
                <a:lnTo>
                  <a:pt x="2295" y="335"/>
                </a:lnTo>
                <a:lnTo>
                  <a:pt x="2283" y="328"/>
                </a:lnTo>
                <a:lnTo>
                  <a:pt x="2289" y="335"/>
                </a:lnTo>
                <a:lnTo>
                  <a:pt x="2302" y="341"/>
                </a:lnTo>
                <a:lnTo>
                  <a:pt x="5433" y="495"/>
                </a:lnTo>
                <a:lnTo>
                  <a:pt x="2347" y="335"/>
                </a:lnTo>
                <a:lnTo>
                  <a:pt x="2328" y="335"/>
                </a:lnTo>
                <a:lnTo>
                  <a:pt x="2328" y="341"/>
                </a:lnTo>
                <a:lnTo>
                  <a:pt x="2340" y="341"/>
                </a:lnTo>
                <a:lnTo>
                  <a:pt x="2347" y="335"/>
                </a:lnTo>
                <a:lnTo>
                  <a:pt x="5433" y="495"/>
                </a:lnTo>
                <a:lnTo>
                  <a:pt x="3099" y="303"/>
                </a:lnTo>
                <a:lnTo>
                  <a:pt x="3118" y="309"/>
                </a:lnTo>
                <a:lnTo>
                  <a:pt x="3144" y="315"/>
                </a:lnTo>
                <a:lnTo>
                  <a:pt x="3183" y="335"/>
                </a:lnTo>
                <a:lnTo>
                  <a:pt x="3189" y="335"/>
                </a:lnTo>
                <a:lnTo>
                  <a:pt x="3195" y="341"/>
                </a:lnTo>
                <a:lnTo>
                  <a:pt x="3202" y="348"/>
                </a:lnTo>
                <a:lnTo>
                  <a:pt x="3163" y="380"/>
                </a:lnTo>
                <a:lnTo>
                  <a:pt x="3150" y="380"/>
                </a:lnTo>
                <a:lnTo>
                  <a:pt x="3144" y="386"/>
                </a:lnTo>
                <a:lnTo>
                  <a:pt x="3150" y="393"/>
                </a:lnTo>
                <a:lnTo>
                  <a:pt x="3144" y="393"/>
                </a:lnTo>
                <a:lnTo>
                  <a:pt x="3150" y="393"/>
                </a:lnTo>
                <a:lnTo>
                  <a:pt x="3189" y="380"/>
                </a:lnTo>
                <a:lnTo>
                  <a:pt x="3195" y="373"/>
                </a:lnTo>
                <a:lnTo>
                  <a:pt x="3208" y="367"/>
                </a:lnTo>
                <a:lnTo>
                  <a:pt x="3215" y="367"/>
                </a:lnTo>
                <a:lnTo>
                  <a:pt x="3234" y="373"/>
                </a:lnTo>
                <a:lnTo>
                  <a:pt x="3247" y="380"/>
                </a:lnTo>
                <a:lnTo>
                  <a:pt x="3253" y="380"/>
                </a:lnTo>
                <a:lnTo>
                  <a:pt x="3253" y="373"/>
                </a:lnTo>
                <a:lnTo>
                  <a:pt x="3247" y="367"/>
                </a:lnTo>
                <a:lnTo>
                  <a:pt x="3247" y="341"/>
                </a:lnTo>
                <a:lnTo>
                  <a:pt x="3234" y="341"/>
                </a:lnTo>
                <a:lnTo>
                  <a:pt x="3228" y="348"/>
                </a:lnTo>
                <a:lnTo>
                  <a:pt x="3228" y="341"/>
                </a:lnTo>
                <a:lnTo>
                  <a:pt x="3215" y="341"/>
                </a:lnTo>
                <a:lnTo>
                  <a:pt x="3202" y="328"/>
                </a:lnTo>
                <a:lnTo>
                  <a:pt x="3189" y="322"/>
                </a:lnTo>
                <a:lnTo>
                  <a:pt x="3183" y="322"/>
                </a:lnTo>
                <a:lnTo>
                  <a:pt x="3183" y="315"/>
                </a:lnTo>
                <a:lnTo>
                  <a:pt x="3163" y="309"/>
                </a:lnTo>
                <a:lnTo>
                  <a:pt x="3131" y="309"/>
                </a:lnTo>
                <a:lnTo>
                  <a:pt x="3118" y="303"/>
                </a:lnTo>
                <a:lnTo>
                  <a:pt x="3105" y="296"/>
                </a:lnTo>
                <a:lnTo>
                  <a:pt x="3099" y="303"/>
                </a:lnTo>
                <a:lnTo>
                  <a:pt x="5433" y="495"/>
                </a:lnTo>
                <a:lnTo>
                  <a:pt x="2520" y="399"/>
                </a:lnTo>
                <a:lnTo>
                  <a:pt x="2565" y="393"/>
                </a:lnTo>
                <a:lnTo>
                  <a:pt x="2604" y="386"/>
                </a:lnTo>
                <a:lnTo>
                  <a:pt x="2643" y="380"/>
                </a:lnTo>
                <a:lnTo>
                  <a:pt x="2662" y="373"/>
                </a:lnTo>
                <a:lnTo>
                  <a:pt x="2681" y="367"/>
                </a:lnTo>
                <a:lnTo>
                  <a:pt x="2694" y="354"/>
                </a:lnTo>
                <a:lnTo>
                  <a:pt x="2726" y="354"/>
                </a:lnTo>
                <a:lnTo>
                  <a:pt x="2758" y="348"/>
                </a:lnTo>
                <a:lnTo>
                  <a:pt x="2784" y="341"/>
                </a:lnTo>
                <a:lnTo>
                  <a:pt x="2790" y="341"/>
                </a:lnTo>
                <a:lnTo>
                  <a:pt x="2784" y="335"/>
                </a:lnTo>
                <a:lnTo>
                  <a:pt x="2707" y="348"/>
                </a:lnTo>
                <a:lnTo>
                  <a:pt x="2662" y="367"/>
                </a:lnTo>
                <a:lnTo>
                  <a:pt x="2630" y="373"/>
                </a:lnTo>
                <a:lnTo>
                  <a:pt x="2578" y="380"/>
                </a:lnTo>
                <a:lnTo>
                  <a:pt x="2546" y="386"/>
                </a:lnTo>
                <a:lnTo>
                  <a:pt x="2495" y="399"/>
                </a:lnTo>
                <a:lnTo>
                  <a:pt x="2520" y="399"/>
                </a:lnTo>
                <a:lnTo>
                  <a:pt x="5433" y="495"/>
                </a:lnTo>
                <a:lnTo>
                  <a:pt x="3015" y="386"/>
                </a:lnTo>
                <a:lnTo>
                  <a:pt x="3067" y="399"/>
                </a:lnTo>
                <a:lnTo>
                  <a:pt x="3067" y="393"/>
                </a:lnTo>
                <a:lnTo>
                  <a:pt x="3041" y="386"/>
                </a:lnTo>
                <a:lnTo>
                  <a:pt x="2990" y="367"/>
                </a:lnTo>
                <a:lnTo>
                  <a:pt x="2964" y="354"/>
                </a:lnTo>
                <a:lnTo>
                  <a:pt x="2951" y="354"/>
                </a:lnTo>
                <a:lnTo>
                  <a:pt x="2951" y="348"/>
                </a:lnTo>
                <a:lnTo>
                  <a:pt x="2970" y="328"/>
                </a:lnTo>
                <a:lnTo>
                  <a:pt x="3003" y="315"/>
                </a:lnTo>
                <a:lnTo>
                  <a:pt x="3060" y="303"/>
                </a:lnTo>
                <a:lnTo>
                  <a:pt x="3080" y="303"/>
                </a:lnTo>
                <a:lnTo>
                  <a:pt x="3080" y="296"/>
                </a:lnTo>
                <a:lnTo>
                  <a:pt x="3080" y="290"/>
                </a:lnTo>
                <a:lnTo>
                  <a:pt x="3086" y="290"/>
                </a:lnTo>
                <a:lnTo>
                  <a:pt x="3099" y="283"/>
                </a:lnTo>
                <a:lnTo>
                  <a:pt x="3086" y="283"/>
                </a:lnTo>
                <a:lnTo>
                  <a:pt x="3067" y="290"/>
                </a:lnTo>
                <a:lnTo>
                  <a:pt x="3028" y="303"/>
                </a:lnTo>
                <a:lnTo>
                  <a:pt x="2951" y="322"/>
                </a:lnTo>
                <a:lnTo>
                  <a:pt x="2906" y="341"/>
                </a:lnTo>
                <a:lnTo>
                  <a:pt x="2835" y="380"/>
                </a:lnTo>
                <a:lnTo>
                  <a:pt x="2758" y="412"/>
                </a:lnTo>
                <a:lnTo>
                  <a:pt x="2655" y="438"/>
                </a:lnTo>
                <a:lnTo>
                  <a:pt x="2565" y="450"/>
                </a:lnTo>
                <a:lnTo>
                  <a:pt x="2553" y="450"/>
                </a:lnTo>
                <a:lnTo>
                  <a:pt x="2527" y="457"/>
                </a:lnTo>
                <a:lnTo>
                  <a:pt x="2508" y="470"/>
                </a:lnTo>
                <a:lnTo>
                  <a:pt x="2495" y="470"/>
                </a:lnTo>
                <a:lnTo>
                  <a:pt x="2469" y="450"/>
                </a:lnTo>
                <a:lnTo>
                  <a:pt x="2463" y="450"/>
                </a:lnTo>
                <a:lnTo>
                  <a:pt x="2469" y="457"/>
                </a:lnTo>
                <a:lnTo>
                  <a:pt x="2469" y="470"/>
                </a:lnTo>
                <a:lnTo>
                  <a:pt x="2463" y="470"/>
                </a:lnTo>
                <a:lnTo>
                  <a:pt x="2418" y="470"/>
                </a:lnTo>
                <a:lnTo>
                  <a:pt x="2373" y="457"/>
                </a:lnTo>
                <a:lnTo>
                  <a:pt x="2321" y="457"/>
                </a:lnTo>
                <a:lnTo>
                  <a:pt x="2283" y="444"/>
                </a:lnTo>
                <a:lnTo>
                  <a:pt x="2218" y="431"/>
                </a:lnTo>
                <a:lnTo>
                  <a:pt x="2135" y="412"/>
                </a:lnTo>
                <a:lnTo>
                  <a:pt x="2141" y="418"/>
                </a:lnTo>
                <a:lnTo>
                  <a:pt x="2167" y="431"/>
                </a:lnTo>
                <a:lnTo>
                  <a:pt x="2199" y="438"/>
                </a:lnTo>
                <a:lnTo>
                  <a:pt x="2212" y="431"/>
                </a:lnTo>
                <a:lnTo>
                  <a:pt x="2231" y="438"/>
                </a:lnTo>
                <a:lnTo>
                  <a:pt x="2238" y="438"/>
                </a:lnTo>
                <a:lnTo>
                  <a:pt x="2238" y="444"/>
                </a:lnTo>
                <a:lnTo>
                  <a:pt x="2238" y="450"/>
                </a:lnTo>
                <a:lnTo>
                  <a:pt x="2231" y="450"/>
                </a:lnTo>
                <a:lnTo>
                  <a:pt x="2212" y="444"/>
                </a:lnTo>
                <a:lnTo>
                  <a:pt x="2180" y="438"/>
                </a:lnTo>
                <a:lnTo>
                  <a:pt x="2141" y="431"/>
                </a:lnTo>
                <a:lnTo>
                  <a:pt x="2180" y="450"/>
                </a:lnTo>
                <a:lnTo>
                  <a:pt x="2096" y="457"/>
                </a:lnTo>
                <a:lnTo>
                  <a:pt x="2058" y="457"/>
                </a:lnTo>
                <a:lnTo>
                  <a:pt x="2019" y="450"/>
                </a:lnTo>
                <a:lnTo>
                  <a:pt x="2013" y="450"/>
                </a:lnTo>
                <a:lnTo>
                  <a:pt x="1993" y="450"/>
                </a:lnTo>
                <a:lnTo>
                  <a:pt x="1968" y="450"/>
                </a:lnTo>
                <a:lnTo>
                  <a:pt x="1942" y="438"/>
                </a:lnTo>
                <a:lnTo>
                  <a:pt x="1923" y="438"/>
                </a:lnTo>
                <a:lnTo>
                  <a:pt x="1903" y="431"/>
                </a:lnTo>
                <a:lnTo>
                  <a:pt x="1878" y="418"/>
                </a:lnTo>
                <a:lnTo>
                  <a:pt x="1865" y="418"/>
                </a:lnTo>
                <a:lnTo>
                  <a:pt x="1865" y="425"/>
                </a:lnTo>
                <a:lnTo>
                  <a:pt x="1865" y="438"/>
                </a:lnTo>
                <a:lnTo>
                  <a:pt x="1884" y="450"/>
                </a:lnTo>
                <a:lnTo>
                  <a:pt x="1916" y="457"/>
                </a:lnTo>
                <a:lnTo>
                  <a:pt x="1961" y="470"/>
                </a:lnTo>
                <a:lnTo>
                  <a:pt x="1993" y="470"/>
                </a:lnTo>
                <a:lnTo>
                  <a:pt x="2006" y="470"/>
                </a:lnTo>
                <a:lnTo>
                  <a:pt x="2032" y="476"/>
                </a:lnTo>
                <a:lnTo>
                  <a:pt x="2058" y="476"/>
                </a:lnTo>
                <a:lnTo>
                  <a:pt x="2083" y="483"/>
                </a:lnTo>
                <a:lnTo>
                  <a:pt x="2109" y="476"/>
                </a:lnTo>
                <a:lnTo>
                  <a:pt x="2135" y="476"/>
                </a:lnTo>
                <a:lnTo>
                  <a:pt x="2180" y="470"/>
                </a:lnTo>
                <a:lnTo>
                  <a:pt x="2225" y="470"/>
                </a:lnTo>
                <a:lnTo>
                  <a:pt x="2238" y="476"/>
                </a:lnTo>
                <a:lnTo>
                  <a:pt x="2257" y="483"/>
                </a:lnTo>
                <a:lnTo>
                  <a:pt x="2283" y="489"/>
                </a:lnTo>
                <a:lnTo>
                  <a:pt x="2315" y="495"/>
                </a:lnTo>
                <a:lnTo>
                  <a:pt x="2321" y="489"/>
                </a:lnTo>
                <a:lnTo>
                  <a:pt x="2334" y="495"/>
                </a:lnTo>
                <a:lnTo>
                  <a:pt x="2360" y="508"/>
                </a:lnTo>
                <a:lnTo>
                  <a:pt x="2360" y="489"/>
                </a:lnTo>
                <a:lnTo>
                  <a:pt x="2366" y="489"/>
                </a:lnTo>
                <a:lnTo>
                  <a:pt x="2385" y="489"/>
                </a:lnTo>
                <a:lnTo>
                  <a:pt x="2405" y="495"/>
                </a:lnTo>
                <a:lnTo>
                  <a:pt x="2405" y="489"/>
                </a:lnTo>
                <a:lnTo>
                  <a:pt x="2424" y="489"/>
                </a:lnTo>
                <a:lnTo>
                  <a:pt x="2437" y="489"/>
                </a:lnTo>
                <a:lnTo>
                  <a:pt x="2450" y="495"/>
                </a:lnTo>
                <a:lnTo>
                  <a:pt x="2469" y="502"/>
                </a:lnTo>
                <a:lnTo>
                  <a:pt x="2456" y="489"/>
                </a:lnTo>
                <a:lnTo>
                  <a:pt x="2482" y="483"/>
                </a:lnTo>
                <a:lnTo>
                  <a:pt x="2488" y="489"/>
                </a:lnTo>
                <a:lnTo>
                  <a:pt x="2520" y="495"/>
                </a:lnTo>
                <a:lnTo>
                  <a:pt x="2546" y="508"/>
                </a:lnTo>
                <a:lnTo>
                  <a:pt x="2565" y="515"/>
                </a:lnTo>
                <a:lnTo>
                  <a:pt x="2578" y="521"/>
                </a:lnTo>
                <a:lnTo>
                  <a:pt x="2598" y="528"/>
                </a:lnTo>
                <a:lnTo>
                  <a:pt x="2623" y="534"/>
                </a:lnTo>
                <a:lnTo>
                  <a:pt x="2630" y="540"/>
                </a:lnTo>
                <a:lnTo>
                  <a:pt x="2636" y="540"/>
                </a:lnTo>
                <a:lnTo>
                  <a:pt x="2623" y="521"/>
                </a:lnTo>
                <a:lnTo>
                  <a:pt x="2604" y="515"/>
                </a:lnTo>
                <a:lnTo>
                  <a:pt x="2578" y="502"/>
                </a:lnTo>
                <a:lnTo>
                  <a:pt x="2546" y="483"/>
                </a:lnTo>
                <a:lnTo>
                  <a:pt x="2630" y="457"/>
                </a:lnTo>
                <a:lnTo>
                  <a:pt x="2675" y="450"/>
                </a:lnTo>
                <a:lnTo>
                  <a:pt x="2700" y="450"/>
                </a:lnTo>
                <a:lnTo>
                  <a:pt x="2733" y="431"/>
                </a:lnTo>
                <a:lnTo>
                  <a:pt x="2745" y="431"/>
                </a:lnTo>
                <a:lnTo>
                  <a:pt x="2771" y="438"/>
                </a:lnTo>
                <a:lnTo>
                  <a:pt x="2816" y="444"/>
                </a:lnTo>
                <a:lnTo>
                  <a:pt x="2784" y="431"/>
                </a:lnTo>
                <a:lnTo>
                  <a:pt x="2771" y="425"/>
                </a:lnTo>
                <a:lnTo>
                  <a:pt x="2765" y="425"/>
                </a:lnTo>
                <a:lnTo>
                  <a:pt x="2771" y="418"/>
                </a:lnTo>
                <a:lnTo>
                  <a:pt x="2887" y="373"/>
                </a:lnTo>
                <a:lnTo>
                  <a:pt x="2919" y="367"/>
                </a:lnTo>
                <a:lnTo>
                  <a:pt x="2964" y="373"/>
                </a:lnTo>
                <a:lnTo>
                  <a:pt x="3015" y="386"/>
                </a:lnTo>
                <a:lnTo>
                  <a:pt x="5433" y="495"/>
                </a:lnTo>
                <a:lnTo>
                  <a:pt x="2283" y="457"/>
                </a:lnTo>
                <a:lnTo>
                  <a:pt x="2270" y="457"/>
                </a:lnTo>
                <a:lnTo>
                  <a:pt x="2270" y="450"/>
                </a:lnTo>
                <a:lnTo>
                  <a:pt x="2283" y="450"/>
                </a:lnTo>
                <a:lnTo>
                  <a:pt x="2289" y="450"/>
                </a:lnTo>
                <a:lnTo>
                  <a:pt x="2315" y="457"/>
                </a:lnTo>
                <a:lnTo>
                  <a:pt x="2315" y="470"/>
                </a:lnTo>
                <a:lnTo>
                  <a:pt x="2302" y="470"/>
                </a:lnTo>
                <a:lnTo>
                  <a:pt x="2283" y="457"/>
                </a:lnTo>
                <a:lnTo>
                  <a:pt x="5433" y="495"/>
                </a:lnTo>
                <a:lnTo>
                  <a:pt x="3067" y="187"/>
                </a:lnTo>
                <a:lnTo>
                  <a:pt x="3080" y="180"/>
                </a:lnTo>
                <a:lnTo>
                  <a:pt x="3086" y="180"/>
                </a:lnTo>
                <a:lnTo>
                  <a:pt x="3086" y="174"/>
                </a:lnTo>
                <a:lnTo>
                  <a:pt x="3067" y="174"/>
                </a:lnTo>
                <a:lnTo>
                  <a:pt x="3060" y="174"/>
                </a:lnTo>
                <a:lnTo>
                  <a:pt x="3060" y="180"/>
                </a:lnTo>
                <a:lnTo>
                  <a:pt x="3060" y="187"/>
                </a:lnTo>
                <a:lnTo>
                  <a:pt x="3067" y="187"/>
                </a:lnTo>
                <a:lnTo>
                  <a:pt x="5433" y="495"/>
                </a:lnTo>
                <a:lnTo>
                  <a:pt x="2495" y="367"/>
                </a:lnTo>
                <a:lnTo>
                  <a:pt x="2501" y="367"/>
                </a:lnTo>
                <a:lnTo>
                  <a:pt x="2508" y="348"/>
                </a:lnTo>
                <a:lnTo>
                  <a:pt x="2501" y="348"/>
                </a:lnTo>
                <a:lnTo>
                  <a:pt x="2495" y="367"/>
                </a:lnTo>
                <a:lnTo>
                  <a:pt x="5433" y="495"/>
                </a:lnTo>
                <a:lnTo>
                  <a:pt x="2469" y="367"/>
                </a:lnTo>
                <a:lnTo>
                  <a:pt x="2469" y="354"/>
                </a:lnTo>
                <a:lnTo>
                  <a:pt x="2450" y="348"/>
                </a:lnTo>
                <a:lnTo>
                  <a:pt x="2456" y="354"/>
                </a:lnTo>
                <a:lnTo>
                  <a:pt x="2469" y="367"/>
                </a:lnTo>
                <a:lnTo>
                  <a:pt x="5433" y="495"/>
                </a:lnTo>
                <a:lnTo>
                  <a:pt x="2565" y="367"/>
                </a:lnTo>
                <a:lnTo>
                  <a:pt x="2572" y="373"/>
                </a:lnTo>
                <a:lnTo>
                  <a:pt x="2578" y="373"/>
                </a:lnTo>
                <a:lnTo>
                  <a:pt x="2578" y="367"/>
                </a:lnTo>
                <a:lnTo>
                  <a:pt x="2565" y="367"/>
                </a:lnTo>
                <a:lnTo>
                  <a:pt x="5433" y="495"/>
                </a:lnTo>
                <a:lnTo>
                  <a:pt x="2598" y="367"/>
                </a:lnTo>
                <a:lnTo>
                  <a:pt x="2610" y="367"/>
                </a:lnTo>
                <a:lnTo>
                  <a:pt x="2610" y="354"/>
                </a:lnTo>
                <a:lnTo>
                  <a:pt x="2598" y="354"/>
                </a:lnTo>
                <a:lnTo>
                  <a:pt x="2598" y="367"/>
                </a:lnTo>
                <a:lnTo>
                  <a:pt x="5433" y="495"/>
                </a:lnTo>
                <a:lnTo>
                  <a:pt x="2373" y="425"/>
                </a:lnTo>
                <a:lnTo>
                  <a:pt x="2379" y="431"/>
                </a:lnTo>
                <a:lnTo>
                  <a:pt x="2392" y="431"/>
                </a:lnTo>
                <a:lnTo>
                  <a:pt x="2373" y="425"/>
                </a:lnTo>
                <a:lnTo>
                  <a:pt x="5433" y="495"/>
                </a:lnTo>
                <a:lnTo>
                  <a:pt x="3581" y="238"/>
                </a:lnTo>
                <a:lnTo>
                  <a:pt x="3607" y="245"/>
                </a:lnTo>
                <a:lnTo>
                  <a:pt x="3639" y="251"/>
                </a:lnTo>
                <a:lnTo>
                  <a:pt x="3658" y="251"/>
                </a:lnTo>
                <a:lnTo>
                  <a:pt x="3665" y="251"/>
                </a:lnTo>
                <a:lnTo>
                  <a:pt x="3658" y="245"/>
                </a:lnTo>
                <a:lnTo>
                  <a:pt x="3626" y="238"/>
                </a:lnTo>
                <a:lnTo>
                  <a:pt x="3594" y="238"/>
                </a:lnTo>
                <a:lnTo>
                  <a:pt x="3581" y="232"/>
                </a:lnTo>
                <a:lnTo>
                  <a:pt x="3568" y="232"/>
                </a:lnTo>
                <a:lnTo>
                  <a:pt x="3568" y="238"/>
                </a:lnTo>
                <a:lnTo>
                  <a:pt x="3581" y="238"/>
                </a:lnTo>
                <a:lnTo>
                  <a:pt x="5433" y="495"/>
                </a:lnTo>
                <a:lnTo>
                  <a:pt x="3523" y="232"/>
                </a:lnTo>
                <a:lnTo>
                  <a:pt x="3536" y="238"/>
                </a:lnTo>
                <a:lnTo>
                  <a:pt x="3543" y="238"/>
                </a:lnTo>
                <a:lnTo>
                  <a:pt x="3562" y="238"/>
                </a:lnTo>
                <a:lnTo>
                  <a:pt x="3562" y="232"/>
                </a:lnTo>
                <a:lnTo>
                  <a:pt x="3555" y="232"/>
                </a:lnTo>
                <a:lnTo>
                  <a:pt x="3543" y="225"/>
                </a:lnTo>
                <a:lnTo>
                  <a:pt x="3517" y="225"/>
                </a:lnTo>
                <a:lnTo>
                  <a:pt x="3517" y="232"/>
                </a:lnTo>
                <a:lnTo>
                  <a:pt x="3523" y="232"/>
                </a:lnTo>
                <a:lnTo>
                  <a:pt x="5433" y="495"/>
                </a:lnTo>
                <a:lnTo>
                  <a:pt x="3491" y="225"/>
                </a:lnTo>
                <a:lnTo>
                  <a:pt x="3491" y="219"/>
                </a:lnTo>
                <a:lnTo>
                  <a:pt x="3485" y="219"/>
                </a:lnTo>
                <a:lnTo>
                  <a:pt x="3465" y="225"/>
                </a:lnTo>
                <a:lnTo>
                  <a:pt x="3440" y="219"/>
                </a:lnTo>
                <a:lnTo>
                  <a:pt x="3427" y="219"/>
                </a:lnTo>
                <a:lnTo>
                  <a:pt x="3420" y="219"/>
                </a:lnTo>
                <a:lnTo>
                  <a:pt x="3440" y="225"/>
                </a:lnTo>
                <a:lnTo>
                  <a:pt x="3472" y="232"/>
                </a:lnTo>
                <a:lnTo>
                  <a:pt x="3491" y="232"/>
                </a:lnTo>
                <a:lnTo>
                  <a:pt x="3491" y="225"/>
                </a:lnTo>
                <a:lnTo>
                  <a:pt x="5433" y="495"/>
                </a:lnTo>
                <a:lnTo>
                  <a:pt x="3787" y="213"/>
                </a:lnTo>
                <a:lnTo>
                  <a:pt x="3761" y="206"/>
                </a:lnTo>
                <a:lnTo>
                  <a:pt x="3735" y="206"/>
                </a:lnTo>
                <a:lnTo>
                  <a:pt x="3768" y="213"/>
                </a:lnTo>
                <a:lnTo>
                  <a:pt x="3787" y="213"/>
                </a:lnTo>
                <a:lnTo>
                  <a:pt x="5433" y="495"/>
                </a:lnTo>
                <a:lnTo>
                  <a:pt x="3735" y="264"/>
                </a:lnTo>
                <a:lnTo>
                  <a:pt x="3723" y="251"/>
                </a:lnTo>
                <a:lnTo>
                  <a:pt x="3716" y="251"/>
                </a:lnTo>
                <a:lnTo>
                  <a:pt x="3716" y="264"/>
                </a:lnTo>
                <a:lnTo>
                  <a:pt x="3723" y="270"/>
                </a:lnTo>
                <a:lnTo>
                  <a:pt x="3729" y="270"/>
                </a:lnTo>
                <a:lnTo>
                  <a:pt x="3735" y="270"/>
                </a:lnTo>
                <a:lnTo>
                  <a:pt x="3735" y="264"/>
                </a:lnTo>
                <a:lnTo>
                  <a:pt x="5433" y="495"/>
                </a:lnTo>
                <a:lnTo>
                  <a:pt x="3273" y="348"/>
                </a:lnTo>
                <a:lnTo>
                  <a:pt x="3292" y="341"/>
                </a:lnTo>
                <a:lnTo>
                  <a:pt x="3298" y="335"/>
                </a:lnTo>
                <a:lnTo>
                  <a:pt x="3318" y="328"/>
                </a:lnTo>
                <a:lnTo>
                  <a:pt x="3305" y="322"/>
                </a:lnTo>
                <a:lnTo>
                  <a:pt x="3292" y="328"/>
                </a:lnTo>
                <a:lnTo>
                  <a:pt x="3285" y="335"/>
                </a:lnTo>
                <a:lnTo>
                  <a:pt x="3260" y="335"/>
                </a:lnTo>
                <a:lnTo>
                  <a:pt x="3253" y="341"/>
                </a:lnTo>
                <a:lnTo>
                  <a:pt x="3253" y="348"/>
                </a:lnTo>
                <a:lnTo>
                  <a:pt x="3273" y="348"/>
                </a:lnTo>
                <a:lnTo>
                  <a:pt x="5433" y="495"/>
                </a:lnTo>
                <a:lnTo>
                  <a:pt x="3292" y="238"/>
                </a:lnTo>
                <a:lnTo>
                  <a:pt x="3292" y="245"/>
                </a:lnTo>
                <a:lnTo>
                  <a:pt x="3305" y="245"/>
                </a:lnTo>
                <a:lnTo>
                  <a:pt x="3305" y="232"/>
                </a:lnTo>
                <a:lnTo>
                  <a:pt x="3298" y="232"/>
                </a:lnTo>
                <a:lnTo>
                  <a:pt x="3292" y="238"/>
                </a:lnTo>
                <a:lnTo>
                  <a:pt x="5433" y="495"/>
                </a:lnTo>
                <a:lnTo>
                  <a:pt x="3125" y="225"/>
                </a:lnTo>
                <a:lnTo>
                  <a:pt x="3163" y="219"/>
                </a:lnTo>
                <a:lnTo>
                  <a:pt x="3195" y="219"/>
                </a:lnTo>
                <a:lnTo>
                  <a:pt x="3215" y="219"/>
                </a:lnTo>
                <a:lnTo>
                  <a:pt x="3215" y="232"/>
                </a:lnTo>
                <a:lnTo>
                  <a:pt x="3221" y="232"/>
                </a:lnTo>
                <a:lnTo>
                  <a:pt x="3234" y="225"/>
                </a:lnTo>
                <a:lnTo>
                  <a:pt x="3247" y="213"/>
                </a:lnTo>
                <a:lnTo>
                  <a:pt x="3247" y="206"/>
                </a:lnTo>
                <a:lnTo>
                  <a:pt x="3234" y="206"/>
                </a:lnTo>
                <a:lnTo>
                  <a:pt x="3189" y="206"/>
                </a:lnTo>
                <a:lnTo>
                  <a:pt x="3163" y="206"/>
                </a:lnTo>
                <a:lnTo>
                  <a:pt x="3144" y="213"/>
                </a:lnTo>
                <a:lnTo>
                  <a:pt x="3125" y="213"/>
                </a:lnTo>
                <a:lnTo>
                  <a:pt x="3112" y="219"/>
                </a:lnTo>
                <a:lnTo>
                  <a:pt x="3105" y="219"/>
                </a:lnTo>
                <a:lnTo>
                  <a:pt x="3112" y="225"/>
                </a:lnTo>
                <a:lnTo>
                  <a:pt x="3125" y="225"/>
                </a:lnTo>
                <a:lnTo>
                  <a:pt x="5433" y="495"/>
                </a:lnTo>
                <a:lnTo>
                  <a:pt x="3388" y="309"/>
                </a:lnTo>
                <a:lnTo>
                  <a:pt x="3363" y="315"/>
                </a:lnTo>
                <a:lnTo>
                  <a:pt x="3337" y="322"/>
                </a:lnTo>
                <a:lnTo>
                  <a:pt x="3330" y="328"/>
                </a:lnTo>
                <a:lnTo>
                  <a:pt x="3337" y="335"/>
                </a:lnTo>
                <a:lnTo>
                  <a:pt x="3350" y="328"/>
                </a:lnTo>
                <a:lnTo>
                  <a:pt x="3356" y="328"/>
                </a:lnTo>
                <a:lnTo>
                  <a:pt x="3375" y="328"/>
                </a:lnTo>
                <a:lnTo>
                  <a:pt x="3382" y="322"/>
                </a:lnTo>
                <a:lnTo>
                  <a:pt x="3408" y="322"/>
                </a:lnTo>
                <a:lnTo>
                  <a:pt x="3395" y="328"/>
                </a:lnTo>
                <a:lnTo>
                  <a:pt x="3382" y="335"/>
                </a:lnTo>
                <a:lnTo>
                  <a:pt x="3375" y="341"/>
                </a:lnTo>
                <a:lnTo>
                  <a:pt x="3363" y="348"/>
                </a:lnTo>
                <a:lnTo>
                  <a:pt x="3356" y="354"/>
                </a:lnTo>
                <a:lnTo>
                  <a:pt x="3363" y="354"/>
                </a:lnTo>
                <a:lnTo>
                  <a:pt x="3375" y="348"/>
                </a:lnTo>
                <a:lnTo>
                  <a:pt x="3395" y="341"/>
                </a:lnTo>
                <a:lnTo>
                  <a:pt x="3408" y="335"/>
                </a:lnTo>
                <a:lnTo>
                  <a:pt x="3433" y="328"/>
                </a:lnTo>
                <a:lnTo>
                  <a:pt x="3459" y="328"/>
                </a:lnTo>
                <a:lnTo>
                  <a:pt x="3472" y="322"/>
                </a:lnTo>
                <a:lnTo>
                  <a:pt x="3498" y="322"/>
                </a:lnTo>
                <a:lnTo>
                  <a:pt x="3510" y="315"/>
                </a:lnTo>
                <a:lnTo>
                  <a:pt x="3536" y="315"/>
                </a:lnTo>
                <a:lnTo>
                  <a:pt x="3562" y="309"/>
                </a:lnTo>
                <a:lnTo>
                  <a:pt x="3607" y="309"/>
                </a:lnTo>
                <a:lnTo>
                  <a:pt x="3626" y="309"/>
                </a:lnTo>
                <a:lnTo>
                  <a:pt x="3639" y="315"/>
                </a:lnTo>
                <a:lnTo>
                  <a:pt x="3665" y="309"/>
                </a:lnTo>
                <a:lnTo>
                  <a:pt x="3735" y="315"/>
                </a:lnTo>
                <a:lnTo>
                  <a:pt x="3761" y="315"/>
                </a:lnTo>
                <a:lnTo>
                  <a:pt x="3774" y="322"/>
                </a:lnTo>
                <a:lnTo>
                  <a:pt x="3774" y="315"/>
                </a:lnTo>
                <a:lnTo>
                  <a:pt x="3774" y="309"/>
                </a:lnTo>
                <a:lnTo>
                  <a:pt x="3735" y="309"/>
                </a:lnTo>
                <a:lnTo>
                  <a:pt x="3716" y="309"/>
                </a:lnTo>
                <a:lnTo>
                  <a:pt x="3703" y="309"/>
                </a:lnTo>
                <a:lnTo>
                  <a:pt x="3645" y="309"/>
                </a:lnTo>
                <a:lnTo>
                  <a:pt x="3633" y="303"/>
                </a:lnTo>
                <a:lnTo>
                  <a:pt x="3613" y="303"/>
                </a:lnTo>
                <a:lnTo>
                  <a:pt x="3600" y="303"/>
                </a:lnTo>
                <a:lnTo>
                  <a:pt x="3588" y="303"/>
                </a:lnTo>
                <a:lnTo>
                  <a:pt x="3594" y="303"/>
                </a:lnTo>
                <a:lnTo>
                  <a:pt x="3568" y="309"/>
                </a:lnTo>
                <a:lnTo>
                  <a:pt x="3555" y="303"/>
                </a:lnTo>
                <a:lnTo>
                  <a:pt x="3530" y="303"/>
                </a:lnTo>
                <a:lnTo>
                  <a:pt x="3530" y="309"/>
                </a:lnTo>
                <a:lnTo>
                  <a:pt x="3510" y="309"/>
                </a:lnTo>
                <a:lnTo>
                  <a:pt x="3465" y="309"/>
                </a:lnTo>
                <a:lnTo>
                  <a:pt x="3433" y="309"/>
                </a:lnTo>
                <a:lnTo>
                  <a:pt x="3408" y="309"/>
                </a:lnTo>
                <a:lnTo>
                  <a:pt x="3388" y="309"/>
                </a:lnTo>
                <a:lnTo>
                  <a:pt x="5433" y="495"/>
                </a:lnTo>
                <a:lnTo>
                  <a:pt x="3337" y="213"/>
                </a:lnTo>
                <a:lnTo>
                  <a:pt x="3356" y="219"/>
                </a:lnTo>
                <a:lnTo>
                  <a:pt x="3382" y="219"/>
                </a:lnTo>
                <a:lnTo>
                  <a:pt x="3388" y="219"/>
                </a:lnTo>
                <a:lnTo>
                  <a:pt x="3395" y="213"/>
                </a:lnTo>
                <a:lnTo>
                  <a:pt x="3388" y="213"/>
                </a:lnTo>
                <a:lnTo>
                  <a:pt x="3375" y="206"/>
                </a:lnTo>
                <a:lnTo>
                  <a:pt x="3356" y="206"/>
                </a:lnTo>
                <a:lnTo>
                  <a:pt x="3337" y="206"/>
                </a:lnTo>
                <a:lnTo>
                  <a:pt x="3324" y="206"/>
                </a:lnTo>
                <a:lnTo>
                  <a:pt x="3324" y="213"/>
                </a:lnTo>
                <a:lnTo>
                  <a:pt x="3337" y="213"/>
                </a:lnTo>
                <a:lnTo>
                  <a:pt x="5433" y="495"/>
                </a:lnTo>
                <a:lnTo>
                  <a:pt x="3285" y="219"/>
                </a:lnTo>
                <a:lnTo>
                  <a:pt x="3318" y="213"/>
                </a:lnTo>
                <a:lnTo>
                  <a:pt x="3324" y="213"/>
                </a:lnTo>
                <a:lnTo>
                  <a:pt x="3318" y="206"/>
                </a:lnTo>
                <a:lnTo>
                  <a:pt x="3305" y="206"/>
                </a:lnTo>
                <a:lnTo>
                  <a:pt x="3285" y="206"/>
                </a:lnTo>
                <a:lnTo>
                  <a:pt x="3273" y="206"/>
                </a:lnTo>
                <a:lnTo>
                  <a:pt x="3266" y="213"/>
                </a:lnTo>
                <a:lnTo>
                  <a:pt x="3273" y="219"/>
                </a:lnTo>
                <a:lnTo>
                  <a:pt x="3285" y="219"/>
                </a:lnTo>
                <a:lnTo>
                  <a:pt x="5433" y="495"/>
                </a:lnTo>
                <a:lnTo>
                  <a:pt x="2900" y="264"/>
                </a:lnTo>
                <a:lnTo>
                  <a:pt x="2906" y="251"/>
                </a:lnTo>
                <a:lnTo>
                  <a:pt x="2919" y="251"/>
                </a:lnTo>
                <a:lnTo>
                  <a:pt x="2925" y="264"/>
                </a:lnTo>
                <a:lnTo>
                  <a:pt x="2938" y="264"/>
                </a:lnTo>
                <a:lnTo>
                  <a:pt x="2945" y="264"/>
                </a:lnTo>
                <a:lnTo>
                  <a:pt x="2938" y="251"/>
                </a:lnTo>
                <a:lnTo>
                  <a:pt x="2925" y="245"/>
                </a:lnTo>
                <a:lnTo>
                  <a:pt x="2938" y="238"/>
                </a:lnTo>
                <a:lnTo>
                  <a:pt x="2951" y="238"/>
                </a:lnTo>
                <a:lnTo>
                  <a:pt x="2958" y="238"/>
                </a:lnTo>
                <a:lnTo>
                  <a:pt x="2951" y="232"/>
                </a:lnTo>
                <a:lnTo>
                  <a:pt x="2925" y="232"/>
                </a:lnTo>
                <a:lnTo>
                  <a:pt x="2906" y="245"/>
                </a:lnTo>
                <a:lnTo>
                  <a:pt x="2887" y="251"/>
                </a:lnTo>
                <a:lnTo>
                  <a:pt x="2880" y="264"/>
                </a:lnTo>
                <a:lnTo>
                  <a:pt x="2887" y="270"/>
                </a:lnTo>
                <a:lnTo>
                  <a:pt x="2893" y="270"/>
                </a:lnTo>
                <a:lnTo>
                  <a:pt x="2900" y="264"/>
                </a:lnTo>
                <a:lnTo>
                  <a:pt x="5433" y="495"/>
                </a:lnTo>
                <a:lnTo>
                  <a:pt x="1723" y="270"/>
                </a:lnTo>
                <a:lnTo>
                  <a:pt x="1723" y="264"/>
                </a:lnTo>
                <a:lnTo>
                  <a:pt x="1717" y="264"/>
                </a:lnTo>
                <a:lnTo>
                  <a:pt x="1710" y="264"/>
                </a:lnTo>
                <a:lnTo>
                  <a:pt x="1704" y="270"/>
                </a:lnTo>
                <a:lnTo>
                  <a:pt x="1717" y="277"/>
                </a:lnTo>
                <a:lnTo>
                  <a:pt x="1723" y="277"/>
                </a:lnTo>
                <a:lnTo>
                  <a:pt x="1723" y="270"/>
                </a:lnTo>
                <a:lnTo>
                  <a:pt x="5433" y="495"/>
                </a:lnTo>
                <a:lnTo>
                  <a:pt x="1762" y="341"/>
                </a:lnTo>
                <a:lnTo>
                  <a:pt x="1768" y="341"/>
                </a:lnTo>
                <a:lnTo>
                  <a:pt x="1775" y="348"/>
                </a:lnTo>
                <a:lnTo>
                  <a:pt x="1788" y="348"/>
                </a:lnTo>
                <a:lnTo>
                  <a:pt x="1800" y="341"/>
                </a:lnTo>
                <a:lnTo>
                  <a:pt x="1781" y="341"/>
                </a:lnTo>
                <a:lnTo>
                  <a:pt x="1775" y="335"/>
                </a:lnTo>
                <a:lnTo>
                  <a:pt x="1768" y="328"/>
                </a:lnTo>
                <a:lnTo>
                  <a:pt x="1781" y="315"/>
                </a:lnTo>
                <a:lnTo>
                  <a:pt x="1788" y="315"/>
                </a:lnTo>
                <a:lnTo>
                  <a:pt x="1800" y="315"/>
                </a:lnTo>
                <a:lnTo>
                  <a:pt x="1813" y="315"/>
                </a:lnTo>
                <a:lnTo>
                  <a:pt x="1820" y="328"/>
                </a:lnTo>
                <a:lnTo>
                  <a:pt x="1820" y="335"/>
                </a:lnTo>
                <a:lnTo>
                  <a:pt x="1826" y="328"/>
                </a:lnTo>
                <a:lnTo>
                  <a:pt x="1826" y="315"/>
                </a:lnTo>
                <a:lnTo>
                  <a:pt x="1820" y="309"/>
                </a:lnTo>
                <a:lnTo>
                  <a:pt x="1807" y="309"/>
                </a:lnTo>
                <a:lnTo>
                  <a:pt x="1800" y="303"/>
                </a:lnTo>
                <a:lnTo>
                  <a:pt x="1781" y="296"/>
                </a:lnTo>
                <a:lnTo>
                  <a:pt x="1775" y="296"/>
                </a:lnTo>
                <a:lnTo>
                  <a:pt x="1775" y="303"/>
                </a:lnTo>
                <a:lnTo>
                  <a:pt x="1755" y="315"/>
                </a:lnTo>
                <a:lnTo>
                  <a:pt x="1743" y="322"/>
                </a:lnTo>
                <a:lnTo>
                  <a:pt x="1730" y="328"/>
                </a:lnTo>
                <a:lnTo>
                  <a:pt x="1730" y="335"/>
                </a:lnTo>
                <a:lnTo>
                  <a:pt x="1749" y="335"/>
                </a:lnTo>
                <a:lnTo>
                  <a:pt x="1755" y="335"/>
                </a:lnTo>
                <a:lnTo>
                  <a:pt x="1762" y="341"/>
                </a:lnTo>
                <a:lnTo>
                  <a:pt x="5433" y="495"/>
                </a:lnTo>
                <a:lnTo>
                  <a:pt x="1839" y="303"/>
                </a:lnTo>
                <a:lnTo>
                  <a:pt x="1839" y="296"/>
                </a:lnTo>
                <a:lnTo>
                  <a:pt x="1833" y="309"/>
                </a:lnTo>
                <a:lnTo>
                  <a:pt x="1833" y="309"/>
                </a:lnTo>
                <a:lnTo>
                  <a:pt x="1839" y="309"/>
                </a:lnTo>
                <a:lnTo>
                  <a:pt x="1839" y="303"/>
                </a:lnTo>
                <a:lnTo>
                  <a:pt x="5433" y="495"/>
                </a:lnTo>
                <a:lnTo>
                  <a:pt x="1755" y="296"/>
                </a:lnTo>
                <a:lnTo>
                  <a:pt x="1762" y="296"/>
                </a:lnTo>
                <a:lnTo>
                  <a:pt x="1755" y="290"/>
                </a:lnTo>
                <a:lnTo>
                  <a:pt x="1743" y="277"/>
                </a:lnTo>
                <a:lnTo>
                  <a:pt x="1736" y="277"/>
                </a:lnTo>
                <a:lnTo>
                  <a:pt x="1736" y="283"/>
                </a:lnTo>
                <a:lnTo>
                  <a:pt x="1743" y="290"/>
                </a:lnTo>
                <a:lnTo>
                  <a:pt x="1755" y="296"/>
                </a:lnTo>
                <a:lnTo>
                  <a:pt x="5433" y="495"/>
                </a:lnTo>
                <a:lnTo>
                  <a:pt x="1717" y="309"/>
                </a:lnTo>
                <a:lnTo>
                  <a:pt x="1717" y="315"/>
                </a:lnTo>
                <a:lnTo>
                  <a:pt x="1723" y="322"/>
                </a:lnTo>
                <a:lnTo>
                  <a:pt x="1723" y="315"/>
                </a:lnTo>
                <a:lnTo>
                  <a:pt x="1723" y="309"/>
                </a:lnTo>
                <a:lnTo>
                  <a:pt x="1723" y="309"/>
                </a:lnTo>
                <a:lnTo>
                  <a:pt x="1717" y="309"/>
                </a:lnTo>
                <a:lnTo>
                  <a:pt x="5433" y="495"/>
                </a:lnTo>
                <a:lnTo>
                  <a:pt x="1833" y="431"/>
                </a:lnTo>
                <a:lnTo>
                  <a:pt x="1833" y="438"/>
                </a:lnTo>
                <a:lnTo>
                  <a:pt x="1839" y="444"/>
                </a:lnTo>
                <a:lnTo>
                  <a:pt x="1852" y="450"/>
                </a:lnTo>
                <a:lnTo>
                  <a:pt x="1858" y="444"/>
                </a:lnTo>
                <a:lnTo>
                  <a:pt x="1852" y="438"/>
                </a:lnTo>
                <a:lnTo>
                  <a:pt x="1839" y="431"/>
                </a:lnTo>
                <a:lnTo>
                  <a:pt x="1833" y="431"/>
                </a:lnTo>
                <a:lnTo>
                  <a:pt x="5433" y="495"/>
                </a:lnTo>
                <a:lnTo>
                  <a:pt x="1601" y="225"/>
                </a:lnTo>
                <a:lnTo>
                  <a:pt x="1608" y="238"/>
                </a:lnTo>
                <a:lnTo>
                  <a:pt x="1620" y="238"/>
                </a:lnTo>
                <a:lnTo>
                  <a:pt x="1608" y="219"/>
                </a:lnTo>
                <a:lnTo>
                  <a:pt x="1601" y="219"/>
                </a:lnTo>
                <a:lnTo>
                  <a:pt x="1601" y="225"/>
                </a:lnTo>
                <a:lnTo>
                  <a:pt x="5433" y="495"/>
                </a:lnTo>
                <a:lnTo>
                  <a:pt x="1698" y="373"/>
                </a:lnTo>
                <a:lnTo>
                  <a:pt x="1704" y="373"/>
                </a:lnTo>
                <a:lnTo>
                  <a:pt x="1710" y="354"/>
                </a:lnTo>
                <a:lnTo>
                  <a:pt x="1710" y="341"/>
                </a:lnTo>
                <a:lnTo>
                  <a:pt x="1710" y="335"/>
                </a:lnTo>
                <a:lnTo>
                  <a:pt x="1704" y="341"/>
                </a:lnTo>
                <a:lnTo>
                  <a:pt x="1685" y="367"/>
                </a:lnTo>
                <a:lnTo>
                  <a:pt x="1685" y="373"/>
                </a:lnTo>
                <a:lnTo>
                  <a:pt x="1698" y="373"/>
                </a:lnTo>
                <a:lnTo>
                  <a:pt x="5433" y="495"/>
                </a:lnTo>
                <a:lnTo>
                  <a:pt x="1672" y="264"/>
                </a:lnTo>
                <a:lnTo>
                  <a:pt x="1672" y="251"/>
                </a:lnTo>
                <a:lnTo>
                  <a:pt x="1665" y="245"/>
                </a:lnTo>
                <a:lnTo>
                  <a:pt x="1653" y="238"/>
                </a:lnTo>
                <a:lnTo>
                  <a:pt x="1646" y="238"/>
                </a:lnTo>
                <a:lnTo>
                  <a:pt x="1646" y="245"/>
                </a:lnTo>
                <a:lnTo>
                  <a:pt x="1659" y="264"/>
                </a:lnTo>
                <a:lnTo>
                  <a:pt x="1665" y="264"/>
                </a:lnTo>
                <a:lnTo>
                  <a:pt x="1672" y="264"/>
                </a:lnTo>
                <a:lnTo>
                  <a:pt x="5433" y="495"/>
                </a:lnTo>
                <a:lnTo>
                  <a:pt x="3009" y="213"/>
                </a:lnTo>
                <a:lnTo>
                  <a:pt x="3022" y="213"/>
                </a:lnTo>
                <a:lnTo>
                  <a:pt x="3022" y="206"/>
                </a:lnTo>
                <a:lnTo>
                  <a:pt x="3048" y="200"/>
                </a:lnTo>
                <a:lnTo>
                  <a:pt x="3048" y="193"/>
                </a:lnTo>
                <a:lnTo>
                  <a:pt x="3041" y="193"/>
                </a:lnTo>
                <a:lnTo>
                  <a:pt x="3015" y="193"/>
                </a:lnTo>
                <a:lnTo>
                  <a:pt x="3009" y="193"/>
                </a:lnTo>
                <a:lnTo>
                  <a:pt x="3009" y="200"/>
                </a:lnTo>
                <a:lnTo>
                  <a:pt x="3003" y="213"/>
                </a:lnTo>
                <a:lnTo>
                  <a:pt x="3009" y="213"/>
                </a:lnTo>
                <a:lnTo>
                  <a:pt x="5433" y="495"/>
                </a:lnTo>
                <a:lnTo>
                  <a:pt x="2855" y="283"/>
                </a:lnTo>
                <a:lnTo>
                  <a:pt x="2835" y="290"/>
                </a:lnTo>
                <a:lnTo>
                  <a:pt x="2835" y="296"/>
                </a:lnTo>
                <a:lnTo>
                  <a:pt x="2848" y="290"/>
                </a:lnTo>
                <a:lnTo>
                  <a:pt x="2868" y="283"/>
                </a:lnTo>
                <a:lnTo>
                  <a:pt x="2874" y="277"/>
                </a:lnTo>
                <a:lnTo>
                  <a:pt x="2868" y="270"/>
                </a:lnTo>
                <a:lnTo>
                  <a:pt x="2855" y="283"/>
                </a:lnTo>
                <a:lnTo>
                  <a:pt x="5433" y="495"/>
                </a:lnTo>
                <a:lnTo>
                  <a:pt x="1820" y="348"/>
                </a:lnTo>
                <a:lnTo>
                  <a:pt x="1813" y="341"/>
                </a:lnTo>
                <a:lnTo>
                  <a:pt x="1807" y="341"/>
                </a:lnTo>
                <a:lnTo>
                  <a:pt x="1813" y="354"/>
                </a:lnTo>
                <a:lnTo>
                  <a:pt x="1826" y="367"/>
                </a:lnTo>
                <a:lnTo>
                  <a:pt x="1826" y="354"/>
                </a:lnTo>
                <a:lnTo>
                  <a:pt x="1833" y="367"/>
                </a:lnTo>
                <a:lnTo>
                  <a:pt x="1845" y="373"/>
                </a:lnTo>
                <a:lnTo>
                  <a:pt x="1858" y="373"/>
                </a:lnTo>
                <a:lnTo>
                  <a:pt x="1865" y="380"/>
                </a:lnTo>
                <a:lnTo>
                  <a:pt x="1865" y="373"/>
                </a:lnTo>
                <a:lnTo>
                  <a:pt x="1858" y="367"/>
                </a:lnTo>
                <a:lnTo>
                  <a:pt x="1845" y="354"/>
                </a:lnTo>
                <a:lnTo>
                  <a:pt x="1826" y="354"/>
                </a:lnTo>
                <a:lnTo>
                  <a:pt x="1820" y="348"/>
                </a:lnTo>
                <a:lnTo>
                  <a:pt x="5433" y="495"/>
                </a:lnTo>
                <a:lnTo>
                  <a:pt x="2829" y="335"/>
                </a:lnTo>
                <a:lnTo>
                  <a:pt x="2848" y="335"/>
                </a:lnTo>
                <a:lnTo>
                  <a:pt x="2861" y="335"/>
                </a:lnTo>
                <a:lnTo>
                  <a:pt x="2880" y="341"/>
                </a:lnTo>
                <a:lnTo>
                  <a:pt x="2880" y="341"/>
                </a:lnTo>
                <a:lnTo>
                  <a:pt x="2868" y="328"/>
                </a:lnTo>
                <a:lnTo>
                  <a:pt x="2855" y="322"/>
                </a:lnTo>
                <a:lnTo>
                  <a:pt x="2835" y="328"/>
                </a:lnTo>
                <a:lnTo>
                  <a:pt x="2816" y="328"/>
                </a:lnTo>
                <a:lnTo>
                  <a:pt x="2829" y="335"/>
                </a:lnTo>
                <a:lnTo>
                  <a:pt x="5433" y="495"/>
                </a:lnTo>
                <a:lnTo>
                  <a:pt x="3009" y="232"/>
                </a:lnTo>
                <a:lnTo>
                  <a:pt x="3067" y="225"/>
                </a:lnTo>
                <a:lnTo>
                  <a:pt x="3093" y="225"/>
                </a:lnTo>
                <a:lnTo>
                  <a:pt x="3093" y="219"/>
                </a:lnTo>
                <a:lnTo>
                  <a:pt x="3060" y="219"/>
                </a:lnTo>
                <a:lnTo>
                  <a:pt x="3041" y="219"/>
                </a:lnTo>
                <a:lnTo>
                  <a:pt x="3003" y="225"/>
                </a:lnTo>
                <a:lnTo>
                  <a:pt x="2977" y="232"/>
                </a:lnTo>
                <a:lnTo>
                  <a:pt x="2970" y="232"/>
                </a:lnTo>
                <a:lnTo>
                  <a:pt x="3009" y="232"/>
                </a:lnTo>
                <a:lnTo>
                  <a:pt x="5433" y="495"/>
                </a:lnTo>
                <a:lnTo>
                  <a:pt x="2848" y="270"/>
                </a:lnTo>
                <a:lnTo>
                  <a:pt x="2868" y="264"/>
                </a:lnTo>
                <a:lnTo>
                  <a:pt x="2868" y="251"/>
                </a:lnTo>
                <a:lnTo>
                  <a:pt x="2861" y="251"/>
                </a:lnTo>
                <a:lnTo>
                  <a:pt x="2848" y="251"/>
                </a:lnTo>
                <a:lnTo>
                  <a:pt x="2835" y="251"/>
                </a:lnTo>
                <a:lnTo>
                  <a:pt x="2835" y="270"/>
                </a:lnTo>
                <a:lnTo>
                  <a:pt x="2842" y="270"/>
                </a:lnTo>
                <a:lnTo>
                  <a:pt x="2848" y="270"/>
                </a:lnTo>
                <a:lnTo>
                  <a:pt x="5433" y="495"/>
                </a:lnTo>
                <a:lnTo>
                  <a:pt x="1878" y="373"/>
                </a:lnTo>
                <a:lnTo>
                  <a:pt x="1903" y="386"/>
                </a:lnTo>
                <a:lnTo>
                  <a:pt x="1929" y="393"/>
                </a:lnTo>
                <a:lnTo>
                  <a:pt x="1980" y="393"/>
                </a:lnTo>
                <a:lnTo>
                  <a:pt x="1993" y="393"/>
                </a:lnTo>
                <a:lnTo>
                  <a:pt x="2019" y="393"/>
                </a:lnTo>
                <a:lnTo>
                  <a:pt x="2070" y="399"/>
                </a:lnTo>
                <a:lnTo>
                  <a:pt x="2128" y="399"/>
                </a:lnTo>
                <a:lnTo>
                  <a:pt x="2212" y="393"/>
                </a:lnTo>
                <a:lnTo>
                  <a:pt x="2244" y="386"/>
                </a:lnTo>
                <a:lnTo>
                  <a:pt x="2263" y="380"/>
                </a:lnTo>
                <a:lnTo>
                  <a:pt x="2225" y="380"/>
                </a:lnTo>
                <a:lnTo>
                  <a:pt x="2186" y="386"/>
                </a:lnTo>
                <a:lnTo>
                  <a:pt x="2148" y="386"/>
                </a:lnTo>
                <a:lnTo>
                  <a:pt x="2141" y="386"/>
                </a:lnTo>
                <a:lnTo>
                  <a:pt x="2135" y="386"/>
                </a:lnTo>
                <a:lnTo>
                  <a:pt x="2109" y="386"/>
                </a:lnTo>
                <a:lnTo>
                  <a:pt x="2051" y="386"/>
                </a:lnTo>
                <a:lnTo>
                  <a:pt x="2025" y="380"/>
                </a:lnTo>
                <a:lnTo>
                  <a:pt x="2006" y="373"/>
                </a:lnTo>
                <a:lnTo>
                  <a:pt x="1974" y="348"/>
                </a:lnTo>
                <a:lnTo>
                  <a:pt x="1968" y="341"/>
                </a:lnTo>
                <a:lnTo>
                  <a:pt x="1961" y="341"/>
                </a:lnTo>
                <a:lnTo>
                  <a:pt x="1968" y="354"/>
                </a:lnTo>
                <a:lnTo>
                  <a:pt x="1974" y="367"/>
                </a:lnTo>
                <a:lnTo>
                  <a:pt x="1980" y="367"/>
                </a:lnTo>
                <a:lnTo>
                  <a:pt x="1980" y="373"/>
                </a:lnTo>
                <a:lnTo>
                  <a:pt x="1980" y="380"/>
                </a:lnTo>
                <a:lnTo>
                  <a:pt x="1961" y="380"/>
                </a:lnTo>
                <a:lnTo>
                  <a:pt x="1955" y="380"/>
                </a:lnTo>
                <a:lnTo>
                  <a:pt x="1935" y="380"/>
                </a:lnTo>
                <a:lnTo>
                  <a:pt x="1923" y="380"/>
                </a:lnTo>
                <a:lnTo>
                  <a:pt x="1910" y="380"/>
                </a:lnTo>
                <a:lnTo>
                  <a:pt x="1884" y="367"/>
                </a:lnTo>
                <a:lnTo>
                  <a:pt x="1878" y="373"/>
                </a:lnTo>
                <a:lnTo>
                  <a:pt x="5433" y="495"/>
                </a:lnTo>
                <a:lnTo>
                  <a:pt x="1871" y="341"/>
                </a:lnTo>
                <a:lnTo>
                  <a:pt x="1890" y="354"/>
                </a:lnTo>
                <a:lnTo>
                  <a:pt x="1903" y="354"/>
                </a:lnTo>
                <a:lnTo>
                  <a:pt x="1903" y="348"/>
                </a:lnTo>
                <a:lnTo>
                  <a:pt x="1884" y="341"/>
                </a:lnTo>
                <a:lnTo>
                  <a:pt x="1878" y="335"/>
                </a:lnTo>
                <a:lnTo>
                  <a:pt x="1871" y="328"/>
                </a:lnTo>
                <a:lnTo>
                  <a:pt x="1865" y="328"/>
                </a:lnTo>
                <a:lnTo>
                  <a:pt x="1865" y="335"/>
                </a:lnTo>
                <a:lnTo>
                  <a:pt x="1871" y="341"/>
                </a:lnTo>
                <a:lnTo>
                  <a:pt x="5433" y="495"/>
                </a:lnTo>
                <a:lnTo>
                  <a:pt x="2784" y="277"/>
                </a:lnTo>
                <a:lnTo>
                  <a:pt x="2784" y="270"/>
                </a:lnTo>
                <a:lnTo>
                  <a:pt x="2778" y="270"/>
                </a:lnTo>
                <a:lnTo>
                  <a:pt x="2765" y="283"/>
                </a:lnTo>
                <a:lnTo>
                  <a:pt x="2771" y="283"/>
                </a:lnTo>
                <a:lnTo>
                  <a:pt x="2784" y="277"/>
                </a:lnTo>
                <a:lnTo>
                  <a:pt x="5433" y="495"/>
                </a:lnTo>
                <a:lnTo>
                  <a:pt x="2816" y="270"/>
                </a:lnTo>
                <a:lnTo>
                  <a:pt x="2816" y="264"/>
                </a:lnTo>
                <a:lnTo>
                  <a:pt x="2797" y="270"/>
                </a:lnTo>
                <a:lnTo>
                  <a:pt x="2803" y="277"/>
                </a:lnTo>
                <a:lnTo>
                  <a:pt x="2816" y="270"/>
                </a:lnTo>
                <a:lnTo>
                  <a:pt x="5433" y="495"/>
                </a:lnTo>
                <a:lnTo>
                  <a:pt x="2289" y="168"/>
                </a:lnTo>
                <a:lnTo>
                  <a:pt x="2328" y="168"/>
                </a:lnTo>
                <a:lnTo>
                  <a:pt x="2366" y="180"/>
                </a:lnTo>
                <a:lnTo>
                  <a:pt x="2405" y="187"/>
                </a:lnTo>
                <a:lnTo>
                  <a:pt x="2437" y="200"/>
                </a:lnTo>
                <a:lnTo>
                  <a:pt x="2450" y="206"/>
                </a:lnTo>
                <a:lnTo>
                  <a:pt x="2469" y="206"/>
                </a:lnTo>
                <a:lnTo>
                  <a:pt x="2482" y="219"/>
                </a:lnTo>
                <a:lnTo>
                  <a:pt x="2501" y="219"/>
                </a:lnTo>
                <a:lnTo>
                  <a:pt x="2527" y="225"/>
                </a:lnTo>
                <a:lnTo>
                  <a:pt x="2553" y="238"/>
                </a:lnTo>
                <a:lnTo>
                  <a:pt x="2565" y="245"/>
                </a:lnTo>
                <a:lnTo>
                  <a:pt x="2585" y="264"/>
                </a:lnTo>
                <a:lnTo>
                  <a:pt x="2610" y="270"/>
                </a:lnTo>
                <a:lnTo>
                  <a:pt x="2675" y="283"/>
                </a:lnTo>
                <a:lnTo>
                  <a:pt x="2681" y="290"/>
                </a:lnTo>
                <a:lnTo>
                  <a:pt x="2675" y="296"/>
                </a:lnTo>
                <a:lnTo>
                  <a:pt x="2630" y="303"/>
                </a:lnTo>
                <a:lnTo>
                  <a:pt x="2668" y="303"/>
                </a:lnTo>
                <a:lnTo>
                  <a:pt x="2694" y="303"/>
                </a:lnTo>
                <a:lnTo>
                  <a:pt x="2713" y="303"/>
                </a:lnTo>
                <a:lnTo>
                  <a:pt x="2733" y="303"/>
                </a:lnTo>
                <a:lnTo>
                  <a:pt x="2739" y="309"/>
                </a:lnTo>
                <a:lnTo>
                  <a:pt x="2778" y="315"/>
                </a:lnTo>
                <a:lnTo>
                  <a:pt x="2797" y="315"/>
                </a:lnTo>
                <a:lnTo>
                  <a:pt x="2810" y="309"/>
                </a:lnTo>
                <a:lnTo>
                  <a:pt x="2803" y="309"/>
                </a:lnTo>
                <a:lnTo>
                  <a:pt x="2784" y="309"/>
                </a:lnTo>
                <a:lnTo>
                  <a:pt x="2758" y="296"/>
                </a:lnTo>
                <a:lnTo>
                  <a:pt x="2745" y="290"/>
                </a:lnTo>
                <a:lnTo>
                  <a:pt x="2739" y="290"/>
                </a:lnTo>
                <a:lnTo>
                  <a:pt x="2707" y="290"/>
                </a:lnTo>
                <a:lnTo>
                  <a:pt x="2688" y="277"/>
                </a:lnTo>
                <a:lnTo>
                  <a:pt x="2655" y="270"/>
                </a:lnTo>
                <a:lnTo>
                  <a:pt x="2623" y="251"/>
                </a:lnTo>
                <a:lnTo>
                  <a:pt x="2578" y="238"/>
                </a:lnTo>
                <a:lnTo>
                  <a:pt x="2520" y="213"/>
                </a:lnTo>
                <a:lnTo>
                  <a:pt x="2437" y="187"/>
                </a:lnTo>
                <a:lnTo>
                  <a:pt x="2321" y="161"/>
                </a:lnTo>
                <a:lnTo>
                  <a:pt x="2270" y="155"/>
                </a:lnTo>
                <a:lnTo>
                  <a:pt x="2250" y="155"/>
                </a:lnTo>
                <a:lnTo>
                  <a:pt x="2250" y="161"/>
                </a:lnTo>
                <a:lnTo>
                  <a:pt x="2263" y="161"/>
                </a:lnTo>
                <a:lnTo>
                  <a:pt x="2289" y="168"/>
                </a:lnTo>
                <a:lnTo>
                  <a:pt x="5433" y="495"/>
                </a:lnTo>
                <a:close/>
              </a:path>
            </a:pathLst>
          </a:custGeom>
          <a:solidFill>
            <a:srgbClr val="FFFFFF">
              <a:alpha val="59000"/>
            </a:srgbClr>
          </a:solidFill>
          <a:ln w="9525" cap="flat" cmpd="sng" algn="ctr">
            <a:noFill/>
            <a:prstDash val="solid"/>
            <a:round/>
            <a:headEnd type="none" w="med" len="med"/>
            <a:tailEnd type="none" w="med" len="med"/>
          </a:ln>
          <a:effectLst>
            <a:outerShdw blurRad="38100" algn="tl" rotWithShape="0">
              <a:schemeClr val="bg1">
                <a:alpha val="60000"/>
              </a:schemeClr>
            </a:outerShdw>
          </a:effectLst>
        </p:spPr>
        <p:txBody>
          <a:bodyPr vert="horz" wrap="square" lIns="91440" tIns="45720" rIns="91440" bIns="45720" anchor="t" compatLnSpc="1"/>
          <a:lstStyle/>
          <a:p>
            <a:endParaRPr kumimoji="0" lang="ja-JP" altLang="en-US"/>
          </a:p>
        </p:txBody>
      </p:sp>
      <p:sp>
        <p:nvSpPr>
          <p:cNvPr id="2" name="タイトル 1"/>
          <p:cNvSpPr>
            <a:spLocks noGrp="1"/>
          </p:cNvSpPr>
          <p:nvPr>
            <p:ph type="ctrTitle"/>
          </p:nvPr>
        </p:nvSpPr>
        <p:spPr>
          <a:xfrm>
            <a:off x="685800" y="2130425"/>
            <a:ext cx="7772400" cy="1470025"/>
          </a:xfrm>
        </p:spPr>
        <p:txBody>
          <a:bodyPr/>
          <a:lstStyle>
            <a:lvl1pPr algn="ctr">
              <a:defRPr b="1"/>
            </a:lvl1pPr>
          </a:lstStyle>
          <a:p>
            <a:r>
              <a:rPr kumimoji="0" lang="ja-JP" altLang="en-US" smtClean="0"/>
              <a:t>マスタ タイトルの書式設定</a:t>
            </a:r>
            <a:endParaRPr kumimoji="0" lang="en-US"/>
          </a:p>
        </p:txBody>
      </p:sp>
      <p:sp>
        <p:nvSpPr>
          <p:cNvPr id="8" name="サブタイトル 7"/>
          <p:cNvSpPr>
            <a:spLocks noGrp="1"/>
          </p:cNvSpPr>
          <p:nvPr>
            <p:ph type="subTitle" idx="1"/>
          </p:nvPr>
        </p:nvSpPr>
        <p:spPr>
          <a:xfrm>
            <a:off x="1371600" y="3886200"/>
            <a:ext cx="6400800" cy="1752600"/>
          </a:xfrm>
        </p:spPr>
        <p:txBody>
          <a:bodyPr/>
          <a:lstStyle>
            <a:lvl1pPr marL="0" indent="0" algn="ctr">
              <a:buNone/>
              <a:defRPr baseline="0">
                <a:solidFill>
                  <a:schemeClr val="tx1">
                    <a:tint val="9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0" lang="ja-JP" altLang="en-US" smtClean="0"/>
              <a:t>マスタ サブタイトルの書式設定</a:t>
            </a:r>
            <a:endParaRPr kumimoji="0" lang="en-US"/>
          </a:p>
        </p:txBody>
      </p:sp>
      <p:sp>
        <p:nvSpPr>
          <p:cNvPr id="12" name="日付プレースホルダ 11"/>
          <p:cNvSpPr>
            <a:spLocks noGrp="1"/>
          </p:cNvSpPr>
          <p:nvPr>
            <p:ph type="dt" sz="half" idx="10"/>
          </p:nvPr>
        </p:nvSpPr>
        <p:spPr/>
        <p:txBody>
          <a:bodyPr/>
          <a:lstStyle>
            <a:lvl1pPr>
              <a:defRPr>
                <a:solidFill>
                  <a:schemeClr val="tx1"/>
                </a:solidFill>
              </a:defRPr>
            </a:lvl1pPr>
          </a:lstStyle>
          <a:p>
            <a:fld id="{5AD5684E-C17A-4310-A336-BAD0B26A70DA}" type="datetimeFigureOut">
              <a:rPr kumimoji="1" lang="ja-JP" altLang="en-US" smtClean="0"/>
              <a:pPr/>
              <a:t>2015/12/4</a:t>
            </a:fld>
            <a:endParaRPr kumimoji="1" lang="ja-JP" altLang="en-US"/>
          </a:p>
        </p:txBody>
      </p:sp>
      <p:sp>
        <p:nvSpPr>
          <p:cNvPr id="11" name="フッター プレースホルダ 10"/>
          <p:cNvSpPr>
            <a:spLocks noGrp="1"/>
          </p:cNvSpPr>
          <p:nvPr>
            <p:ph type="ftr" sz="quarter" idx="11"/>
          </p:nvPr>
        </p:nvSpPr>
        <p:spPr/>
        <p:txBody>
          <a:bodyPr/>
          <a:lstStyle>
            <a:lvl1pPr>
              <a:defRPr>
                <a:solidFill>
                  <a:schemeClr val="tx1"/>
                </a:solidFill>
              </a:defRPr>
            </a:lvl1pPr>
          </a:lstStyle>
          <a:p>
            <a:endParaRPr kumimoji="1" lang="ja-JP" altLang="en-US"/>
          </a:p>
        </p:txBody>
      </p:sp>
      <p:sp>
        <p:nvSpPr>
          <p:cNvPr id="18" name="スライド番号プレースホルダ 17"/>
          <p:cNvSpPr>
            <a:spLocks noGrp="1"/>
          </p:cNvSpPr>
          <p:nvPr>
            <p:ph type="sldNum" sz="quarter" idx="12"/>
          </p:nvPr>
        </p:nvSpPr>
        <p:spPr/>
        <p:txBody>
          <a:bodyPr/>
          <a:lstStyle>
            <a:lvl1pPr>
              <a:defRPr>
                <a:solidFill>
                  <a:schemeClr val="tx1"/>
                </a:solidFill>
              </a:defRPr>
            </a:lvl1pPr>
          </a:lstStyle>
          <a:p>
            <a:fld id="{F9332C88-9FA3-410F-ACE8-C16154757FBE}" type="slidenum">
              <a:rPr kumimoji="1" lang="ja-JP" altLang="en-US" smtClean="0"/>
              <a:pPr/>
              <a:t>‹#›</a:t>
            </a:fld>
            <a:endParaRPr kumimoji="1" lang="ja-JP"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 タイトルの書式設定</a:t>
            </a:r>
            <a:endParaRPr kumimoji="0" lang="en-US"/>
          </a:p>
        </p:txBody>
      </p:sp>
      <p:sp>
        <p:nvSpPr>
          <p:cNvPr id="3" name="縦書きテキスト プレースホルダ 2"/>
          <p:cNvSpPr>
            <a:spLocks noGrp="1"/>
          </p:cNvSpPr>
          <p:nvPr>
            <p:ph type="body" orient="vert" idx="1"/>
          </p:nvPr>
        </p:nvSpPr>
        <p:spPr/>
        <p:txBody>
          <a:bodyPr vert="eaVert"/>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 3"/>
          <p:cNvSpPr>
            <a:spLocks noGrp="1"/>
          </p:cNvSpPr>
          <p:nvPr>
            <p:ph type="dt" sz="half" idx="10"/>
          </p:nvPr>
        </p:nvSpPr>
        <p:spPr/>
        <p:txBody>
          <a:bodyPr/>
          <a:lstStyle/>
          <a:p>
            <a:fld id="{5AD5684E-C17A-4310-A336-BAD0B26A70DA}" type="datetimeFigureOut">
              <a:rPr kumimoji="1" lang="ja-JP" altLang="en-US" smtClean="0"/>
              <a:pPr/>
              <a:t>2015/12/4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F9332C88-9FA3-410F-ACE8-C16154757FBE}"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縦書きテキスト">
    <p:spTree>
      <p:nvGrpSpPr>
        <p:cNvPr id="1" name=""/>
        <p:cNvGrpSpPr/>
        <p:nvPr/>
      </p:nvGrpSpPr>
      <p:grpSpPr>
        <a:xfrm>
          <a:off x="0" y="0"/>
          <a:ext cx="0" cy="0"/>
          <a:chOff x="0" y="0"/>
          <a:chExt cx="0" cy="0"/>
        </a:xfrm>
      </p:grpSpPr>
      <p:sp>
        <p:nvSpPr>
          <p:cNvPr id="13" name="フリーフォーム 12"/>
          <p:cNvSpPr>
            <a:spLocks/>
          </p:cNvSpPr>
          <p:nvPr/>
        </p:nvSpPr>
        <p:spPr bwMode="auto">
          <a:xfrm rot="5400000">
            <a:off x="3306482" y="2907281"/>
            <a:ext cx="6855280" cy="1038095"/>
          </a:xfrm>
          <a:custGeom>
            <a:avLst/>
            <a:gdLst/>
            <a:ahLst/>
            <a:cxnLst>
              <a:cxn ang="0">
                <a:pos x="5407" y="367"/>
              </a:cxn>
              <a:cxn ang="0">
                <a:pos x="3948" y="348"/>
              </a:cxn>
              <a:cxn ang="0">
                <a:pos x="4719" y="566"/>
              </a:cxn>
              <a:cxn ang="0">
                <a:pos x="5452" y="560"/>
              </a:cxn>
              <a:cxn ang="0">
                <a:pos x="3864" y="341"/>
              </a:cxn>
              <a:cxn ang="0">
                <a:pos x="3735" y="335"/>
              </a:cxn>
              <a:cxn ang="0">
                <a:pos x="5220" y="296"/>
              </a:cxn>
              <a:cxn ang="0">
                <a:pos x="4873" y="142"/>
              </a:cxn>
              <a:cxn ang="0">
                <a:pos x="3465" y="405"/>
              </a:cxn>
              <a:cxn ang="0">
                <a:pos x="4494" y="566"/>
              </a:cxn>
              <a:cxn ang="0">
                <a:pos x="4481" y="354"/>
              </a:cxn>
              <a:cxn ang="0">
                <a:pos x="3176" y="476"/>
              </a:cxn>
              <a:cxn ang="0">
                <a:pos x="3408" y="457"/>
              </a:cxn>
              <a:cxn ang="0">
                <a:pos x="4526" y="618"/>
              </a:cxn>
              <a:cxn ang="0">
                <a:pos x="4070" y="560"/>
              </a:cxn>
              <a:cxn ang="0">
                <a:pos x="2469" y="592"/>
              </a:cxn>
              <a:cxn ang="0">
                <a:pos x="2880" y="521"/>
              </a:cxn>
              <a:cxn ang="0">
                <a:pos x="1453" y="618"/>
              </a:cxn>
              <a:cxn ang="0">
                <a:pos x="2610" y="585"/>
              </a:cxn>
              <a:cxn ang="0">
                <a:pos x="4738" y="457"/>
              </a:cxn>
              <a:cxn ang="0">
                <a:pos x="5085" y="508"/>
              </a:cxn>
              <a:cxn ang="0">
                <a:pos x="4500" y="431"/>
              </a:cxn>
              <a:cxn ang="0">
                <a:pos x="3093" y="560"/>
              </a:cxn>
              <a:cxn ang="0">
                <a:pos x="3607" y="592"/>
              </a:cxn>
              <a:cxn ang="0">
                <a:pos x="4880" y="547"/>
              </a:cxn>
              <a:cxn ang="0">
                <a:pos x="2983" y="502"/>
              </a:cxn>
              <a:cxn ang="0">
                <a:pos x="4635" y="444"/>
              </a:cxn>
              <a:cxn ang="0">
                <a:pos x="5433" y="495"/>
              </a:cxn>
              <a:cxn ang="0">
                <a:pos x="1511" y="65"/>
              </a:cxn>
              <a:cxn ang="0">
                <a:pos x="515" y="521"/>
              </a:cxn>
              <a:cxn ang="0">
                <a:pos x="875" y="328"/>
              </a:cxn>
              <a:cxn ang="0">
                <a:pos x="566" y="193"/>
              </a:cxn>
              <a:cxn ang="0">
                <a:pos x="225" y="380"/>
              </a:cxn>
              <a:cxn ang="0">
                <a:pos x="65" y="219"/>
              </a:cxn>
              <a:cxn ang="0">
                <a:pos x="296" y="521"/>
              </a:cxn>
              <a:cxn ang="0">
                <a:pos x="110" y="515"/>
              </a:cxn>
              <a:cxn ang="0">
                <a:pos x="515" y="598"/>
              </a:cxn>
              <a:cxn ang="0">
                <a:pos x="187" y="380"/>
              </a:cxn>
              <a:cxn ang="0">
                <a:pos x="1428" y="168"/>
              </a:cxn>
              <a:cxn ang="0">
                <a:pos x="5433" y="495"/>
              </a:cxn>
              <a:cxn ang="0">
                <a:pos x="1852" y="489"/>
              </a:cxn>
              <a:cxn ang="0">
                <a:pos x="1543" y="412"/>
              </a:cxn>
              <a:cxn ang="0">
                <a:pos x="933" y="335"/>
              </a:cxn>
              <a:cxn ang="0">
                <a:pos x="547" y="309"/>
              </a:cxn>
              <a:cxn ang="0">
                <a:pos x="495" y="438"/>
              </a:cxn>
              <a:cxn ang="0">
                <a:pos x="1119" y="579"/>
              </a:cxn>
              <a:cxn ang="0">
                <a:pos x="1781" y="592"/>
              </a:cxn>
              <a:cxn ang="0">
                <a:pos x="798" y="470"/>
              </a:cxn>
              <a:cxn ang="0">
                <a:pos x="1350" y="598"/>
              </a:cxn>
              <a:cxn ang="0">
                <a:pos x="296" y="39"/>
              </a:cxn>
              <a:cxn ang="0">
                <a:pos x="2347" y="335"/>
              </a:cxn>
              <a:cxn ang="0">
                <a:pos x="2520" y="399"/>
              </a:cxn>
              <a:cxn ang="0">
                <a:pos x="2019" y="450"/>
              </a:cxn>
              <a:cxn ang="0">
                <a:pos x="2733" y="431"/>
              </a:cxn>
              <a:cxn ang="0">
                <a:pos x="2373" y="425"/>
              </a:cxn>
              <a:cxn ang="0">
                <a:pos x="3292" y="341"/>
              </a:cxn>
              <a:cxn ang="0">
                <a:pos x="3459" y="328"/>
              </a:cxn>
              <a:cxn ang="0">
                <a:pos x="5433" y="495"/>
              </a:cxn>
              <a:cxn ang="0">
                <a:pos x="1755" y="335"/>
              </a:cxn>
              <a:cxn ang="0">
                <a:pos x="1646" y="238"/>
              </a:cxn>
              <a:cxn ang="0">
                <a:pos x="3093" y="219"/>
              </a:cxn>
              <a:cxn ang="0">
                <a:pos x="1903" y="348"/>
              </a:cxn>
              <a:cxn ang="0">
                <a:pos x="2520" y="213"/>
              </a:cxn>
            </a:cxnLst>
            <a:rect l="0" t="0" r="0" b="0"/>
            <a:pathLst>
              <a:path w="5754" h="618">
                <a:moveTo>
                  <a:pt x="5433" y="495"/>
                </a:moveTo>
                <a:lnTo>
                  <a:pt x="5433" y="489"/>
                </a:lnTo>
                <a:lnTo>
                  <a:pt x="5426" y="489"/>
                </a:lnTo>
                <a:lnTo>
                  <a:pt x="5420" y="495"/>
                </a:lnTo>
                <a:lnTo>
                  <a:pt x="5426" y="495"/>
                </a:lnTo>
                <a:lnTo>
                  <a:pt x="5433" y="495"/>
                </a:lnTo>
                <a:lnTo>
                  <a:pt x="5510" y="470"/>
                </a:lnTo>
                <a:lnTo>
                  <a:pt x="5510" y="457"/>
                </a:lnTo>
                <a:lnTo>
                  <a:pt x="5484" y="457"/>
                </a:lnTo>
                <a:lnTo>
                  <a:pt x="5484" y="470"/>
                </a:lnTo>
                <a:lnTo>
                  <a:pt x="5490" y="476"/>
                </a:lnTo>
                <a:lnTo>
                  <a:pt x="5510" y="470"/>
                </a:lnTo>
                <a:lnTo>
                  <a:pt x="5433" y="495"/>
                </a:lnTo>
                <a:lnTo>
                  <a:pt x="5542" y="470"/>
                </a:lnTo>
                <a:lnTo>
                  <a:pt x="5535" y="470"/>
                </a:lnTo>
                <a:lnTo>
                  <a:pt x="5529" y="476"/>
                </a:lnTo>
                <a:lnTo>
                  <a:pt x="5529" y="483"/>
                </a:lnTo>
                <a:lnTo>
                  <a:pt x="5542" y="470"/>
                </a:lnTo>
                <a:lnTo>
                  <a:pt x="5433" y="495"/>
                </a:lnTo>
                <a:lnTo>
                  <a:pt x="5523" y="270"/>
                </a:lnTo>
                <a:lnTo>
                  <a:pt x="5523" y="277"/>
                </a:lnTo>
                <a:lnTo>
                  <a:pt x="5529" y="283"/>
                </a:lnTo>
                <a:lnTo>
                  <a:pt x="5542" y="283"/>
                </a:lnTo>
                <a:lnTo>
                  <a:pt x="5535" y="270"/>
                </a:lnTo>
                <a:lnTo>
                  <a:pt x="5523" y="270"/>
                </a:lnTo>
                <a:lnTo>
                  <a:pt x="5433" y="495"/>
                </a:lnTo>
                <a:lnTo>
                  <a:pt x="5670" y="348"/>
                </a:lnTo>
                <a:lnTo>
                  <a:pt x="5645" y="354"/>
                </a:lnTo>
                <a:lnTo>
                  <a:pt x="5625" y="354"/>
                </a:lnTo>
                <a:lnTo>
                  <a:pt x="5600" y="373"/>
                </a:lnTo>
                <a:lnTo>
                  <a:pt x="5593" y="373"/>
                </a:lnTo>
                <a:lnTo>
                  <a:pt x="5587" y="367"/>
                </a:lnTo>
                <a:lnTo>
                  <a:pt x="5587" y="354"/>
                </a:lnTo>
                <a:lnTo>
                  <a:pt x="5593" y="354"/>
                </a:lnTo>
                <a:lnTo>
                  <a:pt x="5600" y="354"/>
                </a:lnTo>
                <a:lnTo>
                  <a:pt x="5580" y="348"/>
                </a:lnTo>
                <a:lnTo>
                  <a:pt x="5568" y="341"/>
                </a:lnTo>
                <a:lnTo>
                  <a:pt x="5754" y="264"/>
                </a:lnTo>
                <a:lnTo>
                  <a:pt x="5555" y="335"/>
                </a:lnTo>
                <a:lnTo>
                  <a:pt x="5535" y="315"/>
                </a:lnTo>
                <a:lnTo>
                  <a:pt x="5510" y="309"/>
                </a:lnTo>
                <a:lnTo>
                  <a:pt x="5478" y="309"/>
                </a:lnTo>
                <a:lnTo>
                  <a:pt x="5465" y="309"/>
                </a:lnTo>
                <a:lnTo>
                  <a:pt x="5433" y="303"/>
                </a:lnTo>
                <a:lnTo>
                  <a:pt x="5426" y="303"/>
                </a:lnTo>
                <a:lnTo>
                  <a:pt x="5426" y="309"/>
                </a:lnTo>
                <a:lnTo>
                  <a:pt x="5439" y="309"/>
                </a:lnTo>
                <a:lnTo>
                  <a:pt x="5484" y="315"/>
                </a:lnTo>
                <a:lnTo>
                  <a:pt x="5529" y="328"/>
                </a:lnTo>
                <a:lnTo>
                  <a:pt x="5535" y="335"/>
                </a:lnTo>
                <a:lnTo>
                  <a:pt x="5535" y="341"/>
                </a:lnTo>
                <a:lnTo>
                  <a:pt x="5529" y="348"/>
                </a:lnTo>
                <a:lnTo>
                  <a:pt x="5523" y="348"/>
                </a:lnTo>
                <a:lnTo>
                  <a:pt x="5510" y="348"/>
                </a:lnTo>
                <a:lnTo>
                  <a:pt x="5484" y="348"/>
                </a:lnTo>
                <a:lnTo>
                  <a:pt x="5445" y="354"/>
                </a:lnTo>
                <a:lnTo>
                  <a:pt x="5407" y="367"/>
                </a:lnTo>
                <a:lnTo>
                  <a:pt x="5368" y="380"/>
                </a:lnTo>
                <a:lnTo>
                  <a:pt x="5317" y="405"/>
                </a:lnTo>
                <a:lnTo>
                  <a:pt x="5310" y="412"/>
                </a:lnTo>
                <a:lnTo>
                  <a:pt x="5310" y="418"/>
                </a:lnTo>
                <a:lnTo>
                  <a:pt x="5317" y="418"/>
                </a:lnTo>
                <a:lnTo>
                  <a:pt x="5310" y="425"/>
                </a:lnTo>
                <a:lnTo>
                  <a:pt x="5291" y="431"/>
                </a:lnTo>
                <a:lnTo>
                  <a:pt x="5291" y="438"/>
                </a:lnTo>
                <a:lnTo>
                  <a:pt x="5304" y="438"/>
                </a:lnTo>
                <a:lnTo>
                  <a:pt x="5323" y="431"/>
                </a:lnTo>
                <a:lnTo>
                  <a:pt x="5349" y="418"/>
                </a:lnTo>
                <a:lnTo>
                  <a:pt x="5375" y="405"/>
                </a:lnTo>
                <a:lnTo>
                  <a:pt x="5439" y="386"/>
                </a:lnTo>
                <a:lnTo>
                  <a:pt x="5471" y="380"/>
                </a:lnTo>
                <a:lnTo>
                  <a:pt x="5490" y="380"/>
                </a:lnTo>
                <a:lnTo>
                  <a:pt x="5529" y="386"/>
                </a:lnTo>
                <a:lnTo>
                  <a:pt x="5587" y="399"/>
                </a:lnTo>
                <a:lnTo>
                  <a:pt x="5638" y="412"/>
                </a:lnTo>
                <a:lnTo>
                  <a:pt x="5664" y="425"/>
                </a:lnTo>
                <a:lnTo>
                  <a:pt x="5658" y="412"/>
                </a:lnTo>
                <a:lnTo>
                  <a:pt x="5645" y="405"/>
                </a:lnTo>
                <a:lnTo>
                  <a:pt x="5664" y="393"/>
                </a:lnTo>
                <a:lnTo>
                  <a:pt x="5664" y="386"/>
                </a:lnTo>
                <a:lnTo>
                  <a:pt x="5658" y="386"/>
                </a:lnTo>
                <a:lnTo>
                  <a:pt x="5651" y="380"/>
                </a:lnTo>
                <a:lnTo>
                  <a:pt x="5670" y="380"/>
                </a:lnTo>
                <a:lnTo>
                  <a:pt x="5664" y="373"/>
                </a:lnTo>
                <a:lnTo>
                  <a:pt x="5670" y="367"/>
                </a:lnTo>
                <a:lnTo>
                  <a:pt x="5703" y="341"/>
                </a:lnTo>
                <a:lnTo>
                  <a:pt x="5754" y="328"/>
                </a:lnTo>
                <a:lnTo>
                  <a:pt x="5754" y="315"/>
                </a:lnTo>
                <a:lnTo>
                  <a:pt x="5715" y="328"/>
                </a:lnTo>
                <a:lnTo>
                  <a:pt x="5670" y="348"/>
                </a:lnTo>
                <a:lnTo>
                  <a:pt x="5433" y="495"/>
                </a:lnTo>
                <a:lnTo>
                  <a:pt x="5465" y="367"/>
                </a:lnTo>
                <a:lnTo>
                  <a:pt x="5445" y="380"/>
                </a:lnTo>
                <a:lnTo>
                  <a:pt x="5439" y="380"/>
                </a:lnTo>
                <a:lnTo>
                  <a:pt x="5439" y="373"/>
                </a:lnTo>
                <a:lnTo>
                  <a:pt x="5445" y="354"/>
                </a:lnTo>
                <a:lnTo>
                  <a:pt x="5458" y="354"/>
                </a:lnTo>
                <a:lnTo>
                  <a:pt x="5471" y="354"/>
                </a:lnTo>
                <a:lnTo>
                  <a:pt x="5465" y="367"/>
                </a:lnTo>
                <a:lnTo>
                  <a:pt x="5433" y="495"/>
                </a:lnTo>
                <a:lnTo>
                  <a:pt x="3877" y="348"/>
                </a:lnTo>
                <a:lnTo>
                  <a:pt x="3896" y="348"/>
                </a:lnTo>
                <a:lnTo>
                  <a:pt x="3909" y="354"/>
                </a:lnTo>
                <a:lnTo>
                  <a:pt x="3922" y="354"/>
                </a:lnTo>
                <a:lnTo>
                  <a:pt x="3922" y="367"/>
                </a:lnTo>
                <a:lnTo>
                  <a:pt x="3928" y="367"/>
                </a:lnTo>
                <a:lnTo>
                  <a:pt x="3941" y="367"/>
                </a:lnTo>
                <a:lnTo>
                  <a:pt x="3941" y="354"/>
                </a:lnTo>
                <a:lnTo>
                  <a:pt x="3941" y="367"/>
                </a:lnTo>
                <a:lnTo>
                  <a:pt x="3948" y="373"/>
                </a:lnTo>
                <a:lnTo>
                  <a:pt x="3967" y="354"/>
                </a:lnTo>
                <a:lnTo>
                  <a:pt x="3954" y="354"/>
                </a:lnTo>
                <a:lnTo>
                  <a:pt x="3948" y="354"/>
                </a:lnTo>
                <a:lnTo>
                  <a:pt x="3948" y="348"/>
                </a:lnTo>
                <a:lnTo>
                  <a:pt x="3941" y="348"/>
                </a:lnTo>
                <a:lnTo>
                  <a:pt x="3928" y="348"/>
                </a:lnTo>
                <a:lnTo>
                  <a:pt x="3922" y="348"/>
                </a:lnTo>
                <a:lnTo>
                  <a:pt x="3915" y="341"/>
                </a:lnTo>
                <a:lnTo>
                  <a:pt x="3903" y="348"/>
                </a:lnTo>
                <a:lnTo>
                  <a:pt x="3903" y="341"/>
                </a:lnTo>
                <a:lnTo>
                  <a:pt x="3896" y="335"/>
                </a:lnTo>
                <a:lnTo>
                  <a:pt x="3883" y="341"/>
                </a:lnTo>
                <a:lnTo>
                  <a:pt x="3877" y="341"/>
                </a:lnTo>
                <a:lnTo>
                  <a:pt x="3877" y="348"/>
                </a:lnTo>
                <a:lnTo>
                  <a:pt x="5433" y="495"/>
                </a:lnTo>
                <a:lnTo>
                  <a:pt x="4095" y="341"/>
                </a:lnTo>
                <a:lnTo>
                  <a:pt x="4095" y="348"/>
                </a:lnTo>
                <a:lnTo>
                  <a:pt x="4102" y="335"/>
                </a:lnTo>
                <a:lnTo>
                  <a:pt x="4095" y="335"/>
                </a:lnTo>
                <a:lnTo>
                  <a:pt x="4095" y="341"/>
                </a:lnTo>
                <a:lnTo>
                  <a:pt x="5433" y="495"/>
                </a:lnTo>
                <a:lnTo>
                  <a:pt x="5413" y="502"/>
                </a:lnTo>
                <a:lnTo>
                  <a:pt x="5394" y="502"/>
                </a:lnTo>
                <a:lnTo>
                  <a:pt x="5413" y="508"/>
                </a:lnTo>
                <a:lnTo>
                  <a:pt x="5413" y="502"/>
                </a:lnTo>
                <a:lnTo>
                  <a:pt x="5433" y="495"/>
                </a:lnTo>
                <a:lnTo>
                  <a:pt x="5722" y="618"/>
                </a:lnTo>
                <a:lnTo>
                  <a:pt x="5754" y="605"/>
                </a:lnTo>
                <a:lnTo>
                  <a:pt x="5754" y="560"/>
                </a:lnTo>
                <a:lnTo>
                  <a:pt x="5625" y="618"/>
                </a:lnTo>
                <a:lnTo>
                  <a:pt x="5722" y="618"/>
                </a:lnTo>
                <a:lnTo>
                  <a:pt x="5433" y="495"/>
                </a:lnTo>
                <a:lnTo>
                  <a:pt x="3832" y="219"/>
                </a:lnTo>
                <a:lnTo>
                  <a:pt x="3819" y="219"/>
                </a:lnTo>
                <a:lnTo>
                  <a:pt x="3825" y="225"/>
                </a:lnTo>
                <a:lnTo>
                  <a:pt x="3832" y="219"/>
                </a:lnTo>
                <a:lnTo>
                  <a:pt x="5433" y="495"/>
                </a:lnTo>
                <a:lnTo>
                  <a:pt x="4822" y="476"/>
                </a:lnTo>
                <a:lnTo>
                  <a:pt x="4828" y="476"/>
                </a:lnTo>
                <a:lnTo>
                  <a:pt x="4828" y="470"/>
                </a:lnTo>
                <a:lnTo>
                  <a:pt x="4822" y="470"/>
                </a:lnTo>
                <a:lnTo>
                  <a:pt x="4809" y="470"/>
                </a:lnTo>
                <a:lnTo>
                  <a:pt x="4803" y="470"/>
                </a:lnTo>
                <a:lnTo>
                  <a:pt x="4803" y="476"/>
                </a:lnTo>
                <a:lnTo>
                  <a:pt x="4809" y="476"/>
                </a:lnTo>
                <a:lnTo>
                  <a:pt x="4822" y="476"/>
                </a:lnTo>
                <a:lnTo>
                  <a:pt x="5433" y="495"/>
                </a:lnTo>
                <a:lnTo>
                  <a:pt x="3787" y="322"/>
                </a:lnTo>
                <a:lnTo>
                  <a:pt x="3793" y="328"/>
                </a:lnTo>
                <a:lnTo>
                  <a:pt x="3800" y="328"/>
                </a:lnTo>
                <a:lnTo>
                  <a:pt x="3800" y="315"/>
                </a:lnTo>
                <a:lnTo>
                  <a:pt x="3793" y="315"/>
                </a:lnTo>
                <a:lnTo>
                  <a:pt x="3787" y="315"/>
                </a:lnTo>
                <a:lnTo>
                  <a:pt x="3787" y="322"/>
                </a:lnTo>
                <a:lnTo>
                  <a:pt x="5433" y="495"/>
                </a:lnTo>
                <a:lnTo>
                  <a:pt x="4713" y="560"/>
                </a:lnTo>
                <a:lnTo>
                  <a:pt x="4693" y="560"/>
                </a:lnTo>
                <a:lnTo>
                  <a:pt x="4674" y="560"/>
                </a:lnTo>
                <a:lnTo>
                  <a:pt x="4674" y="579"/>
                </a:lnTo>
                <a:lnTo>
                  <a:pt x="4693" y="579"/>
                </a:lnTo>
                <a:lnTo>
                  <a:pt x="4719" y="566"/>
                </a:lnTo>
                <a:lnTo>
                  <a:pt x="4745" y="566"/>
                </a:lnTo>
                <a:lnTo>
                  <a:pt x="4751" y="566"/>
                </a:lnTo>
                <a:lnTo>
                  <a:pt x="4758" y="560"/>
                </a:lnTo>
                <a:lnTo>
                  <a:pt x="4732" y="560"/>
                </a:lnTo>
                <a:lnTo>
                  <a:pt x="4713" y="560"/>
                </a:lnTo>
                <a:lnTo>
                  <a:pt x="5433" y="495"/>
                </a:lnTo>
                <a:lnTo>
                  <a:pt x="5715" y="470"/>
                </a:lnTo>
                <a:lnTo>
                  <a:pt x="5696" y="470"/>
                </a:lnTo>
                <a:lnTo>
                  <a:pt x="5690" y="470"/>
                </a:lnTo>
                <a:lnTo>
                  <a:pt x="5677" y="470"/>
                </a:lnTo>
                <a:lnTo>
                  <a:pt x="5638" y="483"/>
                </a:lnTo>
                <a:lnTo>
                  <a:pt x="5587" y="495"/>
                </a:lnTo>
                <a:lnTo>
                  <a:pt x="5561" y="508"/>
                </a:lnTo>
                <a:lnTo>
                  <a:pt x="5548" y="502"/>
                </a:lnTo>
                <a:lnTo>
                  <a:pt x="5529" y="508"/>
                </a:lnTo>
                <a:lnTo>
                  <a:pt x="5478" y="508"/>
                </a:lnTo>
                <a:lnTo>
                  <a:pt x="5452" y="515"/>
                </a:lnTo>
                <a:lnTo>
                  <a:pt x="5433" y="521"/>
                </a:lnTo>
                <a:lnTo>
                  <a:pt x="5394" y="521"/>
                </a:lnTo>
                <a:lnTo>
                  <a:pt x="5381" y="534"/>
                </a:lnTo>
                <a:lnTo>
                  <a:pt x="5355" y="540"/>
                </a:lnTo>
                <a:lnTo>
                  <a:pt x="5330" y="553"/>
                </a:lnTo>
                <a:lnTo>
                  <a:pt x="5317" y="553"/>
                </a:lnTo>
                <a:lnTo>
                  <a:pt x="5291" y="566"/>
                </a:lnTo>
                <a:lnTo>
                  <a:pt x="5259" y="585"/>
                </a:lnTo>
                <a:lnTo>
                  <a:pt x="5182" y="618"/>
                </a:lnTo>
                <a:lnTo>
                  <a:pt x="5208" y="618"/>
                </a:lnTo>
                <a:lnTo>
                  <a:pt x="5214" y="618"/>
                </a:lnTo>
                <a:lnTo>
                  <a:pt x="5233" y="611"/>
                </a:lnTo>
                <a:lnTo>
                  <a:pt x="5246" y="598"/>
                </a:lnTo>
                <a:lnTo>
                  <a:pt x="5265" y="592"/>
                </a:lnTo>
                <a:lnTo>
                  <a:pt x="5304" y="585"/>
                </a:lnTo>
                <a:lnTo>
                  <a:pt x="5330" y="579"/>
                </a:lnTo>
                <a:lnTo>
                  <a:pt x="5336" y="579"/>
                </a:lnTo>
                <a:lnTo>
                  <a:pt x="5349" y="566"/>
                </a:lnTo>
                <a:lnTo>
                  <a:pt x="5362" y="560"/>
                </a:lnTo>
                <a:lnTo>
                  <a:pt x="5368" y="553"/>
                </a:lnTo>
                <a:lnTo>
                  <a:pt x="5388" y="553"/>
                </a:lnTo>
                <a:lnTo>
                  <a:pt x="5407" y="560"/>
                </a:lnTo>
                <a:lnTo>
                  <a:pt x="5407" y="566"/>
                </a:lnTo>
                <a:lnTo>
                  <a:pt x="5394" y="566"/>
                </a:lnTo>
                <a:lnTo>
                  <a:pt x="5381" y="566"/>
                </a:lnTo>
                <a:lnTo>
                  <a:pt x="5362" y="585"/>
                </a:lnTo>
                <a:lnTo>
                  <a:pt x="5336" y="592"/>
                </a:lnTo>
                <a:lnTo>
                  <a:pt x="5304" y="598"/>
                </a:lnTo>
                <a:lnTo>
                  <a:pt x="5246" y="618"/>
                </a:lnTo>
                <a:lnTo>
                  <a:pt x="5317" y="618"/>
                </a:lnTo>
                <a:lnTo>
                  <a:pt x="5330" y="618"/>
                </a:lnTo>
                <a:lnTo>
                  <a:pt x="5349" y="611"/>
                </a:lnTo>
                <a:lnTo>
                  <a:pt x="5362" y="605"/>
                </a:lnTo>
                <a:lnTo>
                  <a:pt x="5375" y="605"/>
                </a:lnTo>
                <a:lnTo>
                  <a:pt x="5394" y="598"/>
                </a:lnTo>
                <a:lnTo>
                  <a:pt x="5407" y="585"/>
                </a:lnTo>
                <a:lnTo>
                  <a:pt x="5413" y="579"/>
                </a:lnTo>
                <a:lnTo>
                  <a:pt x="5426" y="566"/>
                </a:lnTo>
                <a:lnTo>
                  <a:pt x="5445" y="560"/>
                </a:lnTo>
                <a:lnTo>
                  <a:pt x="5452" y="560"/>
                </a:lnTo>
                <a:lnTo>
                  <a:pt x="5445" y="579"/>
                </a:lnTo>
                <a:lnTo>
                  <a:pt x="5471" y="560"/>
                </a:lnTo>
                <a:lnTo>
                  <a:pt x="5490" y="553"/>
                </a:lnTo>
                <a:lnTo>
                  <a:pt x="5510" y="540"/>
                </a:lnTo>
                <a:lnTo>
                  <a:pt x="5516" y="547"/>
                </a:lnTo>
                <a:lnTo>
                  <a:pt x="5516" y="553"/>
                </a:lnTo>
                <a:lnTo>
                  <a:pt x="5555" y="534"/>
                </a:lnTo>
                <a:lnTo>
                  <a:pt x="5580" y="528"/>
                </a:lnTo>
                <a:lnTo>
                  <a:pt x="5593" y="534"/>
                </a:lnTo>
                <a:lnTo>
                  <a:pt x="5613" y="540"/>
                </a:lnTo>
                <a:lnTo>
                  <a:pt x="5632" y="540"/>
                </a:lnTo>
                <a:lnTo>
                  <a:pt x="5645" y="534"/>
                </a:lnTo>
                <a:lnTo>
                  <a:pt x="5632" y="528"/>
                </a:lnTo>
                <a:lnTo>
                  <a:pt x="5638" y="521"/>
                </a:lnTo>
                <a:lnTo>
                  <a:pt x="5645" y="521"/>
                </a:lnTo>
                <a:lnTo>
                  <a:pt x="5658" y="521"/>
                </a:lnTo>
                <a:lnTo>
                  <a:pt x="5670" y="521"/>
                </a:lnTo>
                <a:lnTo>
                  <a:pt x="5683" y="528"/>
                </a:lnTo>
                <a:lnTo>
                  <a:pt x="5690" y="528"/>
                </a:lnTo>
                <a:lnTo>
                  <a:pt x="5690" y="521"/>
                </a:lnTo>
                <a:lnTo>
                  <a:pt x="5683" y="515"/>
                </a:lnTo>
                <a:lnTo>
                  <a:pt x="5677" y="515"/>
                </a:lnTo>
                <a:lnTo>
                  <a:pt x="5670" y="515"/>
                </a:lnTo>
                <a:lnTo>
                  <a:pt x="5658" y="508"/>
                </a:lnTo>
                <a:lnTo>
                  <a:pt x="5664" y="502"/>
                </a:lnTo>
                <a:lnTo>
                  <a:pt x="5690" y="489"/>
                </a:lnTo>
                <a:lnTo>
                  <a:pt x="5754" y="476"/>
                </a:lnTo>
                <a:lnTo>
                  <a:pt x="5754" y="444"/>
                </a:lnTo>
                <a:lnTo>
                  <a:pt x="5741" y="450"/>
                </a:lnTo>
                <a:lnTo>
                  <a:pt x="5715" y="470"/>
                </a:lnTo>
                <a:lnTo>
                  <a:pt x="5433" y="495"/>
                </a:lnTo>
                <a:lnTo>
                  <a:pt x="5484" y="534"/>
                </a:lnTo>
                <a:lnTo>
                  <a:pt x="5452" y="540"/>
                </a:lnTo>
                <a:lnTo>
                  <a:pt x="5426" y="553"/>
                </a:lnTo>
                <a:lnTo>
                  <a:pt x="5420" y="553"/>
                </a:lnTo>
                <a:lnTo>
                  <a:pt x="5420" y="547"/>
                </a:lnTo>
                <a:lnTo>
                  <a:pt x="5439" y="534"/>
                </a:lnTo>
                <a:lnTo>
                  <a:pt x="5465" y="528"/>
                </a:lnTo>
                <a:lnTo>
                  <a:pt x="5490" y="521"/>
                </a:lnTo>
                <a:lnTo>
                  <a:pt x="5497" y="528"/>
                </a:lnTo>
                <a:lnTo>
                  <a:pt x="5484" y="534"/>
                </a:lnTo>
                <a:lnTo>
                  <a:pt x="5433" y="495"/>
                </a:lnTo>
                <a:lnTo>
                  <a:pt x="4751" y="540"/>
                </a:lnTo>
                <a:lnTo>
                  <a:pt x="4725" y="534"/>
                </a:lnTo>
                <a:lnTo>
                  <a:pt x="4700" y="534"/>
                </a:lnTo>
                <a:lnTo>
                  <a:pt x="4700" y="540"/>
                </a:lnTo>
                <a:lnTo>
                  <a:pt x="4706" y="540"/>
                </a:lnTo>
                <a:lnTo>
                  <a:pt x="4732" y="547"/>
                </a:lnTo>
                <a:lnTo>
                  <a:pt x="4777" y="540"/>
                </a:lnTo>
                <a:lnTo>
                  <a:pt x="4803" y="534"/>
                </a:lnTo>
                <a:lnTo>
                  <a:pt x="4803" y="534"/>
                </a:lnTo>
                <a:lnTo>
                  <a:pt x="4777" y="534"/>
                </a:lnTo>
                <a:lnTo>
                  <a:pt x="4751" y="540"/>
                </a:lnTo>
                <a:lnTo>
                  <a:pt x="5433" y="495"/>
                </a:lnTo>
                <a:lnTo>
                  <a:pt x="3819" y="335"/>
                </a:lnTo>
                <a:lnTo>
                  <a:pt x="3838" y="341"/>
                </a:lnTo>
                <a:lnTo>
                  <a:pt x="3864" y="341"/>
                </a:lnTo>
                <a:lnTo>
                  <a:pt x="3877" y="335"/>
                </a:lnTo>
                <a:lnTo>
                  <a:pt x="3870" y="328"/>
                </a:lnTo>
                <a:lnTo>
                  <a:pt x="3851" y="328"/>
                </a:lnTo>
                <a:lnTo>
                  <a:pt x="3845" y="328"/>
                </a:lnTo>
                <a:lnTo>
                  <a:pt x="3838" y="328"/>
                </a:lnTo>
                <a:lnTo>
                  <a:pt x="3819" y="328"/>
                </a:lnTo>
                <a:lnTo>
                  <a:pt x="3819" y="335"/>
                </a:lnTo>
                <a:lnTo>
                  <a:pt x="5433" y="495"/>
                </a:lnTo>
                <a:lnTo>
                  <a:pt x="3813" y="328"/>
                </a:lnTo>
                <a:lnTo>
                  <a:pt x="3819" y="328"/>
                </a:lnTo>
                <a:lnTo>
                  <a:pt x="3825" y="322"/>
                </a:lnTo>
                <a:lnTo>
                  <a:pt x="3819" y="322"/>
                </a:lnTo>
                <a:lnTo>
                  <a:pt x="3806" y="328"/>
                </a:lnTo>
                <a:lnTo>
                  <a:pt x="3813" y="328"/>
                </a:lnTo>
                <a:lnTo>
                  <a:pt x="5433" y="495"/>
                </a:lnTo>
                <a:lnTo>
                  <a:pt x="3825" y="290"/>
                </a:lnTo>
                <a:lnTo>
                  <a:pt x="3825" y="296"/>
                </a:lnTo>
                <a:lnTo>
                  <a:pt x="3832" y="296"/>
                </a:lnTo>
                <a:lnTo>
                  <a:pt x="3838" y="290"/>
                </a:lnTo>
                <a:lnTo>
                  <a:pt x="3838" y="283"/>
                </a:lnTo>
                <a:lnTo>
                  <a:pt x="3832" y="283"/>
                </a:lnTo>
                <a:lnTo>
                  <a:pt x="3825" y="290"/>
                </a:lnTo>
                <a:lnTo>
                  <a:pt x="5433" y="495"/>
                </a:lnTo>
                <a:lnTo>
                  <a:pt x="5413" y="309"/>
                </a:lnTo>
                <a:lnTo>
                  <a:pt x="5407" y="303"/>
                </a:lnTo>
                <a:lnTo>
                  <a:pt x="5394" y="303"/>
                </a:lnTo>
                <a:lnTo>
                  <a:pt x="5388" y="296"/>
                </a:lnTo>
                <a:lnTo>
                  <a:pt x="5388" y="303"/>
                </a:lnTo>
                <a:lnTo>
                  <a:pt x="5394" y="309"/>
                </a:lnTo>
                <a:lnTo>
                  <a:pt x="5407" y="309"/>
                </a:lnTo>
                <a:lnTo>
                  <a:pt x="5413" y="309"/>
                </a:lnTo>
                <a:lnTo>
                  <a:pt x="5433" y="495"/>
                </a:lnTo>
                <a:lnTo>
                  <a:pt x="5458" y="168"/>
                </a:lnTo>
                <a:lnTo>
                  <a:pt x="5484" y="174"/>
                </a:lnTo>
                <a:lnTo>
                  <a:pt x="5529" y="180"/>
                </a:lnTo>
                <a:lnTo>
                  <a:pt x="5548" y="187"/>
                </a:lnTo>
                <a:lnTo>
                  <a:pt x="5574" y="187"/>
                </a:lnTo>
                <a:lnTo>
                  <a:pt x="5574" y="193"/>
                </a:lnTo>
                <a:lnTo>
                  <a:pt x="5587" y="200"/>
                </a:lnTo>
                <a:lnTo>
                  <a:pt x="5613" y="206"/>
                </a:lnTo>
                <a:lnTo>
                  <a:pt x="5632" y="213"/>
                </a:lnTo>
                <a:lnTo>
                  <a:pt x="5638" y="213"/>
                </a:lnTo>
                <a:lnTo>
                  <a:pt x="5638" y="206"/>
                </a:lnTo>
                <a:lnTo>
                  <a:pt x="5625" y="200"/>
                </a:lnTo>
                <a:lnTo>
                  <a:pt x="5593" y="187"/>
                </a:lnTo>
                <a:lnTo>
                  <a:pt x="5555" y="180"/>
                </a:lnTo>
                <a:lnTo>
                  <a:pt x="5529" y="174"/>
                </a:lnTo>
                <a:lnTo>
                  <a:pt x="5478" y="168"/>
                </a:lnTo>
                <a:lnTo>
                  <a:pt x="5458" y="168"/>
                </a:lnTo>
                <a:lnTo>
                  <a:pt x="5452" y="168"/>
                </a:lnTo>
                <a:lnTo>
                  <a:pt x="5458" y="168"/>
                </a:lnTo>
                <a:lnTo>
                  <a:pt x="5433" y="495"/>
                </a:lnTo>
                <a:lnTo>
                  <a:pt x="3735" y="335"/>
                </a:lnTo>
                <a:lnTo>
                  <a:pt x="3742" y="335"/>
                </a:lnTo>
                <a:lnTo>
                  <a:pt x="3735" y="328"/>
                </a:lnTo>
                <a:lnTo>
                  <a:pt x="3729" y="335"/>
                </a:lnTo>
                <a:lnTo>
                  <a:pt x="3735" y="335"/>
                </a:lnTo>
                <a:lnTo>
                  <a:pt x="5433" y="495"/>
                </a:lnTo>
                <a:lnTo>
                  <a:pt x="3748" y="341"/>
                </a:lnTo>
                <a:lnTo>
                  <a:pt x="3761" y="341"/>
                </a:lnTo>
                <a:lnTo>
                  <a:pt x="3768" y="341"/>
                </a:lnTo>
                <a:lnTo>
                  <a:pt x="3761" y="335"/>
                </a:lnTo>
                <a:lnTo>
                  <a:pt x="3748" y="341"/>
                </a:lnTo>
                <a:lnTo>
                  <a:pt x="5433" y="495"/>
                </a:lnTo>
                <a:lnTo>
                  <a:pt x="3716" y="335"/>
                </a:lnTo>
                <a:lnTo>
                  <a:pt x="3723" y="328"/>
                </a:lnTo>
                <a:lnTo>
                  <a:pt x="3716" y="328"/>
                </a:lnTo>
                <a:lnTo>
                  <a:pt x="3710" y="328"/>
                </a:lnTo>
                <a:lnTo>
                  <a:pt x="3703" y="335"/>
                </a:lnTo>
                <a:lnTo>
                  <a:pt x="3716" y="335"/>
                </a:lnTo>
                <a:lnTo>
                  <a:pt x="5433" y="495"/>
                </a:lnTo>
                <a:lnTo>
                  <a:pt x="3825" y="354"/>
                </a:lnTo>
                <a:lnTo>
                  <a:pt x="3838" y="367"/>
                </a:lnTo>
                <a:lnTo>
                  <a:pt x="3845" y="367"/>
                </a:lnTo>
                <a:lnTo>
                  <a:pt x="3845" y="354"/>
                </a:lnTo>
                <a:lnTo>
                  <a:pt x="3838" y="354"/>
                </a:lnTo>
                <a:lnTo>
                  <a:pt x="3825" y="354"/>
                </a:lnTo>
                <a:lnTo>
                  <a:pt x="5433" y="495"/>
                </a:lnTo>
                <a:lnTo>
                  <a:pt x="4089" y="277"/>
                </a:lnTo>
                <a:lnTo>
                  <a:pt x="4089" y="270"/>
                </a:lnTo>
                <a:lnTo>
                  <a:pt x="4083" y="270"/>
                </a:lnTo>
                <a:lnTo>
                  <a:pt x="4076" y="270"/>
                </a:lnTo>
                <a:lnTo>
                  <a:pt x="4076" y="277"/>
                </a:lnTo>
                <a:lnTo>
                  <a:pt x="4089" y="277"/>
                </a:lnTo>
                <a:lnTo>
                  <a:pt x="5433" y="495"/>
                </a:lnTo>
                <a:lnTo>
                  <a:pt x="4044" y="412"/>
                </a:lnTo>
                <a:lnTo>
                  <a:pt x="4038" y="412"/>
                </a:lnTo>
                <a:lnTo>
                  <a:pt x="4044" y="418"/>
                </a:lnTo>
                <a:lnTo>
                  <a:pt x="4057" y="425"/>
                </a:lnTo>
                <a:lnTo>
                  <a:pt x="4070" y="431"/>
                </a:lnTo>
                <a:lnTo>
                  <a:pt x="4076" y="431"/>
                </a:lnTo>
                <a:lnTo>
                  <a:pt x="4076" y="425"/>
                </a:lnTo>
                <a:lnTo>
                  <a:pt x="4057" y="418"/>
                </a:lnTo>
                <a:lnTo>
                  <a:pt x="4044" y="412"/>
                </a:lnTo>
                <a:lnTo>
                  <a:pt x="5433" y="495"/>
                </a:lnTo>
                <a:lnTo>
                  <a:pt x="4044" y="270"/>
                </a:lnTo>
                <a:lnTo>
                  <a:pt x="4044" y="264"/>
                </a:lnTo>
                <a:lnTo>
                  <a:pt x="4044" y="251"/>
                </a:lnTo>
                <a:lnTo>
                  <a:pt x="4038" y="251"/>
                </a:lnTo>
                <a:lnTo>
                  <a:pt x="4031" y="251"/>
                </a:lnTo>
                <a:lnTo>
                  <a:pt x="4044" y="270"/>
                </a:lnTo>
                <a:lnTo>
                  <a:pt x="5433" y="495"/>
                </a:lnTo>
                <a:lnTo>
                  <a:pt x="5220" y="296"/>
                </a:lnTo>
                <a:lnTo>
                  <a:pt x="5246" y="296"/>
                </a:lnTo>
                <a:lnTo>
                  <a:pt x="5291" y="296"/>
                </a:lnTo>
                <a:lnTo>
                  <a:pt x="5343" y="303"/>
                </a:lnTo>
                <a:lnTo>
                  <a:pt x="5368" y="303"/>
                </a:lnTo>
                <a:lnTo>
                  <a:pt x="5375" y="303"/>
                </a:lnTo>
                <a:lnTo>
                  <a:pt x="5368" y="303"/>
                </a:lnTo>
                <a:lnTo>
                  <a:pt x="5349" y="290"/>
                </a:lnTo>
                <a:lnTo>
                  <a:pt x="5323" y="290"/>
                </a:lnTo>
                <a:lnTo>
                  <a:pt x="5278" y="290"/>
                </a:lnTo>
                <a:lnTo>
                  <a:pt x="5233" y="290"/>
                </a:lnTo>
                <a:lnTo>
                  <a:pt x="5220" y="296"/>
                </a:lnTo>
                <a:lnTo>
                  <a:pt x="5214" y="296"/>
                </a:lnTo>
                <a:lnTo>
                  <a:pt x="5220" y="296"/>
                </a:lnTo>
                <a:lnTo>
                  <a:pt x="5433" y="495"/>
                </a:lnTo>
                <a:lnTo>
                  <a:pt x="3935" y="393"/>
                </a:lnTo>
                <a:lnTo>
                  <a:pt x="3928" y="386"/>
                </a:lnTo>
                <a:lnTo>
                  <a:pt x="3922" y="380"/>
                </a:lnTo>
                <a:lnTo>
                  <a:pt x="3903" y="373"/>
                </a:lnTo>
                <a:lnTo>
                  <a:pt x="3890" y="373"/>
                </a:lnTo>
                <a:lnTo>
                  <a:pt x="3903" y="380"/>
                </a:lnTo>
                <a:lnTo>
                  <a:pt x="3903" y="386"/>
                </a:lnTo>
                <a:lnTo>
                  <a:pt x="3922" y="393"/>
                </a:lnTo>
                <a:lnTo>
                  <a:pt x="3935" y="393"/>
                </a:lnTo>
                <a:lnTo>
                  <a:pt x="5433" y="495"/>
                </a:lnTo>
                <a:lnTo>
                  <a:pt x="3851" y="373"/>
                </a:lnTo>
                <a:lnTo>
                  <a:pt x="3864" y="373"/>
                </a:lnTo>
                <a:lnTo>
                  <a:pt x="3864" y="367"/>
                </a:lnTo>
                <a:lnTo>
                  <a:pt x="3851" y="373"/>
                </a:lnTo>
                <a:lnTo>
                  <a:pt x="5433" y="495"/>
                </a:lnTo>
                <a:lnTo>
                  <a:pt x="4211" y="373"/>
                </a:lnTo>
                <a:lnTo>
                  <a:pt x="4218" y="380"/>
                </a:lnTo>
                <a:lnTo>
                  <a:pt x="4224" y="380"/>
                </a:lnTo>
                <a:lnTo>
                  <a:pt x="4218" y="367"/>
                </a:lnTo>
                <a:lnTo>
                  <a:pt x="4205" y="367"/>
                </a:lnTo>
                <a:lnTo>
                  <a:pt x="4198" y="367"/>
                </a:lnTo>
                <a:lnTo>
                  <a:pt x="4198" y="373"/>
                </a:lnTo>
                <a:lnTo>
                  <a:pt x="4211" y="373"/>
                </a:lnTo>
                <a:lnTo>
                  <a:pt x="5433" y="495"/>
                </a:lnTo>
                <a:lnTo>
                  <a:pt x="4031" y="328"/>
                </a:lnTo>
                <a:lnTo>
                  <a:pt x="4038" y="328"/>
                </a:lnTo>
                <a:lnTo>
                  <a:pt x="4044" y="328"/>
                </a:lnTo>
                <a:lnTo>
                  <a:pt x="4050" y="335"/>
                </a:lnTo>
                <a:lnTo>
                  <a:pt x="4050" y="328"/>
                </a:lnTo>
                <a:lnTo>
                  <a:pt x="4044" y="322"/>
                </a:lnTo>
                <a:lnTo>
                  <a:pt x="4031" y="315"/>
                </a:lnTo>
                <a:lnTo>
                  <a:pt x="4025" y="315"/>
                </a:lnTo>
                <a:lnTo>
                  <a:pt x="4025" y="328"/>
                </a:lnTo>
                <a:lnTo>
                  <a:pt x="4031" y="328"/>
                </a:lnTo>
                <a:lnTo>
                  <a:pt x="5433" y="495"/>
                </a:lnTo>
                <a:lnTo>
                  <a:pt x="3922" y="309"/>
                </a:lnTo>
                <a:lnTo>
                  <a:pt x="3922" y="303"/>
                </a:lnTo>
                <a:lnTo>
                  <a:pt x="3915" y="296"/>
                </a:lnTo>
                <a:lnTo>
                  <a:pt x="3909" y="296"/>
                </a:lnTo>
                <a:lnTo>
                  <a:pt x="3903" y="303"/>
                </a:lnTo>
                <a:lnTo>
                  <a:pt x="3922" y="309"/>
                </a:lnTo>
                <a:lnTo>
                  <a:pt x="5433" y="495"/>
                </a:lnTo>
                <a:lnTo>
                  <a:pt x="4237" y="380"/>
                </a:lnTo>
                <a:lnTo>
                  <a:pt x="4301" y="354"/>
                </a:lnTo>
                <a:lnTo>
                  <a:pt x="4365" y="322"/>
                </a:lnTo>
                <a:lnTo>
                  <a:pt x="4443" y="296"/>
                </a:lnTo>
                <a:lnTo>
                  <a:pt x="4520" y="251"/>
                </a:lnTo>
                <a:lnTo>
                  <a:pt x="4533" y="245"/>
                </a:lnTo>
                <a:lnTo>
                  <a:pt x="4545" y="245"/>
                </a:lnTo>
                <a:lnTo>
                  <a:pt x="4584" y="232"/>
                </a:lnTo>
                <a:lnTo>
                  <a:pt x="4668" y="193"/>
                </a:lnTo>
                <a:lnTo>
                  <a:pt x="4732" y="174"/>
                </a:lnTo>
                <a:lnTo>
                  <a:pt x="4777" y="155"/>
                </a:lnTo>
                <a:lnTo>
                  <a:pt x="4873" y="142"/>
                </a:lnTo>
                <a:lnTo>
                  <a:pt x="4931" y="142"/>
                </a:lnTo>
                <a:lnTo>
                  <a:pt x="4970" y="155"/>
                </a:lnTo>
                <a:lnTo>
                  <a:pt x="5040" y="161"/>
                </a:lnTo>
                <a:lnTo>
                  <a:pt x="5079" y="168"/>
                </a:lnTo>
                <a:lnTo>
                  <a:pt x="5118" y="174"/>
                </a:lnTo>
                <a:lnTo>
                  <a:pt x="5143" y="180"/>
                </a:lnTo>
                <a:lnTo>
                  <a:pt x="5188" y="187"/>
                </a:lnTo>
                <a:lnTo>
                  <a:pt x="5214" y="193"/>
                </a:lnTo>
                <a:lnTo>
                  <a:pt x="5227" y="193"/>
                </a:lnTo>
                <a:lnTo>
                  <a:pt x="5246" y="187"/>
                </a:lnTo>
                <a:lnTo>
                  <a:pt x="5265" y="187"/>
                </a:lnTo>
                <a:lnTo>
                  <a:pt x="5073" y="155"/>
                </a:lnTo>
                <a:lnTo>
                  <a:pt x="4983" y="135"/>
                </a:lnTo>
                <a:lnTo>
                  <a:pt x="4918" y="129"/>
                </a:lnTo>
                <a:lnTo>
                  <a:pt x="4848" y="129"/>
                </a:lnTo>
                <a:lnTo>
                  <a:pt x="4770" y="142"/>
                </a:lnTo>
                <a:lnTo>
                  <a:pt x="4687" y="174"/>
                </a:lnTo>
                <a:lnTo>
                  <a:pt x="4565" y="213"/>
                </a:lnTo>
                <a:lnTo>
                  <a:pt x="4545" y="225"/>
                </a:lnTo>
                <a:lnTo>
                  <a:pt x="4539" y="232"/>
                </a:lnTo>
                <a:lnTo>
                  <a:pt x="4507" y="245"/>
                </a:lnTo>
                <a:lnTo>
                  <a:pt x="4481" y="264"/>
                </a:lnTo>
                <a:lnTo>
                  <a:pt x="4455" y="283"/>
                </a:lnTo>
                <a:lnTo>
                  <a:pt x="4378" y="309"/>
                </a:lnTo>
                <a:lnTo>
                  <a:pt x="4295" y="341"/>
                </a:lnTo>
                <a:lnTo>
                  <a:pt x="4288" y="341"/>
                </a:lnTo>
                <a:lnTo>
                  <a:pt x="4275" y="348"/>
                </a:lnTo>
                <a:lnTo>
                  <a:pt x="4243" y="373"/>
                </a:lnTo>
                <a:lnTo>
                  <a:pt x="4237" y="380"/>
                </a:lnTo>
                <a:lnTo>
                  <a:pt x="5433" y="495"/>
                </a:lnTo>
                <a:lnTo>
                  <a:pt x="4301" y="386"/>
                </a:lnTo>
                <a:lnTo>
                  <a:pt x="4288" y="380"/>
                </a:lnTo>
                <a:lnTo>
                  <a:pt x="4275" y="380"/>
                </a:lnTo>
                <a:lnTo>
                  <a:pt x="4275" y="386"/>
                </a:lnTo>
                <a:lnTo>
                  <a:pt x="4275" y="393"/>
                </a:lnTo>
                <a:lnTo>
                  <a:pt x="4282" y="393"/>
                </a:lnTo>
                <a:lnTo>
                  <a:pt x="4295" y="393"/>
                </a:lnTo>
                <a:lnTo>
                  <a:pt x="4308" y="399"/>
                </a:lnTo>
                <a:lnTo>
                  <a:pt x="4314" y="399"/>
                </a:lnTo>
                <a:lnTo>
                  <a:pt x="4314" y="393"/>
                </a:lnTo>
                <a:lnTo>
                  <a:pt x="4308" y="393"/>
                </a:lnTo>
                <a:lnTo>
                  <a:pt x="4308" y="386"/>
                </a:lnTo>
                <a:lnTo>
                  <a:pt x="4301" y="386"/>
                </a:lnTo>
                <a:lnTo>
                  <a:pt x="5433" y="495"/>
                </a:lnTo>
                <a:lnTo>
                  <a:pt x="3787" y="283"/>
                </a:lnTo>
                <a:lnTo>
                  <a:pt x="3793" y="290"/>
                </a:lnTo>
                <a:lnTo>
                  <a:pt x="3793" y="277"/>
                </a:lnTo>
                <a:lnTo>
                  <a:pt x="3787" y="277"/>
                </a:lnTo>
                <a:lnTo>
                  <a:pt x="3787" y="283"/>
                </a:lnTo>
                <a:lnTo>
                  <a:pt x="5433" y="495"/>
                </a:lnTo>
                <a:lnTo>
                  <a:pt x="3543" y="386"/>
                </a:lnTo>
                <a:lnTo>
                  <a:pt x="3498" y="386"/>
                </a:lnTo>
                <a:lnTo>
                  <a:pt x="3485" y="386"/>
                </a:lnTo>
                <a:lnTo>
                  <a:pt x="3478" y="393"/>
                </a:lnTo>
                <a:lnTo>
                  <a:pt x="3465" y="405"/>
                </a:lnTo>
                <a:lnTo>
                  <a:pt x="3459" y="405"/>
                </a:lnTo>
                <a:lnTo>
                  <a:pt x="3465" y="405"/>
                </a:lnTo>
                <a:lnTo>
                  <a:pt x="3491" y="399"/>
                </a:lnTo>
                <a:lnTo>
                  <a:pt x="3517" y="399"/>
                </a:lnTo>
                <a:lnTo>
                  <a:pt x="3568" y="399"/>
                </a:lnTo>
                <a:lnTo>
                  <a:pt x="3626" y="405"/>
                </a:lnTo>
                <a:lnTo>
                  <a:pt x="3703" y="412"/>
                </a:lnTo>
                <a:lnTo>
                  <a:pt x="3665" y="405"/>
                </a:lnTo>
                <a:lnTo>
                  <a:pt x="3620" y="399"/>
                </a:lnTo>
                <a:lnTo>
                  <a:pt x="3543" y="386"/>
                </a:lnTo>
                <a:lnTo>
                  <a:pt x="5433" y="495"/>
                </a:lnTo>
                <a:lnTo>
                  <a:pt x="4005" y="251"/>
                </a:lnTo>
                <a:lnTo>
                  <a:pt x="4012" y="245"/>
                </a:lnTo>
                <a:lnTo>
                  <a:pt x="4012" y="238"/>
                </a:lnTo>
                <a:lnTo>
                  <a:pt x="3999" y="245"/>
                </a:lnTo>
                <a:lnTo>
                  <a:pt x="3999" y="251"/>
                </a:lnTo>
                <a:lnTo>
                  <a:pt x="4005" y="251"/>
                </a:lnTo>
                <a:lnTo>
                  <a:pt x="5433" y="495"/>
                </a:lnTo>
                <a:lnTo>
                  <a:pt x="4790" y="495"/>
                </a:lnTo>
                <a:lnTo>
                  <a:pt x="4803" y="489"/>
                </a:lnTo>
                <a:lnTo>
                  <a:pt x="4796" y="489"/>
                </a:lnTo>
                <a:lnTo>
                  <a:pt x="4777" y="483"/>
                </a:lnTo>
                <a:lnTo>
                  <a:pt x="4764" y="483"/>
                </a:lnTo>
                <a:lnTo>
                  <a:pt x="4738" y="495"/>
                </a:lnTo>
                <a:lnTo>
                  <a:pt x="4687" y="515"/>
                </a:lnTo>
                <a:lnTo>
                  <a:pt x="4668" y="521"/>
                </a:lnTo>
                <a:lnTo>
                  <a:pt x="4655" y="528"/>
                </a:lnTo>
                <a:lnTo>
                  <a:pt x="4635" y="528"/>
                </a:lnTo>
                <a:lnTo>
                  <a:pt x="4623" y="521"/>
                </a:lnTo>
                <a:lnTo>
                  <a:pt x="4545" y="515"/>
                </a:lnTo>
                <a:lnTo>
                  <a:pt x="4500" y="502"/>
                </a:lnTo>
                <a:lnTo>
                  <a:pt x="4436" y="489"/>
                </a:lnTo>
                <a:lnTo>
                  <a:pt x="4398" y="476"/>
                </a:lnTo>
                <a:lnTo>
                  <a:pt x="4378" y="470"/>
                </a:lnTo>
                <a:lnTo>
                  <a:pt x="4365" y="470"/>
                </a:lnTo>
                <a:lnTo>
                  <a:pt x="4365" y="483"/>
                </a:lnTo>
                <a:lnTo>
                  <a:pt x="4378" y="489"/>
                </a:lnTo>
                <a:lnTo>
                  <a:pt x="4398" y="489"/>
                </a:lnTo>
                <a:lnTo>
                  <a:pt x="4410" y="489"/>
                </a:lnTo>
                <a:lnTo>
                  <a:pt x="4417" y="495"/>
                </a:lnTo>
                <a:lnTo>
                  <a:pt x="4423" y="502"/>
                </a:lnTo>
                <a:lnTo>
                  <a:pt x="4449" y="502"/>
                </a:lnTo>
                <a:lnTo>
                  <a:pt x="4468" y="508"/>
                </a:lnTo>
                <a:lnTo>
                  <a:pt x="4507" y="521"/>
                </a:lnTo>
                <a:lnTo>
                  <a:pt x="4552" y="521"/>
                </a:lnTo>
                <a:lnTo>
                  <a:pt x="4590" y="528"/>
                </a:lnTo>
                <a:lnTo>
                  <a:pt x="4616" y="528"/>
                </a:lnTo>
                <a:lnTo>
                  <a:pt x="4603" y="540"/>
                </a:lnTo>
                <a:lnTo>
                  <a:pt x="4590" y="540"/>
                </a:lnTo>
                <a:lnTo>
                  <a:pt x="4552" y="553"/>
                </a:lnTo>
                <a:lnTo>
                  <a:pt x="4526" y="560"/>
                </a:lnTo>
                <a:lnTo>
                  <a:pt x="4520" y="566"/>
                </a:lnTo>
                <a:lnTo>
                  <a:pt x="4513" y="566"/>
                </a:lnTo>
                <a:lnTo>
                  <a:pt x="4488" y="553"/>
                </a:lnTo>
                <a:lnTo>
                  <a:pt x="4468" y="547"/>
                </a:lnTo>
                <a:lnTo>
                  <a:pt x="4462" y="547"/>
                </a:lnTo>
                <a:lnTo>
                  <a:pt x="4462" y="553"/>
                </a:lnTo>
                <a:lnTo>
                  <a:pt x="4481" y="560"/>
                </a:lnTo>
                <a:lnTo>
                  <a:pt x="4494" y="566"/>
                </a:lnTo>
                <a:lnTo>
                  <a:pt x="4494" y="579"/>
                </a:lnTo>
                <a:lnTo>
                  <a:pt x="4488" y="585"/>
                </a:lnTo>
                <a:lnTo>
                  <a:pt x="4481" y="592"/>
                </a:lnTo>
                <a:lnTo>
                  <a:pt x="4462" y="598"/>
                </a:lnTo>
                <a:lnTo>
                  <a:pt x="4449" y="598"/>
                </a:lnTo>
                <a:lnTo>
                  <a:pt x="4436" y="598"/>
                </a:lnTo>
                <a:lnTo>
                  <a:pt x="4423" y="592"/>
                </a:lnTo>
                <a:lnTo>
                  <a:pt x="4410" y="585"/>
                </a:lnTo>
                <a:lnTo>
                  <a:pt x="4404" y="579"/>
                </a:lnTo>
                <a:lnTo>
                  <a:pt x="4398" y="566"/>
                </a:lnTo>
                <a:lnTo>
                  <a:pt x="4385" y="566"/>
                </a:lnTo>
                <a:lnTo>
                  <a:pt x="4346" y="566"/>
                </a:lnTo>
                <a:lnTo>
                  <a:pt x="4314" y="560"/>
                </a:lnTo>
                <a:lnTo>
                  <a:pt x="4250" y="547"/>
                </a:lnTo>
                <a:lnTo>
                  <a:pt x="4205" y="540"/>
                </a:lnTo>
                <a:lnTo>
                  <a:pt x="4179" y="534"/>
                </a:lnTo>
                <a:lnTo>
                  <a:pt x="4153" y="528"/>
                </a:lnTo>
                <a:lnTo>
                  <a:pt x="4147" y="521"/>
                </a:lnTo>
                <a:lnTo>
                  <a:pt x="4160" y="521"/>
                </a:lnTo>
                <a:lnTo>
                  <a:pt x="4205" y="521"/>
                </a:lnTo>
                <a:lnTo>
                  <a:pt x="4237" y="521"/>
                </a:lnTo>
                <a:lnTo>
                  <a:pt x="4288" y="521"/>
                </a:lnTo>
                <a:lnTo>
                  <a:pt x="4333" y="528"/>
                </a:lnTo>
                <a:lnTo>
                  <a:pt x="4359" y="534"/>
                </a:lnTo>
                <a:lnTo>
                  <a:pt x="4404" y="547"/>
                </a:lnTo>
                <a:lnTo>
                  <a:pt x="4423" y="547"/>
                </a:lnTo>
                <a:lnTo>
                  <a:pt x="4443" y="553"/>
                </a:lnTo>
                <a:lnTo>
                  <a:pt x="4449" y="560"/>
                </a:lnTo>
                <a:lnTo>
                  <a:pt x="4449" y="553"/>
                </a:lnTo>
                <a:lnTo>
                  <a:pt x="4449" y="547"/>
                </a:lnTo>
                <a:lnTo>
                  <a:pt x="4423" y="534"/>
                </a:lnTo>
                <a:lnTo>
                  <a:pt x="4398" y="528"/>
                </a:lnTo>
                <a:lnTo>
                  <a:pt x="4353" y="521"/>
                </a:lnTo>
                <a:lnTo>
                  <a:pt x="4320" y="521"/>
                </a:lnTo>
                <a:lnTo>
                  <a:pt x="4288" y="521"/>
                </a:lnTo>
                <a:lnTo>
                  <a:pt x="4275" y="521"/>
                </a:lnTo>
                <a:lnTo>
                  <a:pt x="4256" y="521"/>
                </a:lnTo>
                <a:lnTo>
                  <a:pt x="4250" y="515"/>
                </a:lnTo>
                <a:lnTo>
                  <a:pt x="4243" y="515"/>
                </a:lnTo>
                <a:lnTo>
                  <a:pt x="4218" y="515"/>
                </a:lnTo>
                <a:lnTo>
                  <a:pt x="4198" y="521"/>
                </a:lnTo>
                <a:lnTo>
                  <a:pt x="4192" y="521"/>
                </a:lnTo>
                <a:lnTo>
                  <a:pt x="4192" y="515"/>
                </a:lnTo>
                <a:lnTo>
                  <a:pt x="4205" y="502"/>
                </a:lnTo>
                <a:lnTo>
                  <a:pt x="4224" y="489"/>
                </a:lnTo>
                <a:lnTo>
                  <a:pt x="4256" y="476"/>
                </a:lnTo>
                <a:lnTo>
                  <a:pt x="4301" y="457"/>
                </a:lnTo>
                <a:lnTo>
                  <a:pt x="4320" y="450"/>
                </a:lnTo>
                <a:lnTo>
                  <a:pt x="4333" y="438"/>
                </a:lnTo>
                <a:lnTo>
                  <a:pt x="4359" y="425"/>
                </a:lnTo>
                <a:lnTo>
                  <a:pt x="4398" y="405"/>
                </a:lnTo>
                <a:lnTo>
                  <a:pt x="4404" y="405"/>
                </a:lnTo>
                <a:lnTo>
                  <a:pt x="4410" y="412"/>
                </a:lnTo>
                <a:lnTo>
                  <a:pt x="4417" y="412"/>
                </a:lnTo>
                <a:lnTo>
                  <a:pt x="4417" y="405"/>
                </a:lnTo>
                <a:lnTo>
                  <a:pt x="4423" y="399"/>
                </a:lnTo>
                <a:lnTo>
                  <a:pt x="4481" y="354"/>
                </a:lnTo>
                <a:lnTo>
                  <a:pt x="4391" y="399"/>
                </a:lnTo>
                <a:lnTo>
                  <a:pt x="4333" y="418"/>
                </a:lnTo>
                <a:lnTo>
                  <a:pt x="4301" y="438"/>
                </a:lnTo>
                <a:lnTo>
                  <a:pt x="4263" y="450"/>
                </a:lnTo>
                <a:lnTo>
                  <a:pt x="4160" y="502"/>
                </a:lnTo>
                <a:lnTo>
                  <a:pt x="4173" y="483"/>
                </a:lnTo>
                <a:lnTo>
                  <a:pt x="4147" y="495"/>
                </a:lnTo>
                <a:lnTo>
                  <a:pt x="4108" y="515"/>
                </a:lnTo>
                <a:lnTo>
                  <a:pt x="4076" y="515"/>
                </a:lnTo>
                <a:lnTo>
                  <a:pt x="4038" y="508"/>
                </a:lnTo>
                <a:lnTo>
                  <a:pt x="3973" y="483"/>
                </a:lnTo>
                <a:lnTo>
                  <a:pt x="3915" y="476"/>
                </a:lnTo>
                <a:lnTo>
                  <a:pt x="3890" y="470"/>
                </a:lnTo>
                <a:lnTo>
                  <a:pt x="3864" y="457"/>
                </a:lnTo>
                <a:lnTo>
                  <a:pt x="3774" y="438"/>
                </a:lnTo>
                <a:lnTo>
                  <a:pt x="3684" y="425"/>
                </a:lnTo>
                <a:lnTo>
                  <a:pt x="3639" y="418"/>
                </a:lnTo>
                <a:lnTo>
                  <a:pt x="3588" y="418"/>
                </a:lnTo>
                <a:lnTo>
                  <a:pt x="3504" y="418"/>
                </a:lnTo>
                <a:lnTo>
                  <a:pt x="3472" y="418"/>
                </a:lnTo>
                <a:lnTo>
                  <a:pt x="3453" y="425"/>
                </a:lnTo>
                <a:lnTo>
                  <a:pt x="3427" y="418"/>
                </a:lnTo>
                <a:lnTo>
                  <a:pt x="3401" y="425"/>
                </a:lnTo>
                <a:lnTo>
                  <a:pt x="3388" y="425"/>
                </a:lnTo>
                <a:lnTo>
                  <a:pt x="3369" y="425"/>
                </a:lnTo>
                <a:lnTo>
                  <a:pt x="3363" y="418"/>
                </a:lnTo>
                <a:lnTo>
                  <a:pt x="3350" y="418"/>
                </a:lnTo>
                <a:lnTo>
                  <a:pt x="3324" y="418"/>
                </a:lnTo>
                <a:lnTo>
                  <a:pt x="3330" y="412"/>
                </a:lnTo>
                <a:lnTo>
                  <a:pt x="3350" y="405"/>
                </a:lnTo>
                <a:lnTo>
                  <a:pt x="3369" y="399"/>
                </a:lnTo>
                <a:lnTo>
                  <a:pt x="3388" y="399"/>
                </a:lnTo>
                <a:lnTo>
                  <a:pt x="3408" y="405"/>
                </a:lnTo>
                <a:lnTo>
                  <a:pt x="3395" y="399"/>
                </a:lnTo>
                <a:lnTo>
                  <a:pt x="3375" y="393"/>
                </a:lnTo>
                <a:lnTo>
                  <a:pt x="3356" y="393"/>
                </a:lnTo>
                <a:lnTo>
                  <a:pt x="3330" y="399"/>
                </a:lnTo>
                <a:lnTo>
                  <a:pt x="3318" y="399"/>
                </a:lnTo>
                <a:lnTo>
                  <a:pt x="3318" y="412"/>
                </a:lnTo>
                <a:lnTo>
                  <a:pt x="3311" y="412"/>
                </a:lnTo>
                <a:lnTo>
                  <a:pt x="3311" y="418"/>
                </a:lnTo>
                <a:lnTo>
                  <a:pt x="3298" y="412"/>
                </a:lnTo>
                <a:lnTo>
                  <a:pt x="3292" y="412"/>
                </a:lnTo>
                <a:lnTo>
                  <a:pt x="3273" y="418"/>
                </a:lnTo>
                <a:lnTo>
                  <a:pt x="3260" y="418"/>
                </a:lnTo>
                <a:lnTo>
                  <a:pt x="3266" y="425"/>
                </a:lnTo>
                <a:lnTo>
                  <a:pt x="3279" y="431"/>
                </a:lnTo>
                <a:lnTo>
                  <a:pt x="3305" y="431"/>
                </a:lnTo>
                <a:lnTo>
                  <a:pt x="3318" y="431"/>
                </a:lnTo>
                <a:lnTo>
                  <a:pt x="3318" y="438"/>
                </a:lnTo>
                <a:lnTo>
                  <a:pt x="3292" y="438"/>
                </a:lnTo>
                <a:lnTo>
                  <a:pt x="3273" y="450"/>
                </a:lnTo>
                <a:lnTo>
                  <a:pt x="3234" y="457"/>
                </a:lnTo>
                <a:lnTo>
                  <a:pt x="3228" y="457"/>
                </a:lnTo>
                <a:lnTo>
                  <a:pt x="3208" y="470"/>
                </a:lnTo>
                <a:lnTo>
                  <a:pt x="3183" y="476"/>
                </a:lnTo>
                <a:lnTo>
                  <a:pt x="3176" y="476"/>
                </a:lnTo>
                <a:lnTo>
                  <a:pt x="3131" y="489"/>
                </a:lnTo>
                <a:lnTo>
                  <a:pt x="3105" y="508"/>
                </a:lnTo>
                <a:lnTo>
                  <a:pt x="3144" y="495"/>
                </a:lnTo>
                <a:lnTo>
                  <a:pt x="3189" y="483"/>
                </a:lnTo>
                <a:lnTo>
                  <a:pt x="3234" y="476"/>
                </a:lnTo>
                <a:lnTo>
                  <a:pt x="3266" y="470"/>
                </a:lnTo>
                <a:lnTo>
                  <a:pt x="3285" y="470"/>
                </a:lnTo>
                <a:lnTo>
                  <a:pt x="3292" y="476"/>
                </a:lnTo>
                <a:lnTo>
                  <a:pt x="3311" y="476"/>
                </a:lnTo>
                <a:lnTo>
                  <a:pt x="3363" y="483"/>
                </a:lnTo>
                <a:lnTo>
                  <a:pt x="3395" y="489"/>
                </a:lnTo>
                <a:lnTo>
                  <a:pt x="3427" y="495"/>
                </a:lnTo>
                <a:lnTo>
                  <a:pt x="3440" y="502"/>
                </a:lnTo>
                <a:lnTo>
                  <a:pt x="3453" y="502"/>
                </a:lnTo>
                <a:lnTo>
                  <a:pt x="3440" y="502"/>
                </a:lnTo>
                <a:lnTo>
                  <a:pt x="3395" y="502"/>
                </a:lnTo>
                <a:lnTo>
                  <a:pt x="3356" y="508"/>
                </a:lnTo>
                <a:lnTo>
                  <a:pt x="3330" y="515"/>
                </a:lnTo>
                <a:lnTo>
                  <a:pt x="3318" y="521"/>
                </a:lnTo>
                <a:lnTo>
                  <a:pt x="3311" y="521"/>
                </a:lnTo>
                <a:lnTo>
                  <a:pt x="3337" y="521"/>
                </a:lnTo>
                <a:lnTo>
                  <a:pt x="3382" y="515"/>
                </a:lnTo>
                <a:lnTo>
                  <a:pt x="3427" y="515"/>
                </a:lnTo>
                <a:lnTo>
                  <a:pt x="3472" y="515"/>
                </a:lnTo>
                <a:lnTo>
                  <a:pt x="3485" y="521"/>
                </a:lnTo>
                <a:lnTo>
                  <a:pt x="3491" y="521"/>
                </a:lnTo>
                <a:lnTo>
                  <a:pt x="3517" y="528"/>
                </a:lnTo>
                <a:lnTo>
                  <a:pt x="3523" y="534"/>
                </a:lnTo>
                <a:lnTo>
                  <a:pt x="3510" y="521"/>
                </a:lnTo>
                <a:lnTo>
                  <a:pt x="3498" y="515"/>
                </a:lnTo>
                <a:lnTo>
                  <a:pt x="3530" y="515"/>
                </a:lnTo>
                <a:lnTo>
                  <a:pt x="3536" y="508"/>
                </a:lnTo>
                <a:lnTo>
                  <a:pt x="3594" y="508"/>
                </a:lnTo>
                <a:lnTo>
                  <a:pt x="3620" y="515"/>
                </a:lnTo>
                <a:lnTo>
                  <a:pt x="3658" y="515"/>
                </a:lnTo>
                <a:lnTo>
                  <a:pt x="3626" y="502"/>
                </a:lnTo>
                <a:lnTo>
                  <a:pt x="3633" y="495"/>
                </a:lnTo>
                <a:lnTo>
                  <a:pt x="3633" y="489"/>
                </a:lnTo>
                <a:lnTo>
                  <a:pt x="3626" y="489"/>
                </a:lnTo>
                <a:lnTo>
                  <a:pt x="3613" y="495"/>
                </a:lnTo>
                <a:lnTo>
                  <a:pt x="3607" y="495"/>
                </a:lnTo>
                <a:lnTo>
                  <a:pt x="3530" y="495"/>
                </a:lnTo>
                <a:lnTo>
                  <a:pt x="3498" y="495"/>
                </a:lnTo>
                <a:lnTo>
                  <a:pt x="3485" y="502"/>
                </a:lnTo>
                <a:lnTo>
                  <a:pt x="3478" y="502"/>
                </a:lnTo>
                <a:lnTo>
                  <a:pt x="3472" y="495"/>
                </a:lnTo>
                <a:lnTo>
                  <a:pt x="3465" y="489"/>
                </a:lnTo>
                <a:lnTo>
                  <a:pt x="3459" y="483"/>
                </a:lnTo>
                <a:lnTo>
                  <a:pt x="3453" y="476"/>
                </a:lnTo>
                <a:lnTo>
                  <a:pt x="3420" y="476"/>
                </a:lnTo>
                <a:lnTo>
                  <a:pt x="3401" y="476"/>
                </a:lnTo>
                <a:lnTo>
                  <a:pt x="3388" y="476"/>
                </a:lnTo>
                <a:lnTo>
                  <a:pt x="3388" y="470"/>
                </a:lnTo>
                <a:lnTo>
                  <a:pt x="3388" y="457"/>
                </a:lnTo>
                <a:lnTo>
                  <a:pt x="3388" y="450"/>
                </a:lnTo>
                <a:lnTo>
                  <a:pt x="3401" y="450"/>
                </a:lnTo>
                <a:lnTo>
                  <a:pt x="3408" y="457"/>
                </a:lnTo>
                <a:lnTo>
                  <a:pt x="3420" y="450"/>
                </a:lnTo>
                <a:lnTo>
                  <a:pt x="3427" y="444"/>
                </a:lnTo>
                <a:lnTo>
                  <a:pt x="3440" y="444"/>
                </a:lnTo>
                <a:lnTo>
                  <a:pt x="3491" y="444"/>
                </a:lnTo>
                <a:lnTo>
                  <a:pt x="3504" y="450"/>
                </a:lnTo>
                <a:lnTo>
                  <a:pt x="3530" y="450"/>
                </a:lnTo>
                <a:lnTo>
                  <a:pt x="3581" y="457"/>
                </a:lnTo>
                <a:lnTo>
                  <a:pt x="3613" y="470"/>
                </a:lnTo>
                <a:lnTo>
                  <a:pt x="3665" y="483"/>
                </a:lnTo>
                <a:lnTo>
                  <a:pt x="3690" y="495"/>
                </a:lnTo>
                <a:lnTo>
                  <a:pt x="3723" y="502"/>
                </a:lnTo>
                <a:lnTo>
                  <a:pt x="3742" y="502"/>
                </a:lnTo>
                <a:lnTo>
                  <a:pt x="3774" y="521"/>
                </a:lnTo>
                <a:lnTo>
                  <a:pt x="3793" y="521"/>
                </a:lnTo>
                <a:lnTo>
                  <a:pt x="3793" y="508"/>
                </a:lnTo>
                <a:lnTo>
                  <a:pt x="3838" y="528"/>
                </a:lnTo>
                <a:lnTo>
                  <a:pt x="3877" y="540"/>
                </a:lnTo>
                <a:lnTo>
                  <a:pt x="3896" y="547"/>
                </a:lnTo>
                <a:lnTo>
                  <a:pt x="3800" y="585"/>
                </a:lnTo>
                <a:lnTo>
                  <a:pt x="3761" y="605"/>
                </a:lnTo>
                <a:lnTo>
                  <a:pt x="3735" y="605"/>
                </a:lnTo>
                <a:lnTo>
                  <a:pt x="3716" y="611"/>
                </a:lnTo>
                <a:lnTo>
                  <a:pt x="3710" y="618"/>
                </a:lnTo>
                <a:lnTo>
                  <a:pt x="3748" y="618"/>
                </a:lnTo>
                <a:lnTo>
                  <a:pt x="3768" y="618"/>
                </a:lnTo>
                <a:lnTo>
                  <a:pt x="3780" y="605"/>
                </a:lnTo>
                <a:lnTo>
                  <a:pt x="3800" y="592"/>
                </a:lnTo>
                <a:lnTo>
                  <a:pt x="3832" y="579"/>
                </a:lnTo>
                <a:lnTo>
                  <a:pt x="3909" y="553"/>
                </a:lnTo>
                <a:lnTo>
                  <a:pt x="3948" y="566"/>
                </a:lnTo>
                <a:lnTo>
                  <a:pt x="3967" y="579"/>
                </a:lnTo>
                <a:lnTo>
                  <a:pt x="3948" y="585"/>
                </a:lnTo>
                <a:lnTo>
                  <a:pt x="3928" y="592"/>
                </a:lnTo>
                <a:lnTo>
                  <a:pt x="3909" y="598"/>
                </a:lnTo>
                <a:lnTo>
                  <a:pt x="3845" y="605"/>
                </a:lnTo>
                <a:lnTo>
                  <a:pt x="3813" y="618"/>
                </a:lnTo>
                <a:lnTo>
                  <a:pt x="3870" y="618"/>
                </a:lnTo>
                <a:lnTo>
                  <a:pt x="3928" y="598"/>
                </a:lnTo>
                <a:lnTo>
                  <a:pt x="3954" y="585"/>
                </a:lnTo>
                <a:lnTo>
                  <a:pt x="3980" y="579"/>
                </a:lnTo>
                <a:lnTo>
                  <a:pt x="3993" y="579"/>
                </a:lnTo>
                <a:lnTo>
                  <a:pt x="4005" y="579"/>
                </a:lnTo>
                <a:lnTo>
                  <a:pt x="4018" y="566"/>
                </a:lnTo>
                <a:lnTo>
                  <a:pt x="4025" y="579"/>
                </a:lnTo>
                <a:lnTo>
                  <a:pt x="4076" y="585"/>
                </a:lnTo>
                <a:lnTo>
                  <a:pt x="4102" y="592"/>
                </a:lnTo>
                <a:lnTo>
                  <a:pt x="4128" y="598"/>
                </a:lnTo>
                <a:lnTo>
                  <a:pt x="4134" y="592"/>
                </a:lnTo>
                <a:lnTo>
                  <a:pt x="4179" y="598"/>
                </a:lnTo>
                <a:lnTo>
                  <a:pt x="4211" y="605"/>
                </a:lnTo>
                <a:lnTo>
                  <a:pt x="4224" y="605"/>
                </a:lnTo>
                <a:lnTo>
                  <a:pt x="4243" y="611"/>
                </a:lnTo>
                <a:lnTo>
                  <a:pt x="4275" y="618"/>
                </a:lnTo>
                <a:lnTo>
                  <a:pt x="4391" y="618"/>
                </a:lnTo>
                <a:lnTo>
                  <a:pt x="4398" y="605"/>
                </a:lnTo>
                <a:lnTo>
                  <a:pt x="4404" y="618"/>
                </a:lnTo>
                <a:lnTo>
                  <a:pt x="4526" y="618"/>
                </a:lnTo>
                <a:lnTo>
                  <a:pt x="4526" y="611"/>
                </a:lnTo>
                <a:lnTo>
                  <a:pt x="4526" y="605"/>
                </a:lnTo>
                <a:lnTo>
                  <a:pt x="4513" y="611"/>
                </a:lnTo>
                <a:lnTo>
                  <a:pt x="4513" y="605"/>
                </a:lnTo>
                <a:lnTo>
                  <a:pt x="4513" y="598"/>
                </a:lnTo>
                <a:lnTo>
                  <a:pt x="4520" y="592"/>
                </a:lnTo>
                <a:lnTo>
                  <a:pt x="4539" y="592"/>
                </a:lnTo>
                <a:lnTo>
                  <a:pt x="4584" y="618"/>
                </a:lnTo>
                <a:lnTo>
                  <a:pt x="4603" y="618"/>
                </a:lnTo>
                <a:lnTo>
                  <a:pt x="4545" y="585"/>
                </a:lnTo>
                <a:lnTo>
                  <a:pt x="4571" y="566"/>
                </a:lnTo>
                <a:lnTo>
                  <a:pt x="4616" y="547"/>
                </a:lnTo>
                <a:lnTo>
                  <a:pt x="4623" y="540"/>
                </a:lnTo>
                <a:lnTo>
                  <a:pt x="4635" y="534"/>
                </a:lnTo>
                <a:lnTo>
                  <a:pt x="4648" y="534"/>
                </a:lnTo>
                <a:lnTo>
                  <a:pt x="4668" y="534"/>
                </a:lnTo>
                <a:lnTo>
                  <a:pt x="4693" y="521"/>
                </a:lnTo>
                <a:lnTo>
                  <a:pt x="4790" y="495"/>
                </a:lnTo>
                <a:lnTo>
                  <a:pt x="5433" y="495"/>
                </a:lnTo>
                <a:lnTo>
                  <a:pt x="3999" y="534"/>
                </a:lnTo>
                <a:lnTo>
                  <a:pt x="3980" y="540"/>
                </a:lnTo>
                <a:lnTo>
                  <a:pt x="3967" y="540"/>
                </a:lnTo>
                <a:lnTo>
                  <a:pt x="3941" y="534"/>
                </a:lnTo>
                <a:lnTo>
                  <a:pt x="3915" y="521"/>
                </a:lnTo>
                <a:lnTo>
                  <a:pt x="3838" y="508"/>
                </a:lnTo>
                <a:lnTo>
                  <a:pt x="3806" y="495"/>
                </a:lnTo>
                <a:lnTo>
                  <a:pt x="3793" y="495"/>
                </a:lnTo>
                <a:lnTo>
                  <a:pt x="3742" y="483"/>
                </a:lnTo>
                <a:lnTo>
                  <a:pt x="3710" y="476"/>
                </a:lnTo>
                <a:lnTo>
                  <a:pt x="3684" y="476"/>
                </a:lnTo>
                <a:lnTo>
                  <a:pt x="3658" y="470"/>
                </a:lnTo>
                <a:lnTo>
                  <a:pt x="3620" y="457"/>
                </a:lnTo>
                <a:lnTo>
                  <a:pt x="3594" y="450"/>
                </a:lnTo>
                <a:lnTo>
                  <a:pt x="3568" y="450"/>
                </a:lnTo>
                <a:lnTo>
                  <a:pt x="3562" y="444"/>
                </a:lnTo>
                <a:lnTo>
                  <a:pt x="3600" y="438"/>
                </a:lnTo>
                <a:lnTo>
                  <a:pt x="3678" y="438"/>
                </a:lnTo>
                <a:lnTo>
                  <a:pt x="3761" y="450"/>
                </a:lnTo>
                <a:lnTo>
                  <a:pt x="3787" y="457"/>
                </a:lnTo>
                <a:lnTo>
                  <a:pt x="3819" y="470"/>
                </a:lnTo>
                <a:lnTo>
                  <a:pt x="3832" y="476"/>
                </a:lnTo>
                <a:lnTo>
                  <a:pt x="3838" y="476"/>
                </a:lnTo>
                <a:lnTo>
                  <a:pt x="3870" y="489"/>
                </a:lnTo>
                <a:lnTo>
                  <a:pt x="3883" y="489"/>
                </a:lnTo>
                <a:lnTo>
                  <a:pt x="3903" y="495"/>
                </a:lnTo>
                <a:lnTo>
                  <a:pt x="4031" y="521"/>
                </a:lnTo>
                <a:lnTo>
                  <a:pt x="4018" y="528"/>
                </a:lnTo>
                <a:lnTo>
                  <a:pt x="3999" y="534"/>
                </a:lnTo>
                <a:lnTo>
                  <a:pt x="5433" y="495"/>
                </a:lnTo>
                <a:lnTo>
                  <a:pt x="4288" y="592"/>
                </a:lnTo>
                <a:lnTo>
                  <a:pt x="4243" y="598"/>
                </a:lnTo>
                <a:lnTo>
                  <a:pt x="4224" y="598"/>
                </a:lnTo>
                <a:lnTo>
                  <a:pt x="4205" y="592"/>
                </a:lnTo>
                <a:lnTo>
                  <a:pt x="4173" y="585"/>
                </a:lnTo>
                <a:lnTo>
                  <a:pt x="4115" y="579"/>
                </a:lnTo>
                <a:lnTo>
                  <a:pt x="4083" y="560"/>
                </a:lnTo>
                <a:lnTo>
                  <a:pt x="4070" y="560"/>
                </a:lnTo>
                <a:lnTo>
                  <a:pt x="4057" y="553"/>
                </a:lnTo>
                <a:lnTo>
                  <a:pt x="4070" y="553"/>
                </a:lnTo>
                <a:lnTo>
                  <a:pt x="4115" y="540"/>
                </a:lnTo>
                <a:lnTo>
                  <a:pt x="4147" y="547"/>
                </a:lnTo>
                <a:lnTo>
                  <a:pt x="4198" y="553"/>
                </a:lnTo>
                <a:lnTo>
                  <a:pt x="4211" y="560"/>
                </a:lnTo>
                <a:lnTo>
                  <a:pt x="4243" y="566"/>
                </a:lnTo>
                <a:lnTo>
                  <a:pt x="4288" y="592"/>
                </a:lnTo>
                <a:lnTo>
                  <a:pt x="4295" y="592"/>
                </a:lnTo>
                <a:lnTo>
                  <a:pt x="4288" y="592"/>
                </a:lnTo>
                <a:lnTo>
                  <a:pt x="5433" y="495"/>
                </a:lnTo>
                <a:lnTo>
                  <a:pt x="4443" y="412"/>
                </a:lnTo>
                <a:lnTo>
                  <a:pt x="4449" y="418"/>
                </a:lnTo>
                <a:lnTo>
                  <a:pt x="4462" y="418"/>
                </a:lnTo>
                <a:lnTo>
                  <a:pt x="4455" y="418"/>
                </a:lnTo>
                <a:lnTo>
                  <a:pt x="4449" y="412"/>
                </a:lnTo>
                <a:lnTo>
                  <a:pt x="4443" y="412"/>
                </a:lnTo>
                <a:lnTo>
                  <a:pt x="5433" y="495"/>
                </a:lnTo>
                <a:lnTo>
                  <a:pt x="3973" y="373"/>
                </a:lnTo>
                <a:lnTo>
                  <a:pt x="3967" y="373"/>
                </a:lnTo>
                <a:lnTo>
                  <a:pt x="3954" y="380"/>
                </a:lnTo>
                <a:lnTo>
                  <a:pt x="3967" y="380"/>
                </a:lnTo>
                <a:lnTo>
                  <a:pt x="3986" y="380"/>
                </a:lnTo>
                <a:lnTo>
                  <a:pt x="4038" y="393"/>
                </a:lnTo>
                <a:lnTo>
                  <a:pt x="4057" y="399"/>
                </a:lnTo>
                <a:lnTo>
                  <a:pt x="4076" y="399"/>
                </a:lnTo>
                <a:lnTo>
                  <a:pt x="4076" y="405"/>
                </a:lnTo>
                <a:lnTo>
                  <a:pt x="4083" y="405"/>
                </a:lnTo>
                <a:lnTo>
                  <a:pt x="4089" y="405"/>
                </a:lnTo>
                <a:lnTo>
                  <a:pt x="4095" y="405"/>
                </a:lnTo>
                <a:lnTo>
                  <a:pt x="4095" y="412"/>
                </a:lnTo>
                <a:lnTo>
                  <a:pt x="4102" y="412"/>
                </a:lnTo>
                <a:lnTo>
                  <a:pt x="4108" y="412"/>
                </a:lnTo>
                <a:lnTo>
                  <a:pt x="4115" y="418"/>
                </a:lnTo>
                <a:lnTo>
                  <a:pt x="4121" y="418"/>
                </a:lnTo>
                <a:lnTo>
                  <a:pt x="4121" y="405"/>
                </a:lnTo>
                <a:lnTo>
                  <a:pt x="4115" y="399"/>
                </a:lnTo>
                <a:lnTo>
                  <a:pt x="4115" y="405"/>
                </a:lnTo>
                <a:lnTo>
                  <a:pt x="4108" y="405"/>
                </a:lnTo>
                <a:lnTo>
                  <a:pt x="4102" y="399"/>
                </a:lnTo>
                <a:lnTo>
                  <a:pt x="4095" y="393"/>
                </a:lnTo>
                <a:lnTo>
                  <a:pt x="4057" y="386"/>
                </a:lnTo>
                <a:lnTo>
                  <a:pt x="4031" y="380"/>
                </a:lnTo>
                <a:lnTo>
                  <a:pt x="3999" y="373"/>
                </a:lnTo>
                <a:lnTo>
                  <a:pt x="3993" y="367"/>
                </a:lnTo>
                <a:lnTo>
                  <a:pt x="3986" y="367"/>
                </a:lnTo>
                <a:lnTo>
                  <a:pt x="3980" y="367"/>
                </a:lnTo>
                <a:lnTo>
                  <a:pt x="3980" y="373"/>
                </a:lnTo>
                <a:lnTo>
                  <a:pt x="3973" y="373"/>
                </a:lnTo>
                <a:lnTo>
                  <a:pt x="5433" y="495"/>
                </a:lnTo>
                <a:lnTo>
                  <a:pt x="2347" y="521"/>
                </a:lnTo>
                <a:lnTo>
                  <a:pt x="2340" y="521"/>
                </a:lnTo>
                <a:lnTo>
                  <a:pt x="2328" y="521"/>
                </a:lnTo>
                <a:lnTo>
                  <a:pt x="2334" y="528"/>
                </a:lnTo>
                <a:lnTo>
                  <a:pt x="2347" y="521"/>
                </a:lnTo>
                <a:lnTo>
                  <a:pt x="5433" y="495"/>
                </a:lnTo>
                <a:lnTo>
                  <a:pt x="2469" y="592"/>
                </a:lnTo>
                <a:lnTo>
                  <a:pt x="2475" y="585"/>
                </a:lnTo>
                <a:lnTo>
                  <a:pt x="2482" y="585"/>
                </a:lnTo>
                <a:lnTo>
                  <a:pt x="2475" y="579"/>
                </a:lnTo>
                <a:lnTo>
                  <a:pt x="2456" y="585"/>
                </a:lnTo>
                <a:lnTo>
                  <a:pt x="2443" y="592"/>
                </a:lnTo>
                <a:lnTo>
                  <a:pt x="2469" y="592"/>
                </a:lnTo>
                <a:lnTo>
                  <a:pt x="5433" y="495"/>
                </a:lnTo>
                <a:lnTo>
                  <a:pt x="2315" y="540"/>
                </a:lnTo>
                <a:lnTo>
                  <a:pt x="2302" y="540"/>
                </a:lnTo>
                <a:lnTo>
                  <a:pt x="2302" y="547"/>
                </a:lnTo>
                <a:lnTo>
                  <a:pt x="2315" y="547"/>
                </a:lnTo>
                <a:lnTo>
                  <a:pt x="2315" y="540"/>
                </a:lnTo>
                <a:lnTo>
                  <a:pt x="5433" y="495"/>
                </a:lnTo>
                <a:lnTo>
                  <a:pt x="2276" y="521"/>
                </a:lnTo>
                <a:lnTo>
                  <a:pt x="2257" y="521"/>
                </a:lnTo>
                <a:lnTo>
                  <a:pt x="2250" y="521"/>
                </a:lnTo>
                <a:lnTo>
                  <a:pt x="2257" y="521"/>
                </a:lnTo>
                <a:lnTo>
                  <a:pt x="2270" y="521"/>
                </a:lnTo>
                <a:lnTo>
                  <a:pt x="2276" y="521"/>
                </a:lnTo>
                <a:lnTo>
                  <a:pt x="5433" y="495"/>
                </a:lnTo>
                <a:lnTo>
                  <a:pt x="2610" y="566"/>
                </a:lnTo>
                <a:lnTo>
                  <a:pt x="2610" y="560"/>
                </a:lnTo>
                <a:lnTo>
                  <a:pt x="2604" y="553"/>
                </a:lnTo>
                <a:lnTo>
                  <a:pt x="2598" y="553"/>
                </a:lnTo>
                <a:lnTo>
                  <a:pt x="2598" y="560"/>
                </a:lnTo>
                <a:lnTo>
                  <a:pt x="2598" y="566"/>
                </a:lnTo>
                <a:lnTo>
                  <a:pt x="2610" y="566"/>
                </a:lnTo>
                <a:lnTo>
                  <a:pt x="5433" y="495"/>
                </a:lnTo>
                <a:lnTo>
                  <a:pt x="2893" y="515"/>
                </a:lnTo>
                <a:lnTo>
                  <a:pt x="2906" y="502"/>
                </a:lnTo>
                <a:lnTo>
                  <a:pt x="2900" y="502"/>
                </a:lnTo>
                <a:lnTo>
                  <a:pt x="2880" y="508"/>
                </a:lnTo>
                <a:lnTo>
                  <a:pt x="2880" y="515"/>
                </a:lnTo>
                <a:lnTo>
                  <a:pt x="2880" y="508"/>
                </a:lnTo>
                <a:lnTo>
                  <a:pt x="2900" y="495"/>
                </a:lnTo>
                <a:lnTo>
                  <a:pt x="2906" y="489"/>
                </a:lnTo>
                <a:lnTo>
                  <a:pt x="2913" y="489"/>
                </a:lnTo>
                <a:lnTo>
                  <a:pt x="2900" y="489"/>
                </a:lnTo>
                <a:lnTo>
                  <a:pt x="2887" y="495"/>
                </a:lnTo>
                <a:lnTo>
                  <a:pt x="2880" y="502"/>
                </a:lnTo>
                <a:lnTo>
                  <a:pt x="2874" y="502"/>
                </a:lnTo>
                <a:lnTo>
                  <a:pt x="2855" y="495"/>
                </a:lnTo>
                <a:lnTo>
                  <a:pt x="2855" y="502"/>
                </a:lnTo>
                <a:lnTo>
                  <a:pt x="2855" y="508"/>
                </a:lnTo>
                <a:lnTo>
                  <a:pt x="2842" y="508"/>
                </a:lnTo>
                <a:lnTo>
                  <a:pt x="2835" y="515"/>
                </a:lnTo>
                <a:lnTo>
                  <a:pt x="2835" y="521"/>
                </a:lnTo>
                <a:lnTo>
                  <a:pt x="2842" y="521"/>
                </a:lnTo>
                <a:lnTo>
                  <a:pt x="2848" y="521"/>
                </a:lnTo>
                <a:lnTo>
                  <a:pt x="2874" y="515"/>
                </a:lnTo>
                <a:lnTo>
                  <a:pt x="2880" y="515"/>
                </a:lnTo>
                <a:lnTo>
                  <a:pt x="2874" y="521"/>
                </a:lnTo>
                <a:lnTo>
                  <a:pt x="2868" y="521"/>
                </a:lnTo>
                <a:lnTo>
                  <a:pt x="2861" y="521"/>
                </a:lnTo>
                <a:lnTo>
                  <a:pt x="2868" y="521"/>
                </a:lnTo>
                <a:lnTo>
                  <a:pt x="2874" y="521"/>
                </a:lnTo>
                <a:lnTo>
                  <a:pt x="2880" y="521"/>
                </a:lnTo>
                <a:lnTo>
                  <a:pt x="2880" y="515"/>
                </a:lnTo>
                <a:lnTo>
                  <a:pt x="2880" y="515"/>
                </a:lnTo>
                <a:lnTo>
                  <a:pt x="2887" y="521"/>
                </a:lnTo>
                <a:lnTo>
                  <a:pt x="2893" y="521"/>
                </a:lnTo>
                <a:lnTo>
                  <a:pt x="2913" y="521"/>
                </a:lnTo>
                <a:lnTo>
                  <a:pt x="2919" y="521"/>
                </a:lnTo>
                <a:lnTo>
                  <a:pt x="2913" y="521"/>
                </a:lnTo>
                <a:lnTo>
                  <a:pt x="2900" y="521"/>
                </a:lnTo>
                <a:lnTo>
                  <a:pt x="2893" y="515"/>
                </a:lnTo>
                <a:lnTo>
                  <a:pt x="5433" y="495"/>
                </a:lnTo>
                <a:lnTo>
                  <a:pt x="2810" y="489"/>
                </a:lnTo>
                <a:lnTo>
                  <a:pt x="2810" y="483"/>
                </a:lnTo>
                <a:lnTo>
                  <a:pt x="2803" y="483"/>
                </a:lnTo>
                <a:lnTo>
                  <a:pt x="2797" y="483"/>
                </a:lnTo>
                <a:lnTo>
                  <a:pt x="2803" y="489"/>
                </a:lnTo>
                <a:lnTo>
                  <a:pt x="2810" y="489"/>
                </a:lnTo>
                <a:lnTo>
                  <a:pt x="5433" y="495"/>
                </a:lnTo>
                <a:lnTo>
                  <a:pt x="2636" y="553"/>
                </a:lnTo>
                <a:lnTo>
                  <a:pt x="2636" y="547"/>
                </a:lnTo>
                <a:lnTo>
                  <a:pt x="2636" y="560"/>
                </a:lnTo>
                <a:lnTo>
                  <a:pt x="2636" y="553"/>
                </a:lnTo>
                <a:lnTo>
                  <a:pt x="5433" y="495"/>
                </a:lnTo>
                <a:lnTo>
                  <a:pt x="2231" y="521"/>
                </a:lnTo>
                <a:lnTo>
                  <a:pt x="2199" y="521"/>
                </a:lnTo>
                <a:lnTo>
                  <a:pt x="2186" y="528"/>
                </a:lnTo>
                <a:lnTo>
                  <a:pt x="2199" y="528"/>
                </a:lnTo>
                <a:lnTo>
                  <a:pt x="2218" y="534"/>
                </a:lnTo>
                <a:lnTo>
                  <a:pt x="2231" y="521"/>
                </a:lnTo>
                <a:lnTo>
                  <a:pt x="5433" y="495"/>
                </a:lnTo>
                <a:lnTo>
                  <a:pt x="2745" y="528"/>
                </a:lnTo>
                <a:lnTo>
                  <a:pt x="2745" y="534"/>
                </a:lnTo>
                <a:lnTo>
                  <a:pt x="2758" y="528"/>
                </a:lnTo>
                <a:lnTo>
                  <a:pt x="2752" y="528"/>
                </a:lnTo>
                <a:lnTo>
                  <a:pt x="2745" y="528"/>
                </a:lnTo>
                <a:lnTo>
                  <a:pt x="5433" y="495"/>
                </a:lnTo>
                <a:lnTo>
                  <a:pt x="2668" y="547"/>
                </a:lnTo>
                <a:lnTo>
                  <a:pt x="2662" y="547"/>
                </a:lnTo>
                <a:lnTo>
                  <a:pt x="2655" y="547"/>
                </a:lnTo>
                <a:lnTo>
                  <a:pt x="2662" y="553"/>
                </a:lnTo>
                <a:lnTo>
                  <a:pt x="2668" y="553"/>
                </a:lnTo>
                <a:lnTo>
                  <a:pt x="2668" y="547"/>
                </a:lnTo>
                <a:lnTo>
                  <a:pt x="5433" y="495"/>
                </a:lnTo>
                <a:lnTo>
                  <a:pt x="2803" y="521"/>
                </a:lnTo>
                <a:lnTo>
                  <a:pt x="2790" y="521"/>
                </a:lnTo>
                <a:lnTo>
                  <a:pt x="2784" y="521"/>
                </a:lnTo>
                <a:lnTo>
                  <a:pt x="2778" y="528"/>
                </a:lnTo>
                <a:lnTo>
                  <a:pt x="2784" y="528"/>
                </a:lnTo>
                <a:lnTo>
                  <a:pt x="2790" y="534"/>
                </a:lnTo>
                <a:lnTo>
                  <a:pt x="2803" y="534"/>
                </a:lnTo>
                <a:lnTo>
                  <a:pt x="2810" y="528"/>
                </a:lnTo>
                <a:lnTo>
                  <a:pt x="2816" y="521"/>
                </a:lnTo>
                <a:lnTo>
                  <a:pt x="2810" y="521"/>
                </a:lnTo>
                <a:lnTo>
                  <a:pt x="2803" y="521"/>
                </a:lnTo>
                <a:lnTo>
                  <a:pt x="5433" y="495"/>
                </a:lnTo>
                <a:lnTo>
                  <a:pt x="1460" y="605"/>
                </a:lnTo>
                <a:lnTo>
                  <a:pt x="1453" y="611"/>
                </a:lnTo>
                <a:lnTo>
                  <a:pt x="1453" y="618"/>
                </a:lnTo>
                <a:lnTo>
                  <a:pt x="1460" y="618"/>
                </a:lnTo>
                <a:lnTo>
                  <a:pt x="1466" y="618"/>
                </a:lnTo>
                <a:lnTo>
                  <a:pt x="1479" y="618"/>
                </a:lnTo>
                <a:lnTo>
                  <a:pt x="1460" y="605"/>
                </a:lnTo>
                <a:lnTo>
                  <a:pt x="5433" y="495"/>
                </a:lnTo>
                <a:lnTo>
                  <a:pt x="161" y="585"/>
                </a:lnTo>
                <a:lnTo>
                  <a:pt x="161" y="592"/>
                </a:lnTo>
                <a:lnTo>
                  <a:pt x="168" y="592"/>
                </a:lnTo>
                <a:lnTo>
                  <a:pt x="168" y="585"/>
                </a:lnTo>
                <a:lnTo>
                  <a:pt x="161" y="585"/>
                </a:lnTo>
                <a:lnTo>
                  <a:pt x="5433" y="495"/>
                </a:lnTo>
                <a:lnTo>
                  <a:pt x="4899" y="450"/>
                </a:lnTo>
                <a:lnTo>
                  <a:pt x="4880" y="476"/>
                </a:lnTo>
                <a:lnTo>
                  <a:pt x="4905" y="476"/>
                </a:lnTo>
                <a:lnTo>
                  <a:pt x="4905" y="470"/>
                </a:lnTo>
                <a:lnTo>
                  <a:pt x="4912" y="450"/>
                </a:lnTo>
                <a:lnTo>
                  <a:pt x="4905" y="450"/>
                </a:lnTo>
                <a:lnTo>
                  <a:pt x="4899" y="450"/>
                </a:lnTo>
                <a:lnTo>
                  <a:pt x="5433" y="495"/>
                </a:lnTo>
                <a:lnTo>
                  <a:pt x="20" y="598"/>
                </a:lnTo>
                <a:lnTo>
                  <a:pt x="65" y="618"/>
                </a:lnTo>
                <a:lnTo>
                  <a:pt x="84" y="618"/>
                </a:lnTo>
                <a:lnTo>
                  <a:pt x="13" y="585"/>
                </a:lnTo>
                <a:lnTo>
                  <a:pt x="20" y="598"/>
                </a:lnTo>
                <a:lnTo>
                  <a:pt x="5433" y="495"/>
                </a:lnTo>
                <a:lnTo>
                  <a:pt x="225" y="585"/>
                </a:lnTo>
                <a:lnTo>
                  <a:pt x="180" y="553"/>
                </a:lnTo>
                <a:lnTo>
                  <a:pt x="161" y="547"/>
                </a:lnTo>
                <a:lnTo>
                  <a:pt x="161" y="553"/>
                </a:lnTo>
                <a:lnTo>
                  <a:pt x="180" y="566"/>
                </a:lnTo>
                <a:lnTo>
                  <a:pt x="206" y="585"/>
                </a:lnTo>
                <a:lnTo>
                  <a:pt x="258" y="618"/>
                </a:lnTo>
                <a:lnTo>
                  <a:pt x="270" y="618"/>
                </a:lnTo>
                <a:lnTo>
                  <a:pt x="245" y="605"/>
                </a:lnTo>
                <a:lnTo>
                  <a:pt x="225" y="585"/>
                </a:lnTo>
                <a:lnTo>
                  <a:pt x="5433" y="495"/>
                </a:lnTo>
                <a:lnTo>
                  <a:pt x="2051" y="483"/>
                </a:lnTo>
                <a:lnTo>
                  <a:pt x="2045" y="483"/>
                </a:lnTo>
                <a:lnTo>
                  <a:pt x="2032" y="489"/>
                </a:lnTo>
                <a:lnTo>
                  <a:pt x="1987" y="483"/>
                </a:lnTo>
                <a:lnTo>
                  <a:pt x="1980" y="489"/>
                </a:lnTo>
                <a:lnTo>
                  <a:pt x="1980" y="495"/>
                </a:lnTo>
                <a:lnTo>
                  <a:pt x="1993" y="495"/>
                </a:lnTo>
                <a:lnTo>
                  <a:pt x="2032" y="495"/>
                </a:lnTo>
                <a:lnTo>
                  <a:pt x="2045" y="489"/>
                </a:lnTo>
                <a:lnTo>
                  <a:pt x="2051" y="483"/>
                </a:lnTo>
                <a:lnTo>
                  <a:pt x="5433" y="495"/>
                </a:lnTo>
                <a:lnTo>
                  <a:pt x="2025" y="592"/>
                </a:lnTo>
                <a:lnTo>
                  <a:pt x="2019" y="592"/>
                </a:lnTo>
                <a:lnTo>
                  <a:pt x="2006" y="592"/>
                </a:lnTo>
                <a:lnTo>
                  <a:pt x="2006" y="598"/>
                </a:lnTo>
                <a:lnTo>
                  <a:pt x="2025" y="592"/>
                </a:lnTo>
                <a:lnTo>
                  <a:pt x="2032" y="592"/>
                </a:lnTo>
                <a:lnTo>
                  <a:pt x="2025" y="592"/>
                </a:lnTo>
                <a:lnTo>
                  <a:pt x="5433" y="495"/>
                </a:lnTo>
                <a:lnTo>
                  <a:pt x="2655" y="579"/>
                </a:lnTo>
                <a:lnTo>
                  <a:pt x="2610" y="585"/>
                </a:lnTo>
                <a:lnTo>
                  <a:pt x="2578" y="598"/>
                </a:lnTo>
                <a:lnTo>
                  <a:pt x="2540" y="598"/>
                </a:lnTo>
                <a:lnTo>
                  <a:pt x="2469" y="605"/>
                </a:lnTo>
                <a:lnTo>
                  <a:pt x="2430" y="611"/>
                </a:lnTo>
                <a:lnTo>
                  <a:pt x="2418" y="611"/>
                </a:lnTo>
                <a:lnTo>
                  <a:pt x="2398" y="611"/>
                </a:lnTo>
                <a:lnTo>
                  <a:pt x="2379" y="605"/>
                </a:lnTo>
                <a:lnTo>
                  <a:pt x="2360" y="605"/>
                </a:lnTo>
                <a:lnTo>
                  <a:pt x="2302" y="605"/>
                </a:lnTo>
                <a:lnTo>
                  <a:pt x="2257" y="592"/>
                </a:lnTo>
                <a:lnTo>
                  <a:pt x="2199" y="579"/>
                </a:lnTo>
                <a:lnTo>
                  <a:pt x="2167" y="566"/>
                </a:lnTo>
                <a:lnTo>
                  <a:pt x="2148" y="560"/>
                </a:lnTo>
                <a:lnTo>
                  <a:pt x="2109" y="553"/>
                </a:lnTo>
                <a:lnTo>
                  <a:pt x="2064" y="547"/>
                </a:lnTo>
                <a:lnTo>
                  <a:pt x="2045" y="540"/>
                </a:lnTo>
                <a:lnTo>
                  <a:pt x="2070" y="553"/>
                </a:lnTo>
                <a:lnTo>
                  <a:pt x="2109" y="560"/>
                </a:lnTo>
                <a:lnTo>
                  <a:pt x="2148" y="579"/>
                </a:lnTo>
                <a:lnTo>
                  <a:pt x="2225" y="598"/>
                </a:lnTo>
                <a:lnTo>
                  <a:pt x="2295" y="618"/>
                </a:lnTo>
                <a:lnTo>
                  <a:pt x="2578" y="618"/>
                </a:lnTo>
                <a:lnTo>
                  <a:pt x="2610" y="598"/>
                </a:lnTo>
                <a:lnTo>
                  <a:pt x="2643" y="585"/>
                </a:lnTo>
                <a:lnTo>
                  <a:pt x="2655" y="585"/>
                </a:lnTo>
                <a:lnTo>
                  <a:pt x="2688" y="598"/>
                </a:lnTo>
                <a:lnTo>
                  <a:pt x="2668" y="579"/>
                </a:lnTo>
                <a:lnTo>
                  <a:pt x="2707" y="566"/>
                </a:lnTo>
                <a:lnTo>
                  <a:pt x="2655" y="579"/>
                </a:lnTo>
                <a:lnTo>
                  <a:pt x="5433" y="495"/>
                </a:lnTo>
                <a:lnTo>
                  <a:pt x="2154" y="528"/>
                </a:lnTo>
                <a:lnTo>
                  <a:pt x="2148" y="528"/>
                </a:lnTo>
                <a:lnTo>
                  <a:pt x="2141" y="528"/>
                </a:lnTo>
                <a:lnTo>
                  <a:pt x="2135" y="528"/>
                </a:lnTo>
                <a:lnTo>
                  <a:pt x="2141" y="534"/>
                </a:lnTo>
                <a:lnTo>
                  <a:pt x="2154" y="528"/>
                </a:lnTo>
                <a:lnTo>
                  <a:pt x="5433" y="495"/>
                </a:lnTo>
                <a:lnTo>
                  <a:pt x="193" y="605"/>
                </a:lnTo>
                <a:lnTo>
                  <a:pt x="187" y="598"/>
                </a:lnTo>
                <a:lnTo>
                  <a:pt x="180" y="598"/>
                </a:lnTo>
                <a:lnTo>
                  <a:pt x="187" y="605"/>
                </a:lnTo>
                <a:lnTo>
                  <a:pt x="200" y="618"/>
                </a:lnTo>
                <a:lnTo>
                  <a:pt x="213" y="618"/>
                </a:lnTo>
                <a:lnTo>
                  <a:pt x="193" y="605"/>
                </a:lnTo>
                <a:lnTo>
                  <a:pt x="5433" y="495"/>
                </a:lnTo>
                <a:lnTo>
                  <a:pt x="4719" y="470"/>
                </a:lnTo>
                <a:lnTo>
                  <a:pt x="4738" y="470"/>
                </a:lnTo>
                <a:lnTo>
                  <a:pt x="4745" y="476"/>
                </a:lnTo>
                <a:lnTo>
                  <a:pt x="4751" y="470"/>
                </a:lnTo>
                <a:lnTo>
                  <a:pt x="4758" y="470"/>
                </a:lnTo>
                <a:lnTo>
                  <a:pt x="4764" y="476"/>
                </a:lnTo>
                <a:lnTo>
                  <a:pt x="4777" y="476"/>
                </a:lnTo>
                <a:lnTo>
                  <a:pt x="4796" y="470"/>
                </a:lnTo>
                <a:lnTo>
                  <a:pt x="4790" y="470"/>
                </a:lnTo>
                <a:lnTo>
                  <a:pt x="4777" y="457"/>
                </a:lnTo>
                <a:lnTo>
                  <a:pt x="4764" y="457"/>
                </a:lnTo>
                <a:lnTo>
                  <a:pt x="4738" y="457"/>
                </a:lnTo>
                <a:lnTo>
                  <a:pt x="4725" y="457"/>
                </a:lnTo>
                <a:lnTo>
                  <a:pt x="4706" y="457"/>
                </a:lnTo>
                <a:lnTo>
                  <a:pt x="4693" y="457"/>
                </a:lnTo>
                <a:lnTo>
                  <a:pt x="4700" y="470"/>
                </a:lnTo>
                <a:lnTo>
                  <a:pt x="4719" y="470"/>
                </a:lnTo>
                <a:lnTo>
                  <a:pt x="5433" y="495"/>
                </a:lnTo>
                <a:lnTo>
                  <a:pt x="4899" y="251"/>
                </a:lnTo>
                <a:lnTo>
                  <a:pt x="4899" y="245"/>
                </a:lnTo>
                <a:lnTo>
                  <a:pt x="4893" y="245"/>
                </a:lnTo>
                <a:lnTo>
                  <a:pt x="4867" y="245"/>
                </a:lnTo>
                <a:lnTo>
                  <a:pt x="4815" y="238"/>
                </a:lnTo>
                <a:lnTo>
                  <a:pt x="4770" y="245"/>
                </a:lnTo>
                <a:lnTo>
                  <a:pt x="4758" y="245"/>
                </a:lnTo>
                <a:lnTo>
                  <a:pt x="4751" y="245"/>
                </a:lnTo>
                <a:lnTo>
                  <a:pt x="4738" y="251"/>
                </a:lnTo>
                <a:lnTo>
                  <a:pt x="4725" y="264"/>
                </a:lnTo>
                <a:lnTo>
                  <a:pt x="4732" y="270"/>
                </a:lnTo>
                <a:lnTo>
                  <a:pt x="4751" y="270"/>
                </a:lnTo>
                <a:lnTo>
                  <a:pt x="4758" y="264"/>
                </a:lnTo>
                <a:lnTo>
                  <a:pt x="4770" y="264"/>
                </a:lnTo>
                <a:lnTo>
                  <a:pt x="4809" y="264"/>
                </a:lnTo>
                <a:lnTo>
                  <a:pt x="4860" y="264"/>
                </a:lnTo>
                <a:lnTo>
                  <a:pt x="4880" y="264"/>
                </a:lnTo>
                <a:lnTo>
                  <a:pt x="4899" y="251"/>
                </a:lnTo>
                <a:lnTo>
                  <a:pt x="5433" y="495"/>
                </a:lnTo>
                <a:lnTo>
                  <a:pt x="4719" y="380"/>
                </a:lnTo>
                <a:lnTo>
                  <a:pt x="4706" y="373"/>
                </a:lnTo>
                <a:lnTo>
                  <a:pt x="4700" y="373"/>
                </a:lnTo>
                <a:lnTo>
                  <a:pt x="4700" y="380"/>
                </a:lnTo>
                <a:lnTo>
                  <a:pt x="4700" y="386"/>
                </a:lnTo>
                <a:lnTo>
                  <a:pt x="4706" y="393"/>
                </a:lnTo>
                <a:lnTo>
                  <a:pt x="4738" y="393"/>
                </a:lnTo>
                <a:lnTo>
                  <a:pt x="4725" y="380"/>
                </a:lnTo>
                <a:lnTo>
                  <a:pt x="4719" y="380"/>
                </a:lnTo>
                <a:lnTo>
                  <a:pt x="5433" y="495"/>
                </a:lnTo>
                <a:lnTo>
                  <a:pt x="5220" y="450"/>
                </a:lnTo>
                <a:lnTo>
                  <a:pt x="5246" y="438"/>
                </a:lnTo>
                <a:lnTo>
                  <a:pt x="5272" y="431"/>
                </a:lnTo>
                <a:lnTo>
                  <a:pt x="5278" y="425"/>
                </a:lnTo>
                <a:lnTo>
                  <a:pt x="5278" y="418"/>
                </a:lnTo>
                <a:lnTo>
                  <a:pt x="5272" y="418"/>
                </a:lnTo>
                <a:lnTo>
                  <a:pt x="5259" y="425"/>
                </a:lnTo>
                <a:lnTo>
                  <a:pt x="5227" y="438"/>
                </a:lnTo>
                <a:lnTo>
                  <a:pt x="5214" y="444"/>
                </a:lnTo>
                <a:lnTo>
                  <a:pt x="5214" y="450"/>
                </a:lnTo>
                <a:lnTo>
                  <a:pt x="5188" y="457"/>
                </a:lnTo>
                <a:lnTo>
                  <a:pt x="5175" y="457"/>
                </a:lnTo>
                <a:lnTo>
                  <a:pt x="5175" y="450"/>
                </a:lnTo>
                <a:lnTo>
                  <a:pt x="5169" y="450"/>
                </a:lnTo>
                <a:lnTo>
                  <a:pt x="5163" y="450"/>
                </a:lnTo>
                <a:lnTo>
                  <a:pt x="5156" y="470"/>
                </a:lnTo>
                <a:lnTo>
                  <a:pt x="5137" y="483"/>
                </a:lnTo>
                <a:lnTo>
                  <a:pt x="5118" y="495"/>
                </a:lnTo>
                <a:lnTo>
                  <a:pt x="5111" y="495"/>
                </a:lnTo>
                <a:lnTo>
                  <a:pt x="5098" y="495"/>
                </a:lnTo>
                <a:lnTo>
                  <a:pt x="5085" y="502"/>
                </a:lnTo>
                <a:lnTo>
                  <a:pt x="5085" y="508"/>
                </a:lnTo>
                <a:lnTo>
                  <a:pt x="5073" y="521"/>
                </a:lnTo>
                <a:lnTo>
                  <a:pt x="5066" y="521"/>
                </a:lnTo>
                <a:lnTo>
                  <a:pt x="5066" y="521"/>
                </a:lnTo>
                <a:lnTo>
                  <a:pt x="5060" y="521"/>
                </a:lnTo>
                <a:lnTo>
                  <a:pt x="5060" y="515"/>
                </a:lnTo>
                <a:lnTo>
                  <a:pt x="5047" y="521"/>
                </a:lnTo>
                <a:lnTo>
                  <a:pt x="5034" y="521"/>
                </a:lnTo>
                <a:lnTo>
                  <a:pt x="5028" y="521"/>
                </a:lnTo>
                <a:lnTo>
                  <a:pt x="5028" y="528"/>
                </a:lnTo>
                <a:lnTo>
                  <a:pt x="5034" y="528"/>
                </a:lnTo>
                <a:lnTo>
                  <a:pt x="5040" y="528"/>
                </a:lnTo>
                <a:lnTo>
                  <a:pt x="5047" y="534"/>
                </a:lnTo>
                <a:lnTo>
                  <a:pt x="5034" y="540"/>
                </a:lnTo>
                <a:lnTo>
                  <a:pt x="5028" y="547"/>
                </a:lnTo>
                <a:lnTo>
                  <a:pt x="5008" y="553"/>
                </a:lnTo>
                <a:lnTo>
                  <a:pt x="5002" y="553"/>
                </a:lnTo>
                <a:lnTo>
                  <a:pt x="4995" y="553"/>
                </a:lnTo>
                <a:lnTo>
                  <a:pt x="4995" y="547"/>
                </a:lnTo>
                <a:lnTo>
                  <a:pt x="5008" y="534"/>
                </a:lnTo>
                <a:lnTo>
                  <a:pt x="4995" y="534"/>
                </a:lnTo>
                <a:lnTo>
                  <a:pt x="4976" y="540"/>
                </a:lnTo>
                <a:lnTo>
                  <a:pt x="4963" y="540"/>
                </a:lnTo>
                <a:lnTo>
                  <a:pt x="4950" y="540"/>
                </a:lnTo>
                <a:lnTo>
                  <a:pt x="4950" y="553"/>
                </a:lnTo>
                <a:lnTo>
                  <a:pt x="4938" y="547"/>
                </a:lnTo>
                <a:lnTo>
                  <a:pt x="4925" y="547"/>
                </a:lnTo>
                <a:lnTo>
                  <a:pt x="4905" y="547"/>
                </a:lnTo>
                <a:lnTo>
                  <a:pt x="4899" y="547"/>
                </a:lnTo>
                <a:lnTo>
                  <a:pt x="4899" y="553"/>
                </a:lnTo>
                <a:lnTo>
                  <a:pt x="4918" y="560"/>
                </a:lnTo>
                <a:lnTo>
                  <a:pt x="4938" y="566"/>
                </a:lnTo>
                <a:lnTo>
                  <a:pt x="4931" y="566"/>
                </a:lnTo>
                <a:lnTo>
                  <a:pt x="4905" y="585"/>
                </a:lnTo>
                <a:lnTo>
                  <a:pt x="4873" y="598"/>
                </a:lnTo>
                <a:lnTo>
                  <a:pt x="4867" y="605"/>
                </a:lnTo>
                <a:lnTo>
                  <a:pt x="4880" y="605"/>
                </a:lnTo>
                <a:lnTo>
                  <a:pt x="4912" y="592"/>
                </a:lnTo>
                <a:lnTo>
                  <a:pt x="4944" y="579"/>
                </a:lnTo>
                <a:lnTo>
                  <a:pt x="4957" y="579"/>
                </a:lnTo>
                <a:lnTo>
                  <a:pt x="4970" y="566"/>
                </a:lnTo>
                <a:lnTo>
                  <a:pt x="4976" y="566"/>
                </a:lnTo>
                <a:lnTo>
                  <a:pt x="4976" y="579"/>
                </a:lnTo>
                <a:lnTo>
                  <a:pt x="4950" y="598"/>
                </a:lnTo>
                <a:lnTo>
                  <a:pt x="4931" y="611"/>
                </a:lnTo>
                <a:lnTo>
                  <a:pt x="4963" y="598"/>
                </a:lnTo>
                <a:lnTo>
                  <a:pt x="4995" y="585"/>
                </a:lnTo>
                <a:lnTo>
                  <a:pt x="5015" y="566"/>
                </a:lnTo>
                <a:lnTo>
                  <a:pt x="5021" y="566"/>
                </a:lnTo>
                <a:lnTo>
                  <a:pt x="5034" y="560"/>
                </a:lnTo>
                <a:lnTo>
                  <a:pt x="5047" y="547"/>
                </a:lnTo>
                <a:lnTo>
                  <a:pt x="5118" y="515"/>
                </a:lnTo>
                <a:lnTo>
                  <a:pt x="5175" y="476"/>
                </a:lnTo>
                <a:lnTo>
                  <a:pt x="5208" y="470"/>
                </a:lnTo>
                <a:lnTo>
                  <a:pt x="5220" y="450"/>
                </a:lnTo>
                <a:lnTo>
                  <a:pt x="5433" y="495"/>
                </a:lnTo>
                <a:lnTo>
                  <a:pt x="4500" y="425"/>
                </a:lnTo>
                <a:lnTo>
                  <a:pt x="4500" y="431"/>
                </a:lnTo>
                <a:lnTo>
                  <a:pt x="4507" y="431"/>
                </a:lnTo>
                <a:lnTo>
                  <a:pt x="4513" y="425"/>
                </a:lnTo>
                <a:lnTo>
                  <a:pt x="4507" y="418"/>
                </a:lnTo>
                <a:lnTo>
                  <a:pt x="4500" y="425"/>
                </a:lnTo>
                <a:lnTo>
                  <a:pt x="5433" y="495"/>
                </a:lnTo>
                <a:lnTo>
                  <a:pt x="5047" y="457"/>
                </a:lnTo>
                <a:lnTo>
                  <a:pt x="5034" y="450"/>
                </a:lnTo>
                <a:lnTo>
                  <a:pt x="5008" y="457"/>
                </a:lnTo>
                <a:lnTo>
                  <a:pt x="5034" y="470"/>
                </a:lnTo>
                <a:lnTo>
                  <a:pt x="5060" y="470"/>
                </a:lnTo>
                <a:lnTo>
                  <a:pt x="5079" y="470"/>
                </a:lnTo>
                <a:lnTo>
                  <a:pt x="5085" y="470"/>
                </a:lnTo>
                <a:lnTo>
                  <a:pt x="5079" y="470"/>
                </a:lnTo>
                <a:lnTo>
                  <a:pt x="5066" y="457"/>
                </a:lnTo>
                <a:lnTo>
                  <a:pt x="5047" y="457"/>
                </a:lnTo>
                <a:lnTo>
                  <a:pt x="5433" y="495"/>
                </a:lnTo>
                <a:lnTo>
                  <a:pt x="4848" y="470"/>
                </a:lnTo>
                <a:lnTo>
                  <a:pt x="4841" y="476"/>
                </a:lnTo>
                <a:lnTo>
                  <a:pt x="4867" y="476"/>
                </a:lnTo>
                <a:lnTo>
                  <a:pt x="4860" y="470"/>
                </a:lnTo>
                <a:lnTo>
                  <a:pt x="4848" y="470"/>
                </a:lnTo>
                <a:lnTo>
                  <a:pt x="5433" y="495"/>
                </a:lnTo>
                <a:lnTo>
                  <a:pt x="3581" y="592"/>
                </a:lnTo>
                <a:lnTo>
                  <a:pt x="3517" y="579"/>
                </a:lnTo>
                <a:lnTo>
                  <a:pt x="3459" y="566"/>
                </a:lnTo>
                <a:lnTo>
                  <a:pt x="3420" y="560"/>
                </a:lnTo>
                <a:lnTo>
                  <a:pt x="3375" y="553"/>
                </a:lnTo>
                <a:lnTo>
                  <a:pt x="3305" y="547"/>
                </a:lnTo>
                <a:lnTo>
                  <a:pt x="3260" y="540"/>
                </a:lnTo>
                <a:lnTo>
                  <a:pt x="3234" y="534"/>
                </a:lnTo>
                <a:lnTo>
                  <a:pt x="3221" y="534"/>
                </a:lnTo>
                <a:lnTo>
                  <a:pt x="3202" y="534"/>
                </a:lnTo>
                <a:lnTo>
                  <a:pt x="3170" y="528"/>
                </a:lnTo>
                <a:lnTo>
                  <a:pt x="3086" y="521"/>
                </a:lnTo>
                <a:lnTo>
                  <a:pt x="3073" y="521"/>
                </a:lnTo>
                <a:lnTo>
                  <a:pt x="3067" y="521"/>
                </a:lnTo>
                <a:lnTo>
                  <a:pt x="3041" y="515"/>
                </a:lnTo>
                <a:lnTo>
                  <a:pt x="2970" y="515"/>
                </a:lnTo>
                <a:lnTo>
                  <a:pt x="2945" y="515"/>
                </a:lnTo>
                <a:lnTo>
                  <a:pt x="2919" y="508"/>
                </a:lnTo>
                <a:lnTo>
                  <a:pt x="2919" y="515"/>
                </a:lnTo>
                <a:lnTo>
                  <a:pt x="2919" y="521"/>
                </a:lnTo>
                <a:lnTo>
                  <a:pt x="2938" y="521"/>
                </a:lnTo>
                <a:lnTo>
                  <a:pt x="2964" y="521"/>
                </a:lnTo>
                <a:lnTo>
                  <a:pt x="2983" y="521"/>
                </a:lnTo>
                <a:lnTo>
                  <a:pt x="2990" y="528"/>
                </a:lnTo>
                <a:lnTo>
                  <a:pt x="2983" y="547"/>
                </a:lnTo>
                <a:lnTo>
                  <a:pt x="2977" y="553"/>
                </a:lnTo>
                <a:lnTo>
                  <a:pt x="3003" y="553"/>
                </a:lnTo>
                <a:lnTo>
                  <a:pt x="3022" y="547"/>
                </a:lnTo>
                <a:lnTo>
                  <a:pt x="3041" y="553"/>
                </a:lnTo>
                <a:lnTo>
                  <a:pt x="3060" y="553"/>
                </a:lnTo>
                <a:lnTo>
                  <a:pt x="3067" y="553"/>
                </a:lnTo>
                <a:lnTo>
                  <a:pt x="3067" y="560"/>
                </a:lnTo>
                <a:lnTo>
                  <a:pt x="3067" y="566"/>
                </a:lnTo>
                <a:lnTo>
                  <a:pt x="3073" y="566"/>
                </a:lnTo>
                <a:lnTo>
                  <a:pt x="3093" y="560"/>
                </a:lnTo>
                <a:lnTo>
                  <a:pt x="3112" y="566"/>
                </a:lnTo>
                <a:lnTo>
                  <a:pt x="3144" y="566"/>
                </a:lnTo>
                <a:lnTo>
                  <a:pt x="3163" y="585"/>
                </a:lnTo>
                <a:lnTo>
                  <a:pt x="3189" y="592"/>
                </a:lnTo>
                <a:lnTo>
                  <a:pt x="3183" y="585"/>
                </a:lnTo>
                <a:lnTo>
                  <a:pt x="3170" y="566"/>
                </a:lnTo>
                <a:lnTo>
                  <a:pt x="3163" y="566"/>
                </a:lnTo>
                <a:lnTo>
                  <a:pt x="3150" y="553"/>
                </a:lnTo>
                <a:lnTo>
                  <a:pt x="3157" y="553"/>
                </a:lnTo>
                <a:lnTo>
                  <a:pt x="3176" y="553"/>
                </a:lnTo>
                <a:lnTo>
                  <a:pt x="3183" y="553"/>
                </a:lnTo>
                <a:lnTo>
                  <a:pt x="3195" y="560"/>
                </a:lnTo>
                <a:lnTo>
                  <a:pt x="3221" y="579"/>
                </a:lnTo>
                <a:lnTo>
                  <a:pt x="3234" y="585"/>
                </a:lnTo>
                <a:lnTo>
                  <a:pt x="3221" y="566"/>
                </a:lnTo>
                <a:lnTo>
                  <a:pt x="3228" y="560"/>
                </a:lnTo>
                <a:lnTo>
                  <a:pt x="3247" y="560"/>
                </a:lnTo>
                <a:lnTo>
                  <a:pt x="3266" y="585"/>
                </a:lnTo>
                <a:lnTo>
                  <a:pt x="3279" y="598"/>
                </a:lnTo>
                <a:lnTo>
                  <a:pt x="3285" y="598"/>
                </a:lnTo>
                <a:lnTo>
                  <a:pt x="3279" y="579"/>
                </a:lnTo>
                <a:lnTo>
                  <a:pt x="3279" y="566"/>
                </a:lnTo>
                <a:lnTo>
                  <a:pt x="3279" y="560"/>
                </a:lnTo>
                <a:lnTo>
                  <a:pt x="3292" y="579"/>
                </a:lnTo>
                <a:lnTo>
                  <a:pt x="3292" y="585"/>
                </a:lnTo>
                <a:lnTo>
                  <a:pt x="3298" y="592"/>
                </a:lnTo>
                <a:lnTo>
                  <a:pt x="3305" y="598"/>
                </a:lnTo>
                <a:lnTo>
                  <a:pt x="3305" y="605"/>
                </a:lnTo>
                <a:lnTo>
                  <a:pt x="3324" y="598"/>
                </a:lnTo>
                <a:lnTo>
                  <a:pt x="3350" y="611"/>
                </a:lnTo>
                <a:lnTo>
                  <a:pt x="3356" y="611"/>
                </a:lnTo>
                <a:lnTo>
                  <a:pt x="3363" y="618"/>
                </a:lnTo>
                <a:lnTo>
                  <a:pt x="3375" y="618"/>
                </a:lnTo>
                <a:lnTo>
                  <a:pt x="3375" y="611"/>
                </a:lnTo>
                <a:lnTo>
                  <a:pt x="3382" y="605"/>
                </a:lnTo>
                <a:lnTo>
                  <a:pt x="3388" y="611"/>
                </a:lnTo>
                <a:lnTo>
                  <a:pt x="3401" y="618"/>
                </a:lnTo>
                <a:lnTo>
                  <a:pt x="3414" y="618"/>
                </a:lnTo>
                <a:lnTo>
                  <a:pt x="3401" y="611"/>
                </a:lnTo>
                <a:lnTo>
                  <a:pt x="3388" y="598"/>
                </a:lnTo>
                <a:lnTo>
                  <a:pt x="3382" y="585"/>
                </a:lnTo>
                <a:lnTo>
                  <a:pt x="3401" y="598"/>
                </a:lnTo>
                <a:lnTo>
                  <a:pt x="3420" y="605"/>
                </a:lnTo>
                <a:lnTo>
                  <a:pt x="3453" y="618"/>
                </a:lnTo>
                <a:lnTo>
                  <a:pt x="3408" y="592"/>
                </a:lnTo>
                <a:lnTo>
                  <a:pt x="3401" y="585"/>
                </a:lnTo>
                <a:lnTo>
                  <a:pt x="3401" y="579"/>
                </a:lnTo>
                <a:lnTo>
                  <a:pt x="3414" y="579"/>
                </a:lnTo>
                <a:lnTo>
                  <a:pt x="3433" y="579"/>
                </a:lnTo>
                <a:lnTo>
                  <a:pt x="3498" y="585"/>
                </a:lnTo>
                <a:lnTo>
                  <a:pt x="3562" y="598"/>
                </a:lnTo>
                <a:lnTo>
                  <a:pt x="3588" y="598"/>
                </a:lnTo>
                <a:lnTo>
                  <a:pt x="3613" y="611"/>
                </a:lnTo>
                <a:lnTo>
                  <a:pt x="3626" y="618"/>
                </a:lnTo>
                <a:lnTo>
                  <a:pt x="3684" y="618"/>
                </a:lnTo>
                <a:lnTo>
                  <a:pt x="3639" y="605"/>
                </a:lnTo>
                <a:lnTo>
                  <a:pt x="3607" y="592"/>
                </a:lnTo>
                <a:lnTo>
                  <a:pt x="3581" y="592"/>
                </a:lnTo>
                <a:lnTo>
                  <a:pt x="5433" y="495"/>
                </a:lnTo>
                <a:lnTo>
                  <a:pt x="3003" y="534"/>
                </a:lnTo>
                <a:lnTo>
                  <a:pt x="3003" y="528"/>
                </a:lnTo>
                <a:lnTo>
                  <a:pt x="3022" y="528"/>
                </a:lnTo>
                <a:lnTo>
                  <a:pt x="3009" y="534"/>
                </a:lnTo>
                <a:lnTo>
                  <a:pt x="3003" y="534"/>
                </a:lnTo>
                <a:lnTo>
                  <a:pt x="5433" y="495"/>
                </a:lnTo>
                <a:lnTo>
                  <a:pt x="3022" y="521"/>
                </a:lnTo>
                <a:lnTo>
                  <a:pt x="3022" y="515"/>
                </a:lnTo>
                <a:lnTo>
                  <a:pt x="3028" y="515"/>
                </a:lnTo>
                <a:lnTo>
                  <a:pt x="3048" y="521"/>
                </a:lnTo>
                <a:lnTo>
                  <a:pt x="3041" y="528"/>
                </a:lnTo>
                <a:lnTo>
                  <a:pt x="3028" y="528"/>
                </a:lnTo>
                <a:lnTo>
                  <a:pt x="3022" y="528"/>
                </a:lnTo>
                <a:lnTo>
                  <a:pt x="3022" y="521"/>
                </a:lnTo>
                <a:lnTo>
                  <a:pt x="5433" y="495"/>
                </a:lnTo>
                <a:lnTo>
                  <a:pt x="3054" y="521"/>
                </a:lnTo>
                <a:lnTo>
                  <a:pt x="3060" y="521"/>
                </a:lnTo>
                <a:lnTo>
                  <a:pt x="3073" y="534"/>
                </a:lnTo>
                <a:lnTo>
                  <a:pt x="3067" y="534"/>
                </a:lnTo>
                <a:lnTo>
                  <a:pt x="3054" y="521"/>
                </a:lnTo>
                <a:lnTo>
                  <a:pt x="5433" y="495"/>
                </a:lnTo>
                <a:lnTo>
                  <a:pt x="3356" y="585"/>
                </a:lnTo>
                <a:lnTo>
                  <a:pt x="3337" y="579"/>
                </a:lnTo>
                <a:lnTo>
                  <a:pt x="3330" y="566"/>
                </a:lnTo>
                <a:lnTo>
                  <a:pt x="3330" y="560"/>
                </a:lnTo>
                <a:lnTo>
                  <a:pt x="3337" y="560"/>
                </a:lnTo>
                <a:lnTo>
                  <a:pt x="3350" y="560"/>
                </a:lnTo>
                <a:lnTo>
                  <a:pt x="3363" y="566"/>
                </a:lnTo>
                <a:lnTo>
                  <a:pt x="3369" y="579"/>
                </a:lnTo>
                <a:lnTo>
                  <a:pt x="3363" y="585"/>
                </a:lnTo>
                <a:lnTo>
                  <a:pt x="3356" y="585"/>
                </a:lnTo>
                <a:lnTo>
                  <a:pt x="5433" y="495"/>
                </a:lnTo>
                <a:lnTo>
                  <a:pt x="4520" y="431"/>
                </a:lnTo>
                <a:lnTo>
                  <a:pt x="4526" y="438"/>
                </a:lnTo>
                <a:lnTo>
                  <a:pt x="4526" y="431"/>
                </a:lnTo>
                <a:lnTo>
                  <a:pt x="4520" y="431"/>
                </a:lnTo>
                <a:lnTo>
                  <a:pt x="5433" y="495"/>
                </a:lnTo>
                <a:lnTo>
                  <a:pt x="4860" y="553"/>
                </a:lnTo>
                <a:lnTo>
                  <a:pt x="4835" y="553"/>
                </a:lnTo>
                <a:lnTo>
                  <a:pt x="4822" y="560"/>
                </a:lnTo>
                <a:lnTo>
                  <a:pt x="4796" y="560"/>
                </a:lnTo>
                <a:lnTo>
                  <a:pt x="4777" y="566"/>
                </a:lnTo>
                <a:lnTo>
                  <a:pt x="4770" y="579"/>
                </a:lnTo>
                <a:lnTo>
                  <a:pt x="4764" y="579"/>
                </a:lnTo>
                <a:lnTo>
                  <a:pt x="4770" y="585"/>
                </a:lnTo>
                <a:lnTo>
                  <a:pt x="4790" y="579"/>
                </a:lnTo>
                <a:lnTo>
                  <a:pt x="4803" y="585"/>
                </a:lnTo>
                <a:lnTo>
                  <a:pt x="4809" y="585"/>
                </a:lnTo>
                <a:lnTo>
                  <a:pt x="4815" y="579"/>
                </a:lnTo>
                <a:lnTo>
                  <a:pt x="4815" y="566"/>
                </a:lnTo>
                <a:lnTo>
                  <a:pt x="4822" y="566"/>
                </a:lnTo>
                <a:lnTo>
                  <a:pt x="4835" y="579"/>
                </a:lnTo>
                <a:lnTo>
                  <a:pt x="4848" y="566"/>
                </a:lnTo>
                <a:lnTo>
                  <a:pt x="4873" y="553"/>
                </a:lnTo>
                <a:lnTo>
                  <a:pt x="4880" y="547"/>
                </a:lnTo>
                <a:lnTo>
                  <a:pt x="4873" y="547"/>
                </a:lnTo>
                <a:lnTo>
                  <a:pt x="4860" y="553"/>
                </a:lnTo>
                <a:lnTo>
                  <a:pt x="5433" y="495"/>
                </a:lnTo>
                <a:lnTo>
                  <a:pt x="5259" y="457"/>
                </a:lnTo>
                <a:lnTo>
                  <a:pt x="5240" y="450"/>
                </a:lnTo>
                <a:lnTo>
                  <a:pt x="5233" y="450"/>
                </a:lnTo>
                <a:lnTo>
                  <a:pt x="5233" y="457"/>
                </a:lnTo>
                <a:lnTo>
                  <a:pt x="5253" y="470"/>
                </a:lnTo>
                <a:lnTo>
                  <a:pt x="5272" y="457"/>
                </a:lnTo>
                <a:lnTo>
                  <a:pt x="5285" y="450"/>
                </a:lnTo>
                <a:lnTo>
                  <a:pt x="5278" y="444"/>
                </a:lnTo>
                <a:lnTo>
                  <a:pt x="5265" y="450"/>
                </a:lnTo>
                <a:lnTo>
                  <a:pt x="5259" y="457"/>
                </a:lnTo>
                <a:lnTo>
                  <a:pt x="5433" y="495"/>
                </a:lnTo>
                <a:lnTo>
                  <a:pt x="4938" y="270"/>
                </a:lnTo>
                <a:lnTo>
                  <a:pt x="4944" y="270"/>
                </a:lnTo>
                <a:lnTo>
                  <a:pt x="4944" y="264"/>
                </a:lnTo>
                <a:lnTo>
                  <a:pt x="4938" y="251"/>
                </a:lnTo>
                <a:lnTo>
                  <a:pt x="4925" y="251"/>
                </a:lnTo>
                <a:lnTo>
                  <a:pt x="4912" y="264"/>
                </a:lnTo>
                <a:lnTo>
                  <a:pt x="4912" y="270"/>
                </a:lnTo>
                <a:lnTo>
                  <a:pt x="4918" y="270"/>
                </a:lnTo>
                <a:lnTo>
                  <a:pt x="4938" y="270"/>
                </a:lnTo>
                <a:lnTo>
                  <a:pt x="5433" y="495"/>
                </a:lnTo>
                <a:lnTo>
                  <a:pt x="3228" y="418"/>
                </a:lnTo>
                <a:lnTo>
                  <a:pt x="3253" y="418"/>
                </a:lnTo>
                <a:lnTo>
                  <a:pt x="3260" y="418"/>
                </a:lnTo>
                <a:lnTo>
                  <a:pt x="3266" y="405"/>
                </a:lnTo>
                <a:lnTo>
                  <a:pt x="3273" y="405"/>
                </a:lnTo>
                <a:lnTo>
                  <a:pt x="3285" y="393"/>
                </a:lnTo>
                <a:lnTo>
                  <a:pt x="3279" y="393"/>
                </a:lnTo>
                <a:lnTo>
                  <a:pt x="3260" y="399"/>
                </a:lnTo>
                <a:lnTo>
                  <a:pt x="3247" y="405"/>
                </a:lnTo>
                <a:lnTo>
                  <a:pt x="3221" y="405"/>
                </a:lnTo>
                <a:lnTo>
                  <a:pt x="3202" y="405"/>
                </a:lnTo>
                <a:lnTo>
                  <a:pt x="3189" y="412"/>
                </a:lnTo>
                <a:lnTo>
                  <a:pt x="3176" y="425"/>
                </a:lnTo>
                <a:lnTo>
                  <a:pt x="3118" y="444"/>
                </a:lnTo>
                <a:lnTo>
                  <a:pt x="3086" y="457"/>
                </a:lnTo>
                <a:lnTo>
                  <a:pt x="3067" y="476"/>
                </a:lnTo>
                <a:lnTo>
                  <a:pt x="3073" y="476"/>
                </a:lnTo>
                <a:lnTo>
                  <a:pt x="3080" y="470"/>
                </a:lnTo>
                <a:lnTo>
                  <a:pt x="3105" y="450"/>
                </a:lnTo>
                <a:lnTo>
                  <a:pt x="3170" y="431"/>
                </a:lnTo>
                <a:lnTo>
                  <a:pt x="3195" y="425"/>
                </a:lnTo>
                <a:lnTo>
                  <a:pt x="3189" y="431"/>
                </a:lnTo>
                <a:lnTo>
                  <a:pt x="3208" y="438"/>
                </a:lnTo>
                <a:lnTo>
                  <a:pt x="3221" y="444"/>
                </a:lnTo>
                <a:lnTo>
                  <a:pt x="3228" y="444"/>
                </a:lnTo>
                <a:lnTo>
                  <a:pt x="3228" y="438"/>
                </a:lnTo>
                <a:lnTo>
                  <a:pt x="3215" y="431"/>
                </a:lnTo>
                <a:lnTo>
                  <a:pt x="3208" y="431"/>
                </a:lnTo>
                <a:lnTo>
                  <a:pt x="3208" y="418"/>
                </a:lnTo>
                <a:lnTo>
                  <a:pt x="3215" y="418"/>
                </a:lnTo>
                <a:lnTo>
                  <a:pt x="3228" y="418"/>
                </a:lnTo>
                <a:lnTo>
                  <a:pt x="5433" y="495"/>
                </a:lnTo>
                <a:lnTo>
                  <a:pt x="2983" y="502"/>
                </a:lnTo>
                <a:lnTo>
                  <a:pt x="2990" y="508"/>
                </a:lnTo>
                <a:lnTo>
                  <a:pt x="2996" y="502"/>
                </a:lnTo>
                <a:lnTo>
                  <a:pt x="2990" y="502"/>
                </a:lnTo>
                <a:lnTo>
                  <a:pt x="2983" y="502"/>
                </a:lnTo>
                <a:lnTo>
                  <a:pt x="5433" y="495"/>
                </a:lnTo>
                <a:lnTo>
                  <a:pt x="3009" y="502"/>
                </a:lnTo>
                <a:lnTo>
                  <a:pt x="3015" y="508"/>
                </a:lnTo>
                <a:lnTo>
                  <a:pt x="3022" y="502"/>
                </a:lnTo>
                <a:lnTo>
                  <a:pt x="3009" y="502"/>
                </a:lnTo>
                <a:lnTo>
                  <a:pt x="3003" y="502"/>
                </a:lnTo>
                <a:lnTo>
                  <a:pt x="3009" y="502"/>
                </a:lnTo>
                <a:lnTo>
                  <a:pt x="5433" y="495"/>
                </a:lnTo>
                <a:lnTo>
                  <a:pt x="3073" y="418"/>
                </a:lnTo>
                <a:lnTo>
                  <a:pt x="3086" y="412"/>
                </a:lnTo>
                <a:lnTo>
                  <a:pt x="3105" y="412"/>
                </a:lnTo>
                <a:lnTo>
                  <a:pt x="3118" y="412"/>
                </a:lnTo>
                <a:lnTo>
                  <a:pt x="3157" y="412"/>
                </a:lnTo>
                <a:lnTo>
                  <a:pt x="3170" y="412"/>
                </a:lnTo>
                <a:lnTo>
                  <a:pt x="3170" y="405"/>
                </a:lnTo>
                <a:lnTo>
                  <a:pt x="3163" y="405"/>
                </a:lnTo>
                <a:lnTo>
                  <a:pt x="3131" y="405"/>
                </a:lnTo>
                <a:lnTo>
                  <a:pt x="3125" y="405"/>
                </a:lnTo>
                <a:lnTo>
                  <a:pt x="3118" y="399"/>
                </a:lnTo>
                <a:lnTo>
                  <a:pt x="3125" y="399"/>
                </a:lnTo>
                <a:lnTo>
                  <a:pt x="3125" y="393"/>
                </a:lnTo>
                <a:lnTo>
                  <a:pt x="3105" y="399"/>
                </a:lnTo>
                <a:lnTo>
                  <a:pt x="3093" y="399"/>
                </a:lnTo>
                <a:lnTo>
                  <a:pt x="3073" y="405"/>
                </a:lnTo>
                <a:lnTo>
                  <a:pt x="3048" y="405"/>
                </a:lnTo>
                <a:lnTo>
                  <a:pt x="3022" y="412"/>
                </a:lnTo>
                <a:lnTo>
                  <a:pt x="3028" y="418"/>
                </a:lnTo>
                <a:lnTo>
                  <a:pt x="3048" y="412"/>
                </a:lnTo>
                <a:lnTo>
                  <a:pt x="3060" y="412"/>
                </a:lnTo>
                <a:lnTo>
                  <a:pt x="3067" y="412"/>
                </a:lnTo>
                <a:lnTo>
                  <a:pt x="3028" y="425"/>
                </a:lnTo>
                <a:lnTo>
                  <a:pt x="2996" y="444"/>
                </a:lnTo>
                <a:lnTo>
                  <a:pt x="2958" y="457"/>
                </a:lnTo>
                <a:lnTo>
                  <a:pt x="2945" y="476"/>
                </a:lnTo>
                <a:lnTo>
                  <a:pt x="2938" y="476"/>
                </a:lnTo>
                <a:lnTo>
                  <a:pt x="2945" y="476"/>
                </a:lnTo>
                <a:lnTo>
                  <a:pt x="2958" y="476"/>
                </a:lnTo>
                <a:lnTo>
                  <a:pt x="2958" y="470"/>
                </a:lnTo>
                <a:lnTo>
                  <a:pt x="2977" y="457"/>
                </a:lnTo>
                <a:lnTo>
                  <a:pt x="3022" y="444"/>
                </a:lnTo>
                <a:lnTo>
                  <a:pt x="3060" y="425"/>
                </a:lnTo>
                <a:lnTo>
                  <a:pt x="3073" y="418"/>
                </a:lnTo>
                <a:lnTo>
                  <a:pt x="5433" y="495"/>
                </a:lnTo>
                <a:lnTo>
                  <a:pt x="3003" y="405"/>
                </a:lnTo>
                <a:lnTo>
                  <a:pt x="2996" y="405"/>
                </a:lnTo>
                <a:lnTo>
                  <a:pt x="2990" y="405"/>
                </a:lnTo>
                <a:lnTo>
                  <a:pt x="2983" y="405"/>
                </a:lnTo>
                <a:lnTo>
                  <a:pt x="2990" y="412"/>
                </a:lnTo>
                <a:lnTo>
                  <a:pt x="2996" y="412"/>
                </a:lnTo>
                <a:lnTo>
                  <a:pt x="3003" y="405"/>
                </a:lnTo>
                <a:lnTo>
                  <a:pt x="5433" y="495"/>
                </a:lnTo>
                <a:lnTo>
                  <a:pt x="4648" y="450"/>
                </a:lnTo>
                <a:lnTo>
                  <a:pt x="4635" y="444"/>
                </a:lnTo>
                <a:lnTo>
                  <a:pt x="4623" y="444"/>
                </a:lnTo>
                <a:lnTo>
                  <a:pt x="4629" y="450"/>
                </a:lnTo>
                <a:lnTo>
                  <a:pt x="4635" y="457"/>
                </a:lnTo>
                <a:lnTo>
                  <a:pt x="4642" y="457"/>
                </a:lnTo>
                <a:lnTo>
                  <a:pt x="4648" y="470"/>
                </a:lnTo>
                <a:lnTo>
                  <a:pt x="4655" y="470"/>
                </a:lnTo>
                <a:lnTo>
                  <a:pt x="4661" y="457"/>
                </a:lnTo>
                <a:lnTo>
                  <a:pt x="4655" y="450"/>
                </a:lnTo>
                <a:lnTo>
                  <a:pt x="4648" y="450"/>
                </a:lnTo>
                <a:lnTo>
                  <a:pt x="5433" y="495"/>
                </a:lnTo>
                <a:lnTo>
                  <a:pt x="4603" y="444"/>
                </a:lnTo>
                <a:lnTo>
                  <a:pt x="4603" y="450"/>
                </a:lnTo>
                <a:lnTo>
                  <a:pt x="4610" y="450"/>
                </a:lnTo>
                <a:lnTo>
                  <a:pt x="4610" y="444"/>
                </a:lnTo>
                <a:lnTo>
                  <a:pt x="4603" y="444"/>
                </a:lnTo>
                <a:lnTo>
                  <a:pt x="5433" y="495"/>
                </a:lnTo>
                <a:lnTo>
                  <a:pt x="4719" y="290"/>
                </a:lnTo>
                <a:lnTo>
                  <a:pt x="4642" y="296"/>
                </a:lnTo>
                <a:lnTo>
                  <a:pt x="4603" y="309"/>
                </a:lnTo>
                <a:lnTo>
                  <a:pt x="4597" y="309"/>
                </a:lnTo>
                <a:lnTo>
                  <a:pt x="4584" y="315"/>
                </a:lnTo>
                <a:lnTo>
                  <a:pt x="4558" y="315"/>
                </a:lnTo>
                <a:lnTo>
                  <a:pt x="4533" y="328"/>
                </a:lnTo>
                <a:lnTo>
                  <a:pt x="4513" y="341"/>
                </a:lnTo>
                <a:lnTo>
                  <a:pt x="4507" y="341"/>
                </a:lnTo>
                <a:lnTo>
                  <a:pt x="4488" y="328"/>
                </a:lnTo>
                <a:lnTo>
                  <a:pt x="4481" y="328"/>
                </a:lnTo>
                <a:lnTo>
                  <a:pt x="4468" y="328"/>
                </a:lnTo>
                <a:lnTo>
                  <a:pt x="4462" y="335"/>
                </a:lnTo>
                <a:lnTo>
                  <a:pt x="4494" y="348"/>
                </a:lnTo>
                <a:lnTo>
                  <a:pt x="4571" y="373"/>
                </a:lnTo>
                <a:lnTo>
                  <a:pt x="4610" y="373"/>
                </a:lnTo>
                <a:lnTo>
                  <a:pt x="4635" y="380"/>
                </a:lnTo>
                <a:lnTo>
                  <a:pt x="4661" y="373"/>
                </a:lnTo>
                <a:lnTo>
                  <a:pt x="4597" y="367"/>
                </a:lnTo>
                <a:lnTo>
                  <a:pt x="4533" y="341"/>
                </a:lnTo>
                <a:lnTo>
                  <a:pt x="4623" y="309"/>
                </a:lnTo>
                <a:lnTo>
                  <a:pt x="4706" y="296"/>
                </a:lnTo>
                <a:lnTo>
                  <a:pt x="4777" y="290"/>
                </a:lnTo>
                <a:lnTo>
                  <a:pt x="4719" y="290"/>
                </a:lnTo>
                <a:lnTo>
                  <a:pt x="5433" y="495"/>
                </a:lnTo>
                <a:lnTo>
                  <a:pt x="4584" y="444"/>
                </a:lnTo>
                <a:lnTo>
                  <a:pt x="4590" y="450"/>
                </a:lnTo>
                <a:lnTo>
                  <a:pt x="4590" y="444"/>
                </a:lnTo>
                <a:lnTo>
                  <a:pt x="4584" y="444"/>
                </a:lnTo>
                <a:lnTo>
                  <a:pt x="5433" y="495"/>
                </a:lnTo>
                <a:lnTo>
                  <a:pt x="2733" y="534"/>
                </a:lnTo>
                <a:lnTo>
                  <a:pt x="2713" y="534"/>
                </a:lnTo>
                <a:lnTo>
                  <a:pt x="2707" y="534"/>
                </a:lnTo>
                <a:lnTo>
                  <a:pt x="2694" y="547"/>
                </a:lnTo>
                <a:lnTo>
                  <a:pt x="2694" y="553"/>
                </a:lnTo>
                <a:lnTo>
                  <a:pt x="2700" y="547"/>
                </a:lnTo>
                <a:lnTo>
                  <a:pt x="2707" y="540"/>
                </a:lnTo>
                <a:lnTo>
                  <a:pt x="2713" y="540"/>
                </a:lnTo>
                <a:lnTo>
                  <a:pt x="2726" y="534"/>
                </a:lnTo>
                <a:lnTo>
                  <a:pt x="2733" y="534"/>
                </a:lnTo>
                <a:lnTo>
                  <a:pt x="5433" y="495"/>
                </a:lnTo>
                <a:lnTo>
                  <a:pt x="3877" y="238"/>
                </a:lnTo>
                <a:lnTo>
                  <a:pt x="3877" y="232"/>
                </a:lnTo>
                <a:lnTo>
                  <a:pt x="3870" y="232"/>
                </a:lnTo>
                <a:lnTo>
                  <a:pt x="3877" y="238"/>
                </a:lnTo>
                <a:lnTo>
                  <a:pt x="5433" y="495"/>
                </a:lnTo>
                <a:lnTo>
                  <a:pt x="1055" y="103"/>
                </a:lnTo>
                <a:lnTo>
                  <a:pt x="1048" y="116"/>
                </a:lnTo>
                <a:lnTo>
                  <a:pt x="1048" y="123"/>
                </a:lnTo>
                <a:lnTo>
                  <a:pt x="1048" y="129"/>
                </a:lnTo>
                <a:lnTo>
                  <a:pt x="1055" y="116"/>
                </a:lnTo>
                <a:lnTo>
                  <a:pt x="1055" y="103"/>
                </a:lnTo>
                <a:lnTo>
                  <a:pt x="5433" y="495"/>
                </a:lnTo>
                <a:lnTo>
                  <a:pt x="1415" y="502"/>
                </a:lnTo>
                <a:lnTo>
                  <a:pt x="1434" y="508"/>
                </a:lnTo>
                <a:lnTo>
                  <a:pt x="1440" y="502"/>
                </a:lnTo>
                <a:lnTo>
                  <a:pt x="1428" y="495"/>
                </a:lnTo>
                <a:lnTo>
                  <a:pt x="1408" y="489"/>
                </a:lnTo>
                <a:lnTo>
                  <a:pt x="1395" y="489"/>
                </a:lnTo>
                <a:lnTo>
                  <a:pt x="1402" y="495"/>
                </a:lnTo>
                <a:lnTo>
                  <a:pt x="1415" y="502"/>
                </a:lnTo>
                <a:lnTo>
                  <a:pt x="5433" y="495"/>
                </a:lnTo>
                <a:lnTo>
                  <a:pt x="1023" y="116"/>
                </a:lnTo>
                <a:lnTo>
                  <a:pt x="1035" y="123"/>
                </a:lnTo>
                <a:lnTo>
                  <a:pt x="1042" y="123"/>
                </a:lnTo>
                <a:lnTo>
                  <a:pt x="1042" y="116"/>
                </a:lnTo>
                <a:lnTo>
                  <a:pt x="1035" y="110"/>
                </a:lnTo>
                <a:lnTo>
                  <a:pt x="1023" y="110"/>
                </a:lnTo>
                <a:lnTo>
                  <a:pt x="1023" y="116"/>
                </a:lnTo>
                <a:lnTo>
                  <a:pt x="5433" y="495"/>
                </a:lnTo>
                <a:lnTo>
                  <a:pt x="1440" y="33"/>
                </a:lnTo>
                <a:lnTo>
                  <a:pt x="1428" y="26"/>
                </a:lnTo>
                <a:lnTo>
                  <a:pt x="1415" y="20"/>
                </a:lnTo>
                <a:lnTo>
                  <a:pt x="1415" y="26"/>
                </a:lnTo>
                <a:lnTo>
                  <a:pt x="1428" y="39"/>
                </a:lnTo>
                <a:lnTo>
                  <a:pt x="1440" y="33"/>
                </a:lnTo>
                <a:lnTo>
                  <a:pt x="5433" y="495"/>
                </a:lnTo>
                <a:lnTo>
                  <a:pt x="785" y="65"/>
                </a:lnTo>
                <a:lnTo>
                  <a:pt x="785" y="71"/>
                </a:lnTo>
                <a:lnTo>
                  <a:pt x="798" y="65"/>
                </a:lnTo>
                <a:lnTo>
                  <a:pt x="791" y="65"/>
                </a:lnTo>
                <a:lnTo>
                  <a:pt x="785" y="65"/>
                </a:lnTo>
                <a:lnTo>
                  <a:pt x="5433" y="495"/>
                </a:lnTo>
                <a:lnTo>
                  <a:pt x="823" y="71"/>
                </a:lnTo>
                <a:lnTo>
                  <a:pt x="817" y="71"/>
                </a:lnTo>
                <a:lnTo>
                  <a:pt x="830" y="78"/>
                </a:lnTo>
                <a:lnTo>
                  <a:pt x="830" y="71"/>
                </a:lnTo>
                <a:lnTo>
                  <a:pt x="823" y="71"/>
                </a:lnTo>
                <a:lnTo>
                  <a:pt x="5433" y="495"/>
                </a:lnTo>
                <a:lnTo>
                  <a:pt x="1537" y="412"/>
                </a:lnTo>
                <a:lnTo>
                  <a:pt x="1537" y="405"/>
                </a:lnTo>
                <a:lnTo>
                  <a:pt x="1530" y="399"/>
                </a:lnTo>
                <a:lnTo>
                  <a:pt x="1524" y="399"/>
                </a:lnTo>
                <a:lnTo>
                  <a:pt x="1524" y="405"/>
                </a:lnTo>
                <a:lnTo>
                  <a:pt x="1530" y="412"/>
                </a:lnTo>
                <a:lnTo>
                  <a:pt x="1537" y="412"/>
                </a:lnTo>
                <a:lnTo>
                  <a:pt x="5433" y="495"/>
                </a:lnTo>
                <a:lnTo>
                  <a:pt x="1511" y="65"/>
                </a:lnTo>
                <a:lnTo>
                  <a:pt x="1505" y="65"/>
                </a:lnTo>
                <a:lnTo>
                  <a:pt x="1498" y="65"/>
                </a:lnTo>
                <a:lnTo>
                  <a:pt x="1505" y="65"/>
                </a:lnTo>
                <a:lnTo>
                  <a:pt x="1511" y="65"/>
                </a:lnTo>
                <a:lnTo>
                  <a:pt x="5433" y="495"/>
                </a:lnTo>
                <a:lnTo>
                  <a:pt x="1087" y="123"/>
                </a:lnTo>
                <a:lnTo>
                  <a:pt x="1093" y="123"/>
                </a:lnTo>
                <a:lnTo>
                  <a:pt x="1100" y="116"/>
                </a:lnTo>
                <a:lnTo>
                  <a:pt x="1087" y="116"/>
                </a:lnTo>
                <a:lnTo>
                  <a:pt x="1087" y="123"/>
                </a:lnTo>
                <a:lnTo>
                  <a:pt x="5433" y="495"/>
                </a:lnTo>
                <a:lnTo>
                  <a:pt x="1350" y="303"/>
                </a:lnTo>
                <a:lnTo>
                  <a:pt x="1286" y="290"/>
                </a:lnTo>
                <a:lnTo>
                  <a:pt x="1260" y="290"/>
                </a:lnTo>
                <a:lnTo>
                  <a:pt x="1241" y="290"/>
                </a:lnTo>
                <a:lnTo>
                  <a:pt x="1228" y="283"/>
                </a:lnTo>
                <a:lnTo>
                  <a:pt x="1222" y="283"/>
                </a:lnTo>
                <a:lnTo>
                  <a:pt x="1209" y="290"/>
                </a:lnTo>
                <a:lnTo>
                  <a:pt x="1183" y="290"/>
                </a:lnTo>
                <a:lnTo>
                  <a:pt x="1183" y="296"/>
                </a:lnTo>
                <a:lnTo>
                  <a:pt x="1203" y="296"/>
                </a:lnTo>
                <a:lnTo>
                  <a:pt x="1312" y="309"/>
                </a:lnTo>
                <a:lnTo>
                  <a:pt x="1363" y="309"/>
                </a:lnTo>
                <a:lnTo>
                  <a:pt x="1395" y="309"/>
                </a:lnTo>
                <a:lnTo>
                  <a:pt x="1395" y="309"/>
                </a:lnTo>
                <a:lnTo>
                  <a:pt x="1370" y="309"/>
                </a:lnTo>
                <a:lnTo>
                  <a:pt x="1350" y="303"/>
                </a:lnTo>
                <a:lnTo>
                  <a:pt x="5433" y="495"/>
                </a:lnTo>
                <a:lnTo>
                  <a:pt x="939" y="97"/>
                </a:lnTo>
                <a:lnTo>
                  <a:pt x="945" y="97"/>
                </a:lnTo>
                <a:lnTo>
                  <a:pt x="933" y="90"/>
                </a:lnTo>
                <a:lnTo>
                  <a:pt x="926" y="90"/>
                </a:lnTo>
                <a:lnTo>
                  <a:pt x="939" y="97"/>
                </a:lnTo>
                <a:lnTo>
                  <a:pt x="5433" y="495"/>
                </a:lnTo>
                <a:lnTo>
                  <a:pt x="3774" y="187"/>
                </a:lnTo>
                <a:lnTo>
                  <a:pt x="3780" y="187"/>
                </a:lnTo>
                <a:lnTo>
                  <a:pt x="3774" y="180"/>
                </a:lnTo>
                <a:lnTo>
                  <a:pt x="3774" y="187"/>
                </a:lnTo>
                <a:lnTo>
                  <a:pt x="5433" y="495"/>
                </a:lnTo>
                <a:lnTo>
                  <a:pt x="393" y="502"/>
                </a:lnTo>
                <a:lnTo>
                  <a:pt x="386" y="483"/>
                </a:lnTo>
                <a:lnTo>
                  <a:pt x="380" y="483"/>
                </a:lnTo>
                <a:lnTo>
                  <a:pt x="386" y="495"/>
                </a:lnTo>
                <a:lnTo>
                  <a:pt x="393" y="502"/>
                </a:lnTo>
                <a:lnTo>
                  <a:pt x="5433" y="495"/>
                </a:lnTo>
                <a:lnTo>
                  <a:pt x="605" y="547"/>
                </a:lnTo>
                <a:lnTo>
                  <a:pt x="598" y="547"/>
                </a:lnTo>
                <a:lnTo>
                  <a:pt x="598" y="553"/>
                </a:lnTo>
                <a:lnTo>
                  <a:pt x="605" y="547"/>
                </a:lnTo>
                <a:lnTo>
                  <a:pt x="5433" y="495"/>
                </a:lnTo>
                <a:lnTo>
                  <a:pt x="515" y="521"/>
                </a:lnTo>
                <a:lnTo>
                  <a:pt x="515" y="528"/>
                </a:lnTo>
                <a:lnTo>
                  <a:pt x="515" y="534"/>
                </a:lnTo>
                <a:lnTo>
                  <a:pt x="528" y="528"/>
                </a:lnTo>
                <a:lnTo>
                  <a:pt x="521" y="528"/>
                </a:lnTo>
                <a:lnTo>
                  <a:pt x="521" y="521"/>
                </a:lnTo>
                <a:lnTo>
                  <a:pt x="515" y="521"/>
                </a:lnTo>
                <a:lnTo>
                  <a:pt x="5433" y="495"/>
                </a:lnTo>
                <a:lnTo>
                  <a:pt x="450" y="303"/>
                </a:lnTo>
                <a:lnTo>
                  <a:pt x="418" y="296"/>
                </a:lnTo>
                <a:lnTo>
                  <a:pt x="393" y="296"/>
                </a:lnTo>
                <a:lnTo>
                  <a:pt x="373" y="296"/>
                </a:lnTo>
                <a:lnTo>
                  <a:pt x="335" y="290"/>
                </a:lnTo>
                <a:lnTo>
                  <a:pt x="322" y="290"/>
                </a:lnTo>
                <a:lnTo>
                  <a:pt x="309" y="290"/>
                </a:lnTo>
                <a:lnTo>
                  <a:pt x="290" y="283"/>
                </a:lnTo>
                <a:lnTo>
                  <a:pt x="270" y="290"/>
                </a:lnTo>
                <a:lnTo>
                  <a:pt x="283" y="296"/>
                </a:lnTo>
                <a:lnTo>
                  <a:pt x="309" y="296"/>
                </a:lnTo>
                <a:lnTo>
                  <a:pt x="309" y="303"/>
                </a:lnTo>
                <a:lnTo>
                  <a:pt x="309" y="309"/>
                </a:lnTo>
                <a:lnTo>
                  <a:pt x="328" y="315"/>
                </a:lnTo>
                <a:lnTo>
                  <a:pt x="360" y="315"/>
                </a:lnTo>
                <a:lnTo>
                  <a:pt x="386" y="315"/>
                </a:lnTo>
                <a:lnTo>
                  <a:pt x="405" y="315"/>
                </a:lnTo>
                <a:lnTo>
                  <a:pt x="405" y="309"/>
                </a:lnTo>
                <a:lnTo>
                  <a:pt x="386" y="309"/>
                </a:lnTo>
                <a:lnTo>
                  <a:pt x="373" y="309"/>
                </a:lnTo>
                <a:lnTo>
                  <a:pt x="367" y="309"/>
                </a:lnTo>
                <a:lnTo>
                  <a:pt x="348" y="309"/>
                </a:lnTo>
                <a:lnTo>
                  <a:pt x="335" y="309"/>
                </a:lnTo>
                <a:lnTo>
                  <a:pt x="328" y="309"/>
                </a:lnTo>
                <a:lnTo>
                  <a:pt x="322" y="303"/>
                </a:lnTo>
                <a:lnTo>
                  <a:pt x="341" y="303"/>
                </a:lnTo>
                <a:lnTo>
                  <a:pt x="373" y="303"/>
                </a:lnTo>
                <a:lnTo>
                  <a:pt x="412" y="309"/>
                </a:lnTo>
                <a:lnTo>
                  <a:pt x="431" y="309"/>
                </a:lnTo>
                <a:lnTo>
                  <a:pt x="450" y="309"/>
                </a:lnTo>
                <a:lnTo>
                  <a:pt x="463" y="309"/>
                </a:lnTo>
                <a:lnTo>
                  <a:pt x="450" y="303"/>
                </a:lnTo>
                <a:lnTo>
                  <a:pt x="5433" y="495"/>
                </a:lnTo>
                <a:lnTo>
                  <a:pt x="528" y="290"/>
                </a:lnTo>
                <a:lnTo>
                  <a:pt x="553" y="290"/>
                </a:lnTo>
                <a:lnTo>
                  <a:pt x="598" y="290"/>
                </a:lnTo>
                <a:lnTo>
                  <a:pt x="598" y="283"/>
                </a:lnTo>
                <a:lnTo>
                  <a:pt x="605" y="283"/>
                </a:lnTo>
                <a:lnTo>
                  <a:pt x="624" y="283"/>
                </a:lnTo>
                <a:lnTo>
                  <a:pt x="637" y="283"/>
                </a:lnTo>
                <a:lnTo>
                  <a:pt x="630" y="277"/>
                </a:lnTo>
                <a:lnTo>
                  <a:pt x="618" y="277"/>
                </a:lnTo>
                <a:lnTo>
                  <a:pt x="605" y="277"/>
                </a:lnTo>
                <a:lnTo>
                  <a:pt x="592" y="283"/>
                </a:lnTo>
                <a:lnTo>
                  <a:pt x="579" y="283"/>
                </a:lnTo>
                <a:lnTo>
                  <a:pt x="540" y="283"/>
                </a:lnTo>
                <a:lnTo>
                  <a:pt x="515" y="290"/>
                </a:lnTo>
                <a:lnTo>
                  <a:pt x="508" y="290"/>
                </a:lnTo>
                <a:lnTo>
                  <a:pt x="476" y="296"/>
                </a:lnTo>
                <a:lnTo>
                  <a:pt x="515" y="296"/>
                </a:lnTo>
                <a:lnTo>
                  <a:pt x="521" y="296"/>
                </a:lnTo>
                <a:lnTo>
                  <a:pt x="528" y="290"/>
                </a:lnTo>
                <a:lnTo>
                  <a:pt x="5433" y="495"/>
                </a:lnTo>
                <a:lnTo>
                  <a:pt x="926" y="354"/>
                </a:lnTo>
                <a:lnTo>
                  <a:pt x="900" y="341"/>
                </a:lnTo>
                <a:lnTo>
                  <a:pt x="875" y="328"/>
                </a:lnTo>
                <a:lnTo>
                  <a:pt x="843" y="328"/>
                </a:lnTo>
                <a:lnTo>
                  <a:pt x="836" y="328"/>
                </a:lnTo>
                <a:lnTo>
                  <a:pt x="843" y="335"/>
                </a:lnTo>
                <a:lnTo>
                  <a:pt x="862" y="341"/>
                </a:lnTo>
                <a:lnTo>
                  <a:pt x="894" y="367"/>
                </a:lnTo>
                <a:lnTo>
                  <a:pt x="926" y="380"/>
                </a:lnTo>
                <a:lnTo>
                  <a:pt x="965" y="393"/>
                </a:lnTo>
                <a:lnTo>
                  <a:pt x="1138" y="457"/>
                </a:lnTo>
                <a:lnTo>
                  <a:pt x="1203" y="489"/>
                </a:lnTo>
                <a:lnTo>
                  <a:pt x="1235" y="502"/>
                </a:lnTo>
                <a:lnTo>
                  <a:pt x="1241" y="502"/>
                </a:lnTo>
                <a:lnTo>
                  <a:pt x="1068" y="425"/>
                </a:lnTo>
                <a:lnTo>
                  <a:pt x="926" y="354"/>
                </a:lnTo>
                <a:lnTo>
                  <a:pt x="5433" y="495"/>
                </a:lnTo>
                <a:lnTo>
                  <a:pt x="418" y="322"/>
                </a:lnTo>
                <a:lnTo>
                  <a:pt x="412" y="328"/>
                </a:lnTo>
                <a:lnTo>
                  <a:pt x="431" y="322"/>
                </a:lnTo>
                <a:lnTo>
                  <a:pt x="438" y="315"/>
                </a:lnTo>
                <a:lnTo>
                  <a:pt x="425" y="315"/>
                </a:lnTo>
                <a:lnTo>
                  <a:pt x="418" y="322"/>
                </a:lnTo>
                <a:lnTo>
                  <a:pt x="5433" y="495"/>
                </a:lnTo>
                <a:lnTo>
                  <a:pt x="1318" y="508"/>
                </a:lnTo>
                <a:lnTo>
                  <a:pt x="1331" y="495"/>
                </a:lnTo>
                <a:lnTo>
                  <a:pt x="1344" y="489"/>
                </a:lnTo>
                <a:lnTo>
                  <a:pt x="1363" y="489"/>
                </a:lnTo>
                <a:lnTo>
                  <a:pt x="1389" y="495"/>
                </a:lnTo>
                <a:lnTo>
                  <a:pt x="1389" y="489"/>
                </a:lnTo>
                <a:lnTo>
                  <a:pt x="1357" y="476"/>
                </a:lnTo>
                <a:lnTo>
                  <a:pt x="1331" y="470"/>
                </a:lnTo>
                <a:lnTo>
                  <a:pt x="1260" y="444"/>
                </a:lnTo>
                <a:lnTo>
                  <a:pt x="1235" y="444"/>
                </a:lnTo>
                <a:lnTo>
                  <a:pt x="1215" y="438"/>
                </a:lnTo>
                <a:lnTo>
                  <a:pt x="1209" y="431"/>
                </a:lnTo>
                <a:lnTo>
                  <a:pt x="1203" y="438"/>
                </a:lnTo>
                <a:lnTo>
                  <a:pt x="1196" y="444"/>
                </a:lnTo>
                <a:lnTo>
                  <a:pt x="1203" y="444"/>
                </a:lnTo>
                <a:lnTo>
                  <a:pt x="1222" y="450"/>
                </a:lnTo>
                <a:lnTo>
                  <a:pt x="1235" y="450"/>
                </a:lnTo>
                <a:lnTo>
                  <a:pt x="1248" y="450"/>
                </a:lnTo>
                <a:lnTo>
                  <a:pt x="1286" y="470"/>
                </a:lnTo>
                <a:lnTo>
                  <a:pt x="1312" y="476"/>
                </a:lnTo>
                <a:lnTo>
                  <a:pt x="1338" y="476"/>
                </a:lnTo>
                <a:lnTo>
                  <a:pt x="1331" y="489"/>
                </a:lnTo>
                <a:lnTo>
                  <a:pt x="1318" y="502"/>
                </a:lnTo>
                <a:lnTo>
                  <a:pt x="1318" y="508"/>
                </a:lnTo>
                <a:lnTo>
                  <a:pt x="5433" y="495"/>
                </a:lnTo>
                <a:lnTo>
                  <a:pt x="450" y="328"/>
                </a:lnTo>
                <a:lnTo>
                  <a:pt x="470" y="328"/>
                </a:lnTo>
                <a:lnTo>
                  <a:pt x="476" y="328"/>
                </a:lnTo>
                <a:lnTo>
                  <a:pt x="476" y="322"/>
                </a:lnTo>
                <a:lnTo>
                  <a:pt x="470" y="322"/>
                </a:lnTo>
                <a:lnTo>
                  <a:pt x="450" y="322"/>
                </a:lnTo>
                <a:lnTo>
                  <a:pt x="450" y="328"/>
                </a:lnTo>
                <a:lnTo>
                  <a:pt x="444" y="328"/>
                </a:lnTo>
                <a:lnTo>
                  <a:pt x="450" y="328"/>
                </a:lnTo>
                <a:lnTo>
                  <a:pt x="5433" y="495"/>
                </a:lnTo>
                <a:lnTo>
                  <a:pt x="566" y="193"/>
                </a:lnTo>
                <a:lnTo>
                  <a:pt x="547" y="193"/>
                </a:lnTo>
                <a:lnTo>
                  <a:pt x="547" y="200"/>
                </a:lnTo>
                <a:lnTo>
                  <a:pt x="547" y="206"/>
                </a:lnTo>
                <a:lnTo>
                  <a:pt x="553" y="206"/>
                </a:lnTo>
                <a:lnTo>
                  <a:pt x="566" y="193"/>
                </a:lnTo>
                <a:lnTo>
                  <a:pt x="5433" y="495"/>
                </a:lnTo>
                <a:lnTo>
                  <a:pt x="277" y="58"/>
                </a:lnTo>
                <a:lnTo>
                  <a:pt x="270" y="52"/>
                </a:lnTo>
                <a:lnTo>
                  <a:pt x="264" y="52"/>
                </a:lnTo>
                <a:lnTo>
                  <a:pt x="264" y="58"/>
                </a:lnTo>
                <a:lnTo>
                  <a:pt x="277" y="58"/>
                </a:lnTo>
                <a:lnTo>
                  <a:pt x="5433" y="495"/>
                </a:lnTo>
                <a:lnTo>
                  <a:pt x="290" y="450"/>
                </a:lnTo>
                <a:lnTo>
                  <a:pt x="258" y="450"/>
                </a:lnTo>
                <a:lnTo>
                  <a:pt x="245" y="450"/>
                </a:lnTo>
                <a:lnTo>
                  <a:pt x="245" y="457"/>
                </a:lnTo>
                <a:lnTo>
                  <a:pt x="277" y="457"/>
                </a:lnTo>
                <a:lnTo>
                  <a:pt x="290" y="457"/>
                </a:lnTo>
                <a:lnTo>
                  <a:pt x="309" y="450"/>
                </a:lnTo>
                <a:lnTo>
                  <a:pt x="303" y="450"/>
                </a:lnTo>
                <a:lnTo>
                  <a:pt x="290" y="450"/>
                </a:lnTo>
                <a:lnTo>
                  <a:pt x="5433" y="495"/>
                </a:lnTo>
                <a:lnTo>
                  <a:pt x="193" y="213"/>
                </a:lnTo>
                <a:lnTo>
                  <a:pt x="193" y="219"/>
                </a:lnTo>
                <a:lnTo>
                  <a:pt x="206" y="219"/>
                </a:lnTo>
                <a:lnTo>
                  <a:pt x="200" y="213"/>
                </a:lnTo>
                <a:lnTo>
                  <a:pt x="193" y="213"/>
                </a:lnTo>
                <a:lnTo>
                  <a:pt x="5433" y="495"/>
                </a:lnTo>
                <a:lnTo>
                  <a:pt x="225" y="450"/>
                </a:lnTo>
                <a:lnTo>
                  <a:pt x="219" y="457"/>
                </a:lnTo>
                <a:lnTo>
                  <a:pt x="225" y="470"/>
                </a:lnTo>
                <a:lnTo>
                  <a:pt x="238" y="470"/>
                </a:lnTo>
                <a:lnTo>
                  <a:pt x="238" y="457"/>
                </a:lnTo>
                <a:lnTo>
                  <a:pt x="238" y="450"/>
                </a:lnTo>
                <a:lnTo>
                  <a:pt x="225" y="450"/>
                </a:lnTo>
                <a:lnTo>
                  <a:pt x="5433" y="495"/>
                </a:lnTo>
                <a:lnTo>
                  <a:pt x="161" y="225"/>
                </a:lnTo>
                <a:lnTo>
                  <a:pt x="174" y="225"/>
                </a:lnTo>
                <a:lnTo>
                  <a:pt x="168" y="219"/>
                </a:lnTo>
                <a:lnTo>
                  <a:pt x="155" y="225"/>
                </a:lnTo>
                <a:lnTo>
                  <a:pt x="161" y="225"/>
                </a:lnTo>
                <a:lnTo>
                  <a:pt x="5433" y="495"/>
                </a:lnTo>
                <a:lnTo>
                  <a:pt x="78" y="290"/>
                </a:lnTo>
                <a:lnTo>
                  <a:pt x="84" y="296"/>
                </a:lnTo>
                <a:lnTo>
                  <a:pt x="103" y="303"/>
                </a:lnTo>
                <a:lnTo>
                  <a:pt x="129" y="315"/>
                </a:lnTo>
                <a:lnTo>
                  <a:pt x="103" y="309"/>
                </a:lnTo>
                <a:lnTo>
                  <a:pt x="84" y="309"/>
                </a:lnTo>
                <a:lnTo>
                  <a:pt x="71" y="315"/>
                </a:lnTo>
                <a:lnTo>
                  <a:pt x="97" y="322"/>
                </a:lnTo>
                <a:lnTo>
                  <a:pt x="129" y="322"/>
                </a:lnTo>
                <a:lnTo>
                  <a:pt x="161" y="335"/>
                </a:lnTo>
                <a:lnTo>
                  <a:pt x="187" y="348"/>
                </a:lnTo>
                <a:lnTo>
                  <a:pt x="200" y="354"/>
                </a:lnTo>
                <a:lnTo>
                  <a:pt x="219" y="354"/>
                </a:lnTo>
                <a:lnTo>
                  <a:pt x="232" y="367"/>
                </a:lnTo>
                <a:lnTo>
                  <a:pt x="225" y="380"/>
                </a:lnTo>
                <a:lnTo>
                  <a:pt x="238" y="386"/>
                </a:lnTo>
                <a:lnTo>
                  <a:pt x="258" y="380"/>
                </a:lnTo>
                <a:lnTo>
                  <a:pt x="277" y="386"/>
                </a:lnTo>
                <a:lnTo>
                  <a:pt x="290" y="399"/>
                </a:lnTo>
                <a:lnTo>
                  <a:pt x="290" y="393"/>
                </a:lnTo>
                <a:lnTo>
                  <a:pt x="277" y="373"/>
                </a:lnTo>
                <a:lnTo>
                  <a:pt x="270" y="367"/>
                </a:lnTo>
                <a:lnTo>
                  <a:pt x="258" y="354"/>
                </a:lnTo>
                <a:lnTo>
                  <a:pt x="277" y="354"/>
                </a:lnTo>
                <a:lnTo>
                  <a:pt x="322" y="373"/>
                </a:lnTo>
                <a:lnTo>
                  <a:pt x="348" y="367"/>
                </a:lnTo>
                <a:lnTo>
                  <a:pt x="373" y="367"/>
                </a:lnTo>
                <a:lnTo>
                  <a:pt x="405" y="367"/>
                </a:lnTo>
                <a:lnTo>
                  <a:pt x="412" y="367"/>
                </a:lnTo>
                <a:lnTo>
                  <a:pt x="393" y="354"/>
                </a:lnTo>
                <a:lnTo>
                  <a:pt x="367" y="348"/>
                </a:lnTo>
                <a:lnTo>
                  <a:pt x="335" y="348"/>
                </a:lnTo>
                <a:lnTo>
                  <a:pt x="322" y="348"/>
                </a:lnTo>
                <a:lnTo>
                  <a:pt x="315" y="341"/>
                </a:lnTo>
                <a:lnTo>
                  <a:pt x="296" y="341"/>
                </a:lnTo>
                <a:lnTo>
                  <a:pt x="264" y="328"/>
                </a:lnTo>
                <a:lnTo>
                  <a:pt x="219" y="322"/>
                </a:lnTo>
                <a:lnTo>
                  <a:pt x="187" y="315"/>
                </a:lnTo>
                <a:lnTo>
                  <a:pt x="174" y="315"/>
                </a:lnTo>
                <a:lnTo>
                  <a:pt x="168" y="309"/>
                </a:lnTo>
                <a:lnTo>
                  <a:pt x="123" y="303"/>
                </a:lnTo>
                <a:lnTo>
                  <a:pt x="97" y="290"/>
                </a:lnTo>
                <a:lnTo>
                  <a:pt x="84" y="283"/>
                </a:lnTo>
                <a:lnTo>
                  <a:pt x="78" y="283"/>
                </a:lnTo>
                <a:lnTo>
                  <a:pt x="78" y="290"/>
                </a:lnTo>
                <a:lnTo>
                  <a:pt x="5433" y="495"/>
                </a:lnTo>
                <a:lnTo>
                  <a:pt x="309" y="508"/>
                </a:lnTo>
                <a:lnTo>
                  <a:pt x="303" y="508"/>
                </a:lnTo>
                <a:lnTo>
                  <a:pt x="296" y="515"/>
                </a:lnTo>
                <a:lnTo>
                  <a:pt x="303" y="515"/>
                </a:lnTo>
                <a:lnTo>
                  <a:pt x="309" y="508"/>
                </a:lnTo>
                <a:lnTo>
                  <a:pt x="5433" y="495"/>
                </a:lnTo>
                <a:lnTo>
                  <a:pt x="1338" y="20"/>
                </a:lnTo>
                <a:lnTo>
                  <a:pt x="1350" y="20"/>
                </a:lnTo>
                <a:lnTo>
                  <a:pt x="1338" y="7"/>
                </a:lnTo>
                <a:lnTo>
                  <a:pt x="1331" y="7"/>
                </a:lnTo>
                <a:lnTo>
                  <a:pt x="1325" y="13"/>
                </a:lnTo>
                <a:lnTo>
                  <a:pt x="1325" y="20"/>
                </a:lnTo>
                <a:lnTo>
                  <a:pt x="1338" y="20"/>
                </a:lnTo>
                <a:lnTo>
                  <a:pt x="5433" y="495"/>
                </a:lnTo>
                <a:lnTo>
                  <a:pt x="187" y="521"/>
                </a:lnTo>
                <a:lnTo>
                  <a:pt x="180" y="521"/>
                </a:lnTo>
                <a:lnTo>
                  <a:pt x="174" y="521"/>
                </a:lnTo>
                <a:lnTo>
                  <a:pt x="180" y="521"/>
                </a:lnTo>
                <a:lnTo>
                  <a:pt x="187" y="521"/>
                </a:lnTo>
                <a:lnTo>
                  <a:pt x="5433" y="495"/>
                </a:lnTo>
                <a:lnTo>
                  <a:pt x="39" y="206"/>
                </a:lnTo>
                <a:lnTo>
                  <a:pt x="13" y="187"/>
                </a:lnTo>
                <a:lnTo>
                  <a:pt x="0" y="180"/>
                </a:lnTo>
                <a:lnTo>
                  <a:pt x="0" y="193"/>
                </a:lnTo>
                <a:lnTo>
                  <a:pt x="26" y="213"/>
                </a:lnTo>
                <a:lnTo>
                  <a:pt x="65" y="219"/>
                </a:lnTo>
                <a:lnTo>
                  <a:pt x="97" y="225"/>
                </a:lnTo>
                <a:lnTo>
                  <a:pt x="39" y="206"/>
                </a:lnTo>
                <a:lnTo>
                  <a:pt x="5433" y="495"/>
                </a:lnTo>
                <a:lnTo>
                  <a:pt x="778" y="592"/>
                </a:lnTo>
                <a:lnTo>
                  <a:pt x="753" y="585"/>
                </a:lnTo>
                <a:lnTo>
                  <a:pt x="733" y="566"/>
                </a:lnTo>
                <a:lnTo>
                  <a:pt x="708" y="560"/>
                </a:lnTo>
                <a:lnTo>
                  <a:pt x="682" y="560"/>
                </a:lnTo>
                <a:lnTo>
                  <a:pt x="669" y="560"/>
                </a:lnTo>
                <a:lnTo>
                  <a:pt x="650" y="560"/>
                </a:lnTo>
                <a:lnTo>
                  <a:pt x="643" y="553"/>
                </a:lnTo>
                <a:lnTo>
                  <a:pt x="643" y="560"/>
                </a:lnTo>
                <a:lnTo>
                  <a:pt x="650" y="579"/>
                </a:lnTo>
                <a:lnTo>
                  <a:pt x="650" y="585"/>
                </a:lnTo>
                <a:lnTo>
                  <a:pt x="643" y="585"/>
                </a:lnTo>
                <a:lnTo>
                  <a:pt x="630" y="579"/>
                </a:lnTo>
                <a:lnTo>
                  <a:pt x="624" y="579"/>
                </a:lnTo>
                <a:lnTo>
                  <a:pt x="624" y="566"/>
                </a:lnTo>
                <a:lnTo>
                  <a:pt x="624" y="560"/>
                </a:lnTo>
                <a:lnTo>
                  <a:pt x="618" y="553"/>
                </a:lnTo>
                <a:lnTo>
                  <a:pt x="611" y="547"/>
                </a:lnTo>
                <a:lnTo>
                  <a:pt x="605" y="553"/>
                </a:lnTo>
                <a:lnTo>
                  <a:pt x="611" y="560"/>
                </a:lnTo>
                <a:lnTo>
                  <a:pt x="605" y="560"/>
                </a:lnTo>
                <a:lnTo>
                  <a:pt x="598" y="560"/>
                </a:lnTo>
                <a:lnTo>
                  <a:pt x="592" y="553"/>
                </a:lnTo>
                <a:lnTo>
                  <a:pt x="573" y="553"/>
                </a:lnTo>
                <a:lnTo>
                  <a:pt x="547" y="547"/>
                </a:lnTo>
                <a:lnTo>
                  <a:pt x="553" y="540"/>
                </a:lnTo>
                <a:lnTo>
                  <a:pt x="540" y="540"/>
                </a:lnTo>
                <a:lnTo>
                  <a:pt x="534" y="547"/>
                </a:lnTo>
                <a:lnTo>
                  <a:pt x="521" y="553"/>
                </a:lnTo>
                <a:lnTo>
                  <a:pt x="521" y="540"/>
                </a:lnTo>
                <a:lnTo>
                  <a:pt x="515" y="540"/>
                </a:lnTo>
                <a:lnTo>
                  <a:pt x="495" y="540"/>
                </a:lnTo>
                <a:lnTo>
                  <a:pt x="476" y="540"/>
                </a:lnTo>
                <a:lnTo>
                  <a:pt x="438" y="540"/>
                </a:lnTo>
                <a:lnTo>
                  <a:pt x="438" y="534"/>
                </a:lnTo>
                <a:lnTo>
                  <a:pt x="425" y="528"/>
                </a:lnTo>
                <a:lnTo>
                  <a:pt x="418" y="521"/>
                </a:lnTo>
                <a:lnTo>
                  <a:pt x="418" y="521"/>
                </a:lnTo>
                <a:lnTo>
                  <a:pt x="405" y="515"/>
                </a:lnTo>
                <a:lnTo>
                  <a:pt x="405" y="521"/>
                </a:lnTo>
                <a:lnTo>
                  <a:pt x="418" y="528"/>
                </a:lnTo>
                <a:lnTo>
                  <a:pt x="431" y="540"/>
                </a:lnTo>
                <a:lnTo>
                  <a:pt x="425" y="547"/>
                </a:lnTo>
                <a:lnTo>
                  <a:pt x="418" y="547"/>
                </a:lnTo>
                <a:lnTo>
                  <a:pt x="405" y="547"/>
                </a:lnTo>
                <a:lnTo>
                  <a:pt x="386" y="547"/>
                </a:lnTo>
                <a:lnTo>
                  <a:pt x="360" y="553"/>
                </a:lnTo>
                <a:lnTo>
                  <a:pt x="341" y="553"/>
                </a:lnTo>
                <a:lnTo>
                  <a:pt x="328" y="553"/>
                </a:lnTo>
                <a:lnTo>
                  <a:pt x="315" y="553"/>
                </a:lnTo>
                <a:lnTo>
                  <a:pt x="303" y="540"/>
                </a:lnTo>
                <a:lnTo>
                  <a:pt x="303" y="528"/>
                </a:lnTo>
                <a:lnTo>
                  <a:pt x="303" y="521"/>
                </a:lnTo>
                <a:lnTo>
                  <a:pt x="296" y="521"/>
                </a:lnTo>
                <a:lnTo>
                  <a:pt x="283" y="521"/>
                </a:lnTo>
                <a:lnTo>
                  <a:pt x="283" y="521"/>
                </a:lnTo>
                <a:lnTo>
                  <a:pt x="277" y="515"/>
                </a:lnTo>
                <a:lnTo>
                  <a:pt x="264" y="515"/>
                </a:lnTo>
                <a:lnTo>
                  <a:pt x="264" y="502"/>
                </a:lnTo>
                <a:lnTo>
                  <a:pt x="238" y="502"/>
                </a:lnTo>
                <a:lnTo>
                  <a:pt x="225" y="495"/>
                </a:lnTo>
                <a:lnTo>
                  <a:pt x="200" y="476"/>
                </a:lnTo>
                <a:lnTo>
                  <a:pt x="180" y="457"/>
                </a:lnTo>
                <a:lnTo>
                  <a:pt x="168" y="450"/>
                </a:lnTo>
                <a:lnTo>
                  <a:pt x="161" y="438"/>
                </a:lnTo>
                <a:lnTo>
                  <a:pt x="116" y="418"/>
                </a:lnTo>
                <a:lnTo>
                  <a:pt x="71" y="393"/>
                </a:lnTo>
                <a:lnTo>
                  <a:pt x="33" y="373"/>
                </a:lnTo>
                <a:lnTo>
                  <a:pt x="13" y="367"/>
                </a:lnTo>
                <a:lnTo>
                  <a:pt x="0" y="367"/>
                </a:lnTo>
                <a:lnTo>
                  <a:pt x="0" y="373"/>
                </a:lnTo>
                <a:lnTo>
                  <a:pt x="13" y="380"/>
                </a:lnTo>
                <a:lnTo>
                  <a:pt x="33" y="386"/>
                </a:lnTo>
                <a:lnTo>
                  <a:pt x="65" y="399"/>
                </a:lnTo>
                <a:lnTo>
                  <a:pt x="110" y="425"/>
                </a:lnTo>
                <a:lnTo>
                  <a:pt x="142" y="444"/>
                </a:lnTo>
                <a:lnTo>
                  <a:pt x="161" y="457"/>
                </a:lnTo>
                <a:lnTo>
                  <a:pt x="174" y="470"/>
                </a:lnTo>
                <a:lnTo>
                  <a:pt x="180" y="483"/>
                </a:lnTo>
                <a:lnTo>
                  <a:pt x="180" y="489"/>
                </a:lnTo>
                <a:lnTo>
                  <a:pt x="174" y="483"/>
                </a:lnTo>
                <a:lnTo>
                  <a:pt x="142" y="457"/>
                </a:lnTo>
                <a:lnTo>
                  <a:pt x="135" y="450"/>
                </a:lnTo>
                <a:lnTo>
                  <a:pt x="123" y="444"/>
                </a:lnTo>
                <a:lnTo>
                  <a:pt x="110" y="438"/>
                </a:lnTo>
                <a:lnTo>
                  <a:pt x="97" y="431"/>
                </a:lnTo>
                <a:lnTo>
                  <a:pt x="97" y="425"/>
                </a:lnTo>
                <a:lnTo>
                  <a:pt x="97" y="431"/>
                </a:lnTo>
                <a:lnTo>
                  <a:pt x="97" y="444"/>
                </a:lnTo>
                <a:lnTo>
                  <a:pt x="110" y="457"/>
                </a:lnTo>
                <a:lnTo>
                  <a:pt x="123" y="476"/>
                </a:lnTo>
                <a:lnTo>
                  <a:pt x="129" y="476"/>
                </a:lnTo>
                <a:lnTo>
                  <a:pt x="155" y="489"/>
                </a:lnTo>
                <a:lnTo>
                  <a:pt x="168" y="489"/>
                </a:lnTo>
                <a:lnTo>
                  <a:pt x="174" y="495"/>
                </a:lnTo>
                <a:lnTo>
                  <a:pt x="180" y="502"/>
                </a:lnTo>
                <a:lnTo>
                  <a:pt x="187" y="502"/>
                </a:lnTo>
                <a:lnTo>
                  <a:pt x="193" y="508"/>
                </a:lnTo>
                <a:lnTo>
                  <a:pt x="193" y="515"/>
                </a:lnTo>
                <a:lnTo>
                  <a:pt x="187" y="521"/>
                </a:lnTo>
                <a:lnTo>
                  <a:pt x="213" y="521"/>
                </a:lnTo>
                <a:lnTo>
                  <a:pt x="219" y="521"/>
                </a:lnTo>
                <a:lnTo>
                  <a:pt x="219" y="521"/>
                </a:lnTo>
                <a:lnTo>
                  <a:pt x="213" y="528"/>
                </a:lnTo>
                <a:lnTo>
                  <a:pt x="193" y="528"/>
                </a:lnTo>
                <a:lnTo>
                  <a:pt x="174" y="528"/>
                </a:lnTo>
                <a:lnTo>
                  <a:pt x="168" y="521"/>
                </a:lnTo>
                <a:lnTo>
                  <a:pt x="161" y="515"/>
                </a:lnTo>
                <a:lnTo>
                  <a:pt x="142" y="515"/>
                </a:lnTo>
                <a:lnTo>
                  <a:pt x="123" y="521"/>
                </a:lnTo>
                <a:lnTo>
                  <a:pt x="110" y="515"/>
                </a:lnTo>
                <a:lnTo>
                  <a:pt x="103" y="508"/>
                </a:lnTo>
                <a:lnTo>
                  <a:pt x="97" y="508"/>
                </a:lnTo>
                <a:lnTo>
                  <a:pt x="84" y="515"/>
                </a:lnTo>
                <a:lnTo>
                  <a:pt x="71" y="508"/>
                </a:lnTo>
                <a:lnTo>
                  <a:pt x="58" y="508"/>
                </a:lnTo>
                <a:lnTo>
                  <a:pt x="26" y="489"/>
                </a:lnTo>
                <a:lnTo>
                  <a:pt x="0" y="476"/>
                </a:lnTo>
                <a:lnTo>
                  <a:pt x="0" y="489"/>
                </a:lnTo>
                <a:lnTo>
                  <a:pt x="7" y="489"/>
                </a:lnTo>
                <a:lnTo>
                  <a:pt x="20" y="495"/>
                </a:lnTo>
                <a:lnTo>
                  <a:pt x="26" y="502"/>
                </a:lnTo>
                <a:lnTo>
                  <a:pt x="7" y="502"/>
                </a:lnTo>
                <a:lnTo>
                  <a:pt x="0" y="502"/>
                </a:lnTo>
                <a:lnTo>
                  <a:pt x="0" y="515"/>
                </a:lnTo>
                <a:lnTo>
                  <a:pt x="20" y="515"/>
                </a:lnTo>
                <a:lnTo>
                  <a:pt x="26" y="515"/>
                </a:lnTo>
                <a:lnTo>
                  <a:pt x="65" y="521"/>
                </a:lnTo>
                <a:lnTo>
                  <a:pt x="90" y="521"/>
                </a:lnTo>
                <a:lnTo>
                  <a:pt x="84" y="521"/>
                </a:lnTo>
                <a:lnTo>
                  <a:pt x="78" y="528"/>
                </a:lnTo>
                <a:lnTo>
                  <a:pt x="52" y="528"/>
                </a:lnTo>
                <a:lnTo>
                  <a:pt x="26" y="534"/>
                </a:lnTo>
                <a:lnTo>
                  <a:pt x="13" y="540"/>
                </a:lnTo>
                <a:lnTo>
                  <a:pt x="0" y="547"/>
                </a:lnTo>
                <a:lnTo>
                  <a:pt x="0" y="553"/>
                </a:lnTo>
                <a:lnTo>
                  <a:pt x="20" y="547"/>
                </a:lnTo>
                <a:lnTo>
                  <a:pt x="52" y="540"/>
                </a:lnTo>
                <a:lnTo>
                  <a:pt x="84" y="540"/>
                </a:lnTo>
                <a:lnTo>
                  <a:pt x="110" y="540"/>
                </a:lnTo>
                <a:lnTo>
                  <a:pt x="135" y="540"/>
                </a:lnTo>
                <a:lnTo>
                  <a:pt x="161" y="534"/>
                </a:lnTo>
                <a:lnTo>
                  <a:pt x="225" y="534"/>
                </a:lnTo>
                <a:lnTo>
                  <a:pt x="245" y="534"/>
                </a:lnTo>
                <a:lnTo>
                  <a:pt x="258" y="534"/>
                </a:lnTo>
                <a:lnTo>
                  <a:pt x="258" y="540"/>
                </a:lnTo>
                <a:lnTo>
                  <a:pt x="258" y="560"/>
                </a:lnTo>
                <a:lnTo>
                  <a:pt x="258" y="566"/>
                </a:lnTo>
                <a:lnTo>
                  <a:pt x="245" y="566"/>
                </a:lnTo>
                <a:lnTo>
                  <a:pt x="225" y="566"/>
                </a:lnTo>
                <a:lnTo>
                  <a:pt x="225" y="579"/>
                </a:lnTo>
                <a:lnTo>
                  <a:pt x="232" y="585"/>
                </a:lnTo>
                <a:lnTo>
                  <a:pt x="245" y="585"/>
                </a:lnTo>
                <a:lnTo>
                  <a:pt x="277" y="579"/>
                </a:lnTo>
                <a:lnTo>
                  <a:pt x="303" y="579"/>
                </a:lnTo>
                <a:lnTo>
                  <a:pt x="328" y="585"/>
                </a:lnTo>
                <a:lnTo>
                  <a:pt x="322" y="592"/>
                </a:lnTo>
                <a:lnTo>
                  <a:pt x="328" y="598"/>
                </a:lnTo>
                <a:lnTo>
                  <a:pt x="341" y="618"/>
                </a:lnTo>
                <a:lnTo>
                  <a:pt x="412" y="618"/>
                </a:lnTo>
                <a:lnTo>
                  <a:pt x="360" y="585"/>
                </a:lnTo>
                <a:lnTo>
                  <a:pt x="418" y="579"/>
                </a:lnTo>
                <a:lnTo>
                  <a:pt x="438" y="579"/>
                </a:lnTo>
                <a:lnTo>
                  <a:pt x="463" y="579"/>
                </a:lnTo>
                <a:lnTo>
                  <a:pt x="476" y="592"/>
                </a:lnTo>
                <a:lnTo>
                  <a:pt x="489" y="592"/>
                </a:lnTo>
                <a:lnTo>
                  <a:pt x="495" y="592"/>
                </a:lnTo>
                <a:lnTo>
                  <a:pt x="515" y="598"/>
                </a:lnTo>
                <a:lnTo>
                  <a:pt x="553" y="618"/>
                </a:lnTo>
                <a:lnTo>
                  <a:pt x="585" y="618"/>
                </a:lnTo>
                <a:lnTo>
                  <a:pt x="534" y="598"/>
                </a:lnTo>
                <a:lnTo>
                  <a:pt x="528" y="592"/>
                </a:lnTo>
                <a:lnTo>
                  <a:pt x="515" y="585"/>
                </a:lnTo>
                <a:lnTo>
                  <a:pt x="528" y="585"/>
                </a:lnTo>
                <a:lnTo>
                  <a:pt x="540" y="585"/>
                </a:lnTo>
                <a:lnTo>
                  <a:pt x="566" y="585"/>
                </a:lnTo>
                <a:lnTo>
                  <a:pt x="573" y="585"/>
                </a:lnTo>
                <a:lnTo>
                  <a:pt x="585" y="585"/>
                </a:lnTo>
                <a:lnTo>
                  <a:pt x="611" y="592"/>
                </a:lnTo>
                <a:lnTo>
                  <a:pt x="618" y="598"/>
                </a:lnTo>
                <a:lnTo>
                  <a:pt x="630" y="598"/>
                </a:lnTo>
                <a:lnTo>
                  <a:pt x="650" y="605"/>
                </a:lnTo>
                <a:lnTo>
                  <a:pt x="675" y="605"/>
                </a:lnTo>
                <a:lnTo>
                  <a:pt x="688" y="611"/>
                </a:lnTo>
                <a:lnTo>
                  <a:pt x="695" y="618"/>
                </a:lnTo>
                <a:lnTo>
                  <a:pt x="708" y="611"/>
                </a:lnTo>
                <a:lnTo>
                  <a:pt x="714" y="611"/>
                </a:lnTo>
                <a:lnTo>
                  <a:pt x="714" y="618"/>
                </a:lnTo>
                <a:lnTo>
                  <a:pt x="772" y="618"/>
                </a:lnTo>
                <a:lnTo>
                  <a:pt x="708" y="598"/>
                </a:lnTo>
                <a:lnTo>
                  <a:pt x="682" y="585"/>
                </a:lnTo>
                <a:lnTo>
                  <a:pt x="675" y="585"/>
                </a:lnTo>
                <a:lnTo>
                  <a:pt x="675" y="579"/>
                </a:lnTo>
                <a:lnTo>
                  <a:pt x="682" y="579"/>
                </a:lnTo>
                <a:lnTo>
                  <a:pt x="714" y="585"/>
                </a:lnTo>
                <a:lnTo>
                  <a:pt x="740" y="592"/>
                </a:lnTo>
                <a:lnTo>
                  <a:pt x="772" y="605"/>
                </a:lnTo>
                <a:lnTo>
                  <a:pt x="798" y="611"/>
                </a:lnTo>
                <a:lnTo>
                  <a:pt x="804" y="618"/>
                </a:lnTo>
                <a:lnTo>
                  <a:pt x="810" y="618"/>
                </a:lnTo>
                <a:lnTo>
                  <a:pt x="849" y="618"/>
                </a:lnTo>
                <a:lnTo>
                  <a:pt x="810" y="605"/>
                </a:lnTo>
                <a:lnTo>
                  <a:pt x="791" y="592"/>
                </a:lnTo>
                <a:lnTo>
                  <a:pt x="778" y="592"/>
                </a:lnTo>
                <a:lnTo>
                  <a:pt x="5433" y="495"/>
                </a:lnTo>
                <a:lnTo>
                  <a:pt x="110" y="521"/>
                </a:lnTo>
                <a:lnTo>
                  <a:pt x="116" y="521"/>
                </a:lnTo>
                <a:lnTo>
                  <a:pt x="155" y="521"/>
                </a:lnTo>
                <a:lnTo>
                  <a:pt x="161" y="528"/>
                </a:lnTo>
                <a:lnTo>
                  <a:pt x="142" y="528"/>
                </a:lnTo>
                <a:lnTo>
                  <a:pt x="123" y="528"/>
                </a:lnTo>
                <a:lnTo>
                  <a:pt x="110" y="521"/>
                </a:lnTo>
                <a:lnTo>
                  <a:pt x="5433" y="495"/>
                </a:lnTo>
                <a:lnTo>
                  <a:pt x="283" y="560"/>
                </a:lnTo>
                <a:lnTo>
                  <a:pt x="277" y="560"/>
                </a:lnTo>
                <a:lnTo>
                  <a:pt x="270" y="553"/>
                </a:lnTo>
                <a:lnTo>
                  <a:pt x="270" y="540"/>
                </a:lnTo>
                <a:lnTo>
                  <a:pt x="277" y="540"/>
                </a:lnTo>
                <a:lnTo>
                  <a:pt x="283" y="547"/>
                </a:lnTo>
                <a:lnTo>
                  <a:pt x="290" y="553"/>
                </a:lnTo>
                <a:lnTo>
                  <a:pt x="283" y="560"/>
                </a:lnTo>
                <a:lnTo>
                  <a:pt x="5433" y="495"/>
                </a:lnTo>
                <a:lnTo>
                  <a:pt x="206" y="373"/>
                </a:lnTo>
                <a:lnTo>
                  <a:pt x="193" y="373"/>
                </a:lnTo>
                <a:lnTo>
                  <a:pt x="187" y="380"/>
                </a:lnTo>
                <a:lnTo>
                  <a:pt x="193" y="386"/>
                </a:lnTo>
                <a:lnTo>
                  <a:pt x="200" y="386"/>
                </a:lnTo>
                <a:lnTo>
                  <a:pt x="206" y="380"/>
                </a:lnTo>
                <a:lnTo>
                  <a:pt x="219" y="373"/>
                </a:lnTo>
                <a:lnTo>
                  <a:pt x="206" y="373"/>
                </a:lnTo>
                <a:lnTo>
                  <a:pt x="5433" y="495"/>
                </a:lnTo>
                <a:lnTo>
                  <a:pt x="33" y="412"/>
                </a:lnTo>
                <a:lnTo>
                  <a:pt x="52" y="418"/>
                </a:lnTo>
                <a:lnTo>
                  <a:pt x="65" y="425"/>
                </a:lnTo>
                <a:lnTo>
                  <a:pt x="84" y="431"/>
                </a:lnTo>
                <a:lnTo>
                  <a:pt x="78" y="425"/>
                </a:lnTo>
                <a:lnTo>
                  <a:pt x="65" y="418"/>
                </a:lnTo>
                <a:lnTo>
                  <a:pt x="39" y="405"/>
                </a:lnTo>
                <a:lnTo>
                  <a:pt x="13" y="393"/>
                </a:lnTo>
                <a:lnTo>
                  <a:pt x="26" y="399"/>
                </a:lnTo>
                <a:lnTo>
                  <a:pt x="33" y="412"/>
                </a:lnTo>
                <a:lnTo>
                  <a:pt x="5433" y="495"/>
                </a:lnTo>
                <a:lnTo>
                  <a:pt x="515" y="71"/>
                </a:lnTo>
                <a:lnTo>
                  <a:pt x="508" y="78"/>
                </a:lnTo>
                <a:lnTo>
                  <a:pt x="515" y="84"/>
                </a:lnTo>
                <a:lnTo>
                  <a:pt x="521" y="78"/>
                </a:lnTo>
                <a:lnTo>
                  <a:pt x="528" y="78"/>
                </a:lnTo>
                <a:lnTo>
                  <a:pt x="521" y="71"/>
                </a:lnTo>
                <a:lnTo>
                  <a:pt x="515" y="71"/>
                </a:lnTo>
                <a:lnTo>
                  <a:pt x="5433" y="495"/>
                </a:lnTo>
                <a:lnTo>
                  <a:pt x="219" y="225"/>
                </a:lnTo>
                <a:lnTo>
                  <a:pt x="219" y="232"/>
                </a:lnTo>
                <a:lnTo>
                  <a:pt x="225" y="232"/>
                </a:lnTo>
                <a:lnTo>
                  <a:pt x="225" y="225"/>
                </a:lnTo>
                <a:lnTo>
                  <a:pt x="219" y="225"/>
                </a:lnTo>
                <a:lnTo>
                  <a:pt x="5433" y="495"/>
                </a:lnTo>
                <a:lnTo>
                  <a:pt x="1273" y="129"/>
                </a:lnTo>
                <a:lnTo>
                  <a:pt x="1286" y="129"/>
                </a:lnTo>
                <a:lnTo>
                  <a:pt x="1293" y="123"/>
                </a:lnTo>
                <a:lnTo>
                  <a:pt x="1286" y="116"/>
                </a:lnTo>
                <a:lnTo>
                  <a:pt x="1273" y="116"/>
                </a:lnTo>
                <a:lnTo>
                  <a:pt x="1254" y="116"/>
                </a:lnTo>
                <a:lnTo>
                  <a:pt x="1273" y="129"/>
                </a:lnTo>
                <a:lnTo>
                  <a:pt x="5433" y="495"/>
                </a:lnTo>
                <a:lnTo>
                  <a:pt x="470" y="84"/>
                </a:lnTo>
                <a:lnTo>
                  <a:pt x="476" y="84"/>
                </a:lnTo>
                <a:lnTo>
                  <a:pt x="483" y="84"/>
                </a:lnTo>
                <a:lnTo>
                  <a:pt x="476" y="78"/>
                </a:lnTo>
                <a:lnTo>
                  <a:pt x="470" y="78"/>
                </a:lnTo>
                <a:lnTo>
                  <a:pt x="450" y="78"/>
                </a:lnTo>
                <a:lnTo>
                  <a:pt x="470" y="84"/>
                </a:lnTo>
                <a:lnTo>
                  <a:pt x="5433" y="495"/>
                </a:lnTo>
                <a:lnTo>
                  <a:pt x="1357" y="161"/>
                </a:lnTo>
                <a:lnTo>
                  <a:pt x="1408" y="174"/>
                </a:lnTo>
                <a:lnTo>
                  <a:pt x="1492" y="193"/>
                </a:lnTo>
                <a:lnTo>
                  <a:pt x="1537" y="213"/>
                </a:lnTo>
                <a:lnTo>
                  <a:pt x="1582" y="219"/>
                </a:lnTo>
                <a:lnTo>
                  <a:pt x="1582" y="213"/>
                </a:lnTo>
                <a:lnTo>
                  <a:pt x="1575" y="213"/>
                </a:lnTo>
                <a:lnTo>
                  <a:pt x="1543" y="206"/>
                </a:lnTo>
                <a:lnTo>
                  <a:pt x="1473" y="187"/>
                </a:lnTo>
                <a:lnTo>
                  <a:pt x="1428" y="168"/>
                </a:lnTo>
                <a:lnTo>
                  <a:pt x="1376" y="142"/>
                </a:lnTo>
                <a:lnTo>
                  <a:pt x="1344" y="135"/>
                </a:lnTo>
                <a:lnTo>
                  <a:pt x="1325" y="129"/>
                </a:lnTo>
                <a:lnTo>
                  <a:pt x="1338" y="142"/>
                </a:lnTo>
                <a:lnTo>
                  <a:pt x="1357" y="161"/>
                </a:lnTo>
                <a:lnTo>
                  <a:pt x="5433" y="495"/>
                </a:lnTo>
                <a:lnTo>
                  <a:pt x="881" y="20"/>
                </a:lnTo>
                <a:lnTo>
                  <a:pt x="978" y="52"/>
                </a:lnTo>
                <a:lnTo>
                  <a:pt x="1068" y="78"/>
                </a:lnTo>
                <a:lnTo>
                  <a:pt x="1158" y="110"/>
                </a:lnTo>
                <a:lnTo>
                  <a:pt x="1138" y="110"/>
                </a:lnTo>
                <a:lnTo>
                  <a:pt x="1113" y="116"/>
                </a:lnTo>
                <a:lnTo>
                  <a:pt x="1119" y="123"/>
                </a:lnTo>
                <a:lnTo>
                  <a:pt x="1145" y="123"/>
                </a:lnTo>
                <a:lnTo>
                  <a:pt x="1196" y="116"/>
                </a:lnTo>
                <a:lnTo>
                  <a:pt x="1228" y="135"/>
                </a:lnTo>
                <a:lnTo>
                  <a:pt x="1299" y="168"/>
                </a:lnTo>
                <a:lnTo>
                  <a:pt x="1421" y="225"/>
                </a:lnTo>
                <a:lnTo>
                  <a:pt x="1511" y="264"/>
                </a:lnTo>
                <a:lnTo>
                  <a:pt x="1524" y="277"/>
                </a:lnTo>
                <a:lnTo>
                  <a:pt x="1447" y="225"/>
                </a:lnTo>
                <a:lnTo>
                  <a:pt x="1254" y="135"/>
                </a:lnTo>
                <a:lnTo>
                  <a:pt x="1215" y="123"/>
                </a:lnTo>
                <a:lnTo>
                  <a:pt x="1228" y="116"/>
                </a:lnTo>
                <a:lnTo>
                  <a:pt x="1235" y="116"/>
                </a:lnTo>
                <a:lnTo>
                  <a:pt x="1183" y="110"/>
                </a:lnTo>
                <a:lnTo>
                  <a:pt x="1132" y="90"/>
                </a:lnTo>
                <a:lnTo>
                  <a:pt x="1016" y="39"/>
                </a:lnTo>
                <a:lnTo>
                  <a:pt x="907" y="13"/>
                </a:lnTo>
                <a:lnTo>
                  <a:pt x="810" y="0"/>
                </a:lnTo>
                <a:lnTo>
                  <a:pt x="669" y="7"/>
                </a:lnTo>
                <a:lnTo>
                  <a:pt x="547" y="13"/>
                </a:lnTo>
                <a:lnTo>
                  <a:pt x="489" y="33"/>
                </a:lnTo>
                <a:lnTo>
                  <a:pt x="682" y="13"/>
                </a:lnTo>
                <a:lnTo>
                  <a:pt x="778" y="7"/>
                </a:lnTo>
                <a:lnTo>
                  <a:pt x="881" y="20"/>
                </a:lnTo>
                <a:lnTo>
                  <a:pt x="5433" y="495"/>
                </a:lnTo>
                <a:lnTo>
                  <a:pt x="225" y="71"/>
                </a:lnTo>
                <a:lnTo>
                  <a:pt x="219" y="65"/>
                </a:lnTo>
                <a:lnTo>
                  <a:pt x="213" y="65"/>
                </a:lnTo>
                <a:lnTo>
                  <a:pt x="206" y="71"/>
                </a:lnTo>
                <a:lnTo>
                  <a:pt x="213" y="71"/>
                </a:lnTo>
                <a:lnTo>
                  <a:pt x="225" y="71"/>
                </a:lnTo>
                <a:lnTo>
                  <a:pt x="5433" y="495"/>
                </a:lnTo>
                <a:lnTo>
                  <a:pt x="534" y="97"/>
                </a:lnTo>
                <a:lnTo>
                  <a:pt x="618" y="84"/>
                </a:lnTo>
                <a:lnTo>
                  <a:pt x="656" y="71"/>
                </a:lnTo>
                <a:lnTo>
                  <a:pt x="592" y="84"/>
                </a:lnTo>
                <a:lnTo>
                  <a:pt x="412" y="97"/>
                </a:lnTo>
                <a:lnTo>
                  <a:pt x="283" y="110"/>
                </a:lnTo>
                <a:lnTo>
                  <a:pt x="206" y="129"/>
                </a:lnTo>
                <a:lnTo>
                  <a:pt x="155" y="155"/>
                </a:lnTo>
                <a:lnTo>
                  <a:pt x="193" y="135"/>
                </a:lnTo>
                <a:lnTo>
                  <a:pt x="238" y="129"/>
                </a:lnTo>
                <a:lnTo>
                  <a:pt x="303" y="116"/>
                </a:lnTo>
                <a:lnTo>
                  <a:pt x="534" y="97"/>
                </a:lnTo>
                <a:lnTo>
                  <a:pt x="5433" y="495"/>
                </a:lnTo>
                <a:lnTo>
                  <a:pt x="1929" y="592"/>
                </a:lnTo>
                <a:lnTo>
                  <a:pt x="1955" y="585"/>
                </a:lnTo>
                <a:lnTo>
                  <a:pt x="2013" y="560"/>
                </a:lnTo>
                <a:lnTo>
                  <a:pt x="2019" y="560"/>
                </a:lnTo>
                <a:lnTo>
                  <a:pt x="2025" y="553"/>
                </a:lnTo>
                <a:lnTo>
                  <a:pt x="1987" y="553"/>
                </a:lnTo>
                <a:lnTo>
                  <a:pt x="1923" y="579"/>
                </a:lnTo>
                <a:lnTo>
                  <a:pt x="1890" y="592"/>
                </a:lnTo>
                <a:lnTo>
                  <a:pt x="1871" y="598"/>
                </a:lnTo>
                <a:lnTo>
                  <a:pt x="1833" y="585"/>
                </a:lnTo>
                <a:lnTo>
                  <a:pt x="1807" y="585"/>
                </a:lnTo>
                <a:lnTo>
                  <a:pt x="1788" y="579"/>
                </a:lnTo>
                <a:lnTo>
                  <a:pt x="1781" y="566"/>
                </a:lnTo>
                <a:lnTo>
                  <a:pt x="1800" y="560"/>
                </a:lnTo>
                <a:lnTo>
                  <a:pt x="1820" y="553"/>
                </a:lnTo>
                <a:lnTo>
                  <a:pt x="1878" y="528"/>
                </a:lnTo>
                <a:lnTo>
                  <a:pt x="1916" y="528"/>
                </a:lnTo>
                <a:lnTo>
                  <a:pt x="1884" y="521"/>
                </a:lnTo>
                <a:lnTo>
                  <a:pt x="1871" y="515"/>
                </a:lnTo>
                <a:lnTo>
                  <a:pt x="1858" y="521"/>
                </a:lnTo>
                <a:lnTo>
                  <a:pt x="1813" y="534"/>
                </a:lnTo>
                <a:lnTo>
                  <a:pt x="1781" y="547"/>
                </a:lnTo>
                <a:lnTo>
                  <a:pt x="1762" y="560"/>
                </a:lnTo>
                <a:lnTo>
                  <a:pt x="1736" y="547"/>
                </a:lnTo>
                <a:lnTo>
                  <a:pt x="1678" y="521"/>
                </a:lnTo>
                <a:lnTo>
                  <a:pt x="1640" y="515"/>
                </a:lnTo>
                <a:lnTo>
                  <a:pt x="1633" y="521"/>
                </a:lnTo>
                <a:lnTo>
                  <a:pt x="1614" y="515"/>
                </a:lnTo>
                <a:lnTo>
                  <a:pt x="1575" y="502"/>
                </a:lnTo>
                <a:lnTo>
                  <a:pt x="1550" y="489"/>
                </a:lnTo>
                <a:lnTo>
                  <a:pt x="1537" y="489"/>
                </a:lnTo>
                <a:lnTo>
                  <a:pt x="1530" y="483"/>
                </a:lnTo>
                <a:lnTo>
                  <a:pt x="1550" y="457"/>
                </a:lnTo>
                <a:lnTo>
                  <a:pt x="1563" y="438"/>
                </a:lnTo>
                <a:lnTo>
                  <a:pt x="1569" y="431"/>
                </a:lnTo>
                <a:lnTo>
                  <a:pt x="1582" y="431"/>
                </a:lnTo>
                <a:lnTo>
                  <a:pt x="1595" y="438"/>
                </a:lnTo>
                <a:lnTo>
                  <a:pt x="1601" y="438"/>
                </a:lnTo>
                <a:lnTo>
                  <a:pt x="1627" y="450"/>
                </a:lnTo>
                <a:lnTo>
                  <a:pt x="1646" y="457"/>
                </a:lnTo>
                <a:lnTo>
                  <a:pt x="1672" y="476"/>
                </a:lnTo>
                <a:lnTo>
                  <a:pt x="1730" y="502"/>
                </a:lnTo>
                <a:lnTo>
                  <a:pt x="1710" y="483"/>
                </a:lnTo>
                <a:lnTo>
                  <a:pt x="1678" y="470"/>
                </a:lnTo>
                <a:lnTo>
                  <a:pt x="1646" y="444"/>
                </a:lnTo>
                <a:lnTo>
                  <a:pt x="1608" y="431"/>
                </a:lnTo>
                <a:lnTo>
                  <a:pt x="1595" y="418"/>
                </a:lnTo>
                <a:lnTo>
                  <a:pt x="1614" y="412"/>
                </a:lnTo>
                <a:lnTo>
                  <a:pt x="1627" y="393"/>
                </a:lnTo>
                <a:lnTo>
                  <a:pt x="1653" y="405"/>
                </a:lnTo>
                <a:lnTo>
                  <a:pt x="1698" y="418"/>
                </a:lnTo>
                <a:lnTo>
                  <a:pt x="1717" y="431"/>
                </a:lnTo>
                <a:lnTo>
                  <a:pt x="1723" y="431"/>
                </a:lnTo>
                <a:lnTo>
                  <a:pt x="1736" y="425"/>
                </a:lnTo>
                <a:lnTo>
                  <a:pt x="1775" y="450"/>
                </a:lnTo>
                <a:lnTo>
                  <a:pt x="1813" y="476"/>
                </a:lnTo>
                <a:lnTo>
                  <a:pt x="1852" y="489"/>
                </a:lnTo>
                <a:lnTo>
                  <a:pt x="1871" y="502"/>
                </a:lnTo>
                <a:lnTo>
                  <a:pt x="1903" y="508"/>
                </a:lnTo>
                <a:lnTo>
                  <a:pt x="1923" y="515"/>
                </a:lnTo>
                <a:lnTo>
                  <a:pt x="1948" y="521"/>
                </a:lnTo>
                <a:lnTo>
                  <a:pt x="1974" y="521"/>
                </a:lnTo>
                <a:lnTo>
                  <a:pt x="1935" y="515"/>
                </a:lnTo>
                <a:lnTo>
                  <a:pt x="1910" y="502"/>
                </a:lnTo>
                <a:lnTo>
                  <a:pt x="1871" y="489"/>
                </a:lnTo>
                <a:lnTo>
                  <a:pt x="1858" y="483"/>
                </a:lnTo>
                <a:lnTo>
                  <a:pt x="1852" y="483"/>
                </a:lnTo>
                <a:lnTo>
                  <a:pt x="1845" y="483"/>
                </a:lnTo>
                <a:lnTo>
                  <a:pt x="1826" y="476"/>
                </a:lnTo>
                <a:lnTo>
                  <a:pt x="1800" y="450"/>
                </a:lnTo>
                <a:lnTo>
                  <a:pt x="1768" y="431"/>
                </a:lnTo>
                <a:lnTo>
                  <a:pt x="1749" y="425"/>
                </a:lnTo>
                <a:lnTo>
                  <a:pt x="1723" y="418"/>
                </a:lnTo>
                <a:lnTo>
                  <a:pt x="1665" y="399"/>
                </a:lnTo>
                <a:lnTo>
                  <a:pt x="1659" y="393"/>
                </a:lnTo>
                <a:lnTo>
                  <a:pt x="1653" y="393"/>
                </a:lnTo>
                <a:lnTo>
                  <a:pt x="1653" y="386"/>
                </a:lnTo>
                <a:lnTo>
                  <a:pt x="1665" y="380"/>
                </a:lnTo>
                <a:lnTo>
                  <a:pt x="1678" y="354"/>
                </a:lnTo>
                <a:lnTo>
                  <a:pt x="1672" y="354"/>
                </a:lnTo>
                <a:lnTo>
                  <a:pt x="1665" y="354"/>
                </a:lnTo>
                <a:lnTo>
                  <a:pt x="1653" y="367"/>
                </a:lnTo>
                <a:lnTo>
                  <a:pt x="1633" y="348"/>
                </a:lnTo>
                <a:lnTo>
                  <a:pt x="1608" y="335"/>
                </a:lnTo>
                <a:lnTo>
                  <a:pt x="1582" y="328"/>
                </a:lnTo>
                <a:lnTo>
                  <a:pt x="1563" y="328"/>
                </a:lnTo>
                <a:lnTo>
                  <a:pt x="1537" y="341"/>
                </a:lnTo>
                <a:lnTo>
                  <a:pt x="1524" y="335"/>
                </a:lnTo>
                <a:lnTo>
                  <a:pt x="1473" y="328"/>
                </a:lnTo>
                <a:lnTo>
                  <a:pt x="1460" y="322"/>
                </a:lnTo>
                <a:lnTo>
                  <a:pt x="1447" y="315"/>
                </a:lnTo>
                <a:lnTo>
                  <a:pt x="1421" y="309"/>
                </a:lnTo>
                <a:lnTo>
                  <a:pt x="1408" y="309"/>
                </a:lnTo>
                <a:lnTo>
                  <a:pt x="1408" y="315"/>
                </a:lnTo>
                <a:lnTo>
                  <a:pt x="1421" y="322"/>
                </a:lnTo>
                <a:lnTo>
                  <a:pt x="1428" y="328"/>
                </a:lnTo>
                <a:lnTo>
                  <a:pt x="1492" y="341"/>
                </a:lnTo>
                <a:lnTo>
                  <a:pt x="1524" y="354"/>
                </a:lnTo>
                <a:lnTo>
                  <a:pt x="1505" y="380"/>
                </a:lnTo>
                <a:lnTo>
                  <a:pt x="1492" y="405"/>
                </a:lnTo>
                <a:lnTo>
                  <a:pt x="1511" y="393"/>
                </a:lnTo>
                <a:lnTo>
                  <a:pt x="1530" y="373"/>
                </a:lnTo>
                <a:lnTo>
                  <a:pt x="1537" y="367"/>
                </a:lnTo>
                <a:lnTo>
                  <a:pt x="1550" y="367"/>
                </a:lnTo>
                <a:lnTo>
                  <a:pt x="1563" y="380"/>
                </a:lnTo>
                <a:lnTo>
                  <a:pt x="1595" y="386"/>
                </a:lnTo>
                <a:lnTo>
                  <a:pt x="1608" y="393"/>
                </a:lnTo>
                <a:lnTo>
                  <a:pt x="1614" y="399"/>
                </a:lnTo>
                <a:lnTo>
                  <a:pt x="1601" y="399"/>
                </a:lnTo>
                <a:lnTo>
                  <a:pt x="1575" y="405"/>
                </a:lnTo>
                <a:lnTo>
                  <a:pt x="1569" y="418"/>
                </a:lnTo>
                <a:lnTo>
                  <a:pt x="1563" y="418"/>
                </a:lnTo>
                <a:lnTo>
                  <a:pt x="1550" y="412"/>
                </a:lnTo>
                <a:lnTo>
                  <a:pt x="1543" y="412"/>
                </a:lnTo>
                <a:lnTo>
                  <a:pt x="1543" y="418"/>
                </a:lnTo>
                <a:lnTo>
                  <a:pt x="1550" y="425"/>
                </a:lnTo>
                <a:lnTo>
                  <a:pt x="1556" y="425"/>
                </a:lnTo>
                <a:lnTo>
                  <a:pt x="1530" y="444"/>
                </a:lnTo>
                <a:lnTo>
                  <a:pt x="1492" y="476"/>
                </a:lnTo>
                <a:lnTo>
                  <a:pt x="1440" y="450"/>
                </a:lnTo>
                <a:lnTo>
                  <a:pt x="1440" y="444"/>
                </a:lnTo>
                <a:lnTo>
                  <a:pt x="1447" y="431"/>
                </a:lnTo>
                <a:lnTo>
                  <a:pt x="1460" y="425"/>
                </a:lnTo>
                <a:lnTo>
                  <a:pt x="1466" y="412"/>
                </a:lnTo>
                <a:lnTo>
                  <a:pt x="1466" y="405"/>
                </a:lnTo>
                <a:lnTo>
                  <a:pt x="1453" y="412"/>
                </a:lnTo>
                <a:lnTo>
                  <a:pt x="1453" y="393"/>
                </a:lnTo>
                <a:lnTo>
                  <a:pt x="1434" y="405"/>
                </a:lnTo>
                <a:lnTo>
                  <a:pt x="1421" y="418"/>
                </a:lnTo>
                <a:lnTo>
                  <a:pt x="1415" y="425"/>
                </a:lnTo>
                <a:lnTo>
                  <a:pt x="1363" y="425"/>
                </a:lnTo>
                <a:lnTo>
                  <a:pt x="1344" y="412"/>
                </a:lnTo>
                <a:lnTo>
                  <a:pt x="1305" y="393"/>
                </a:lnTo>
                <a:lnTo>
                  <a:pt x="1267" y="380"/>
                </a:lnTo>
                <a:lnTo>
                  <a:pt x="1248" y="367"/>
                </a:lnTo>
                <a:lnTo>
                  <a:pt x="1235" y="367"/>
                </a:lnTo>
                <a:lnTo>
                  <a:pt x="1222" y="354"/>
                </a:lnTo>
                <a:lnTo>
                  <a:pt x="1164" y="335"/>
                </a:lnTo>
                <a:lnTo>
                  <a:pt x="1145" y="328"/>
                </a:lnTo>
                <a:lnTo>
                  <a:pt x="1119" y="315"/>
                </a:lnTo>
                <a:lnTo>
                  <a:pt x="1068" y="303"/>
                </a:lnTo>
                <a:lnTo>
                  <a:pt x="952" y="264"/>
                </a:lnTo>
                <a:lnTo>
                  <a:pt x="900" y="238"/>
                </a:lnTo>
                <a:lnTo>
                  <a:pt x="823" y="213"/>
                </a:lnTo>
                <a:lnTo>
                  <a:pt x="753" y="200"/>
                </a:lnTo>
                <a:lnTo>
                  <a:pt x="695" y="193"/>
                </a:lnTo>
                <a:lnTo>
                  <a:pt x="611" y="187"/>
                </a:lnTo>
                <a:lnTo>
                  <a:pt x="585" y="180"/>
                </a:lnTo>
                <a:lnTo>
                  <a:pt x="579" y="180"/>
                </a:lnTo>
                <a:lnTo>
                  <a:pt x="573" y="187"/>
                </a:lnTo>
                <a:lnTo>
                  <a:pt x="579" y="206"/>
                </a:lnTo>
                <a:lnTo>
                  <a:pt x="579" y="213"/>
                </a:lnTo>
                <a:lnTo>
                  <a:pt x="585" y="213"/>
                </a:lnTo>
                <a:lnTo>
                  <a:pt x="598" y="200"/>
                </a:lnTo>
                <a:lnTo>
                  <a:pt x="605" y="200"/>
                </a:lnTo>
                <a:lnTo>
                  <a:pt x="611" y="200"/>
                </a:lnTo>
                <a:lnTo>
                  <a:pt x="624" y="206"/>
                </a:lnTo>
                <a:lnTo>
                  <a:pt x="688" y="213"/>
                </a:lnTo>
                <a:lnTo>
                  <a:pt x="720" y="225"/>
                </a:lnTo>
                <a:lnTo>
                  <a:pt x="746" y="232"/>
                </a:lnTo>
                <a:lnTo>
                  <a:pt x="804" y="238"/>
                </a:lnTo>
                <a:lnTo>
                  <a:pt x="836" y="251"/>
                </a:lnTo>
                <a:lnTo>
                  <a:pt x="888" y="264"/>
                </a:lnTo>
                <a:lnTo>
                  <a:pt x="952" y="283"/>
                </a:lnTo>
                <a:lnTo>
                  <a:pt x="990" y="296"/>
                </a:lnTo>
                <a:lnTo>
                  <a:pt x="1087" y="322"/>
                </a:lnTo>
                <a:lnTo>
                  <a:pt x="1029" y="322"/>
                </a:lnTo>
                <a:lnTo>
                  <a:pt x="990" y="322"/>
                </a:lnTo>
                <a:lnTo>
                  <a:pt x="952" y="322"/>
                </a:lnTo>
                <a:lnTo>
                  <a:pt x="926" y="328"/>
                </a:lnTo>
                <a:lnTo>
                  <a:pt x="933" y="335"/>
                </a:lnTo>
                <a:lnTo>
                  <a:pt x="939" y="335"/>
                </a:lnTo>
                <a:lnTo>
                  <a:pt x="965" y="328"/>
                </a:lnTo>
                <a:lnTo>
                  <a:pt x="1023" y="328"/>
                </a:lnTo>
                <a:lnTo>
                  <a:pt x="1061" y="328"/>
                </a:lnTo>
                <a:lnTo>
                  <a:pt x="1100" y="328"/>
                </a:lnTo>
                <a:lnTo>
                  <a:pt x="1119" y="335"/>
                </a:lnTo>
                <a:lnTo>
                  <a:pt x="1132" y="335"/>
                </a:lnTo>
                <a:lnTo>
                  <a:pt x="1138" y="341"/>
                </a:lnTo>
                <a:lnTo>
                  <a:pt x="1164" y="367"/>
                </a:lnTo>
                <a:lnTo>
                  <a:pt x="1190" y="373"/>
                </a:lnTo>
                <a:lnTo>
                  <a:pt x="1215" y="373"/>
                </a:lnTo>
                <a:lnTo>
                  <a:pt x="1248" y="386"/>
                </a:lnTo>
                <a:lnTo>
                  <a:pt x="1260" y="393"/>
                </a:lnTo>
                <a:lnTo>
                  <a:pt x="1235" y="393"/>
                </a:lnTo>
                <a:lnTo>
                  <a:pt x="1196" y="380"/>
                </a:lnTo>
                <a:lnTo>
                  <a:pt x="1183" y="386"/>
                </a:lnTo>
                <a:lnTo>
                  <a:pt x="1183" y="393"/>
                </a:lnTo>
                <a:lnTo>
                  <a:pt x="1190" y="393"/>
                </a:lnTo>
                <a:lnTo>
                  <a:pt x="1209" y="399"/>
                </a:lnTo>
                <a:lnTo>
                  <a:pt x="1254" y="405"/>
                </a:lnTo>
                <a:lnTo>
                  <a:pt x="1267" y="412"/>
                </a:lnTo>
                <a:lnTo>
                  <a:pt x="1286" y="412"/>
                </a:lnTo>
                <a:lnTo>
                  <a:pt x="1293" y="412"/>
                </a:lnTo>
                <a:lnTo>
                  <a:pt x="1299" y="418"/>
                </a:lnTo>
                <a:lnTo>
                  <a:pt x="1318" y="425"/>
                </a:lnTo>
                <a:lnTo>
                  <a:pt x="1325" y="425"/>
                </a:lnTo>
                <a:lnTo>
                  <a:pt x="1344" y="431"/>
                </a:lnTo>
                <a:lnTo>
                  <a:pt x="1376" y="438"/>
                </a:lnTo>
                <a:lnTo>
                  <a:pt x="1389" y="444"/>
                </a:lnTo>
                <a:lnTo>
                  <a:pt x="1402" y="457"/>
                </a:lnTo>
                <a:lnTo>
                  <a:pt x="1428" y="470"/>
                </a:lnTo>
                <a:lnTo>
                  <a:pt x="1473" y="495"/>
                </a:lnTo>
                <a:lnTo>
                  <a:pt x="1466" y="502"/>
                </a:lnTo>
                <a:lnTo>
                  <a:pt x="1453" y="515"/>
                </a:lnTo>
                <a:lnTo>
                  <a:pt x="1447" y="521"/>
                </a:lnTo>
                <a:lnTo>
                  <a:pt x="1395" y="553"/>
                </a:lnTo>
                <a:lnTo>
                  <a:pt x="1370" y="547"/>
                </a:lnTo>
                <a:lnTo>
                  <a:pt x="1344" y="547"/>
                </a:lnTo>
                <a:lnTo>
                  <a:pt x="1318" y="547"/>
                </a:lnTo>
                <a:lnTo>
                  <a:pt x="1305" y="540"/>
                </a:lnTo>
                <a:lnTo>
                  <a:pt x="1305" y="534"/>
                </a:lnTo>
                <a:lnTo>
                  <a:pt x="1293" y="534"/>
                </a:lnTo>
                <a:lnTo>
                  <a:pt x="1267" y="528"/>
                </a:lnTo>
                <a:lnTo>
                  <a:pt x="1248" y="521"/>
                </a:lnTo>
                <a:lnTo>
                  <a:pt x="1003" y="425"/>
                </a:lnTo>
                <a:lnTo>
                  <a:pt x="881" y="380"/>
                </a:lnTo>
                <a:lnTo>
                  <a:pt x="843" y="367"/>
                </a:lnTo>
                <a:lnTo>
                  <a:pt x="804" y="348"/>
                </a:lnTo>
                <a:lnTo>
                  <a:pt x="759" y="335"/>
                </a:lnTo>
                <a:lnTo>
                  <a:pt x="733" y="328"/>
                </a:lnTo>
                <a:lnTo>
                  <a:pt x="708" y="322"/>
                </a:lnTo>
                <a:lnTo>
                  <a:pt x="675" y="322"/>
                </a:lnTo>
                <a:lnTo>
                  <a:pt x="605" y="322"/>
                </a:lnTo>
                <a:lnTo>
                  <a:pt x="592" y="322"/>
                </a:lnTo>
                <a:lnTo>
                  <a:pt x="592" y="309"/>
                </a:lnTo>
                <a:lnTo>
                  <a:pt x="566" y="309"/>
                </a:lnTo>
                <a:lnTo>
                  <a:pt x="547" y="309"/>
                </a:lnTo>
                <a:lnTo>
                  <a:pt x="540" y="315"/>
                </a:lnTo>
                <a:lnTo>
                  <a:pt x="540" y="322"/>
                </a:lnTo>
                <a:lnTo>
                  <a:pt x="534" y="322"/>
                </a:lnTo>
                <a:lnTo>
                  <a:pt x="521" y="322"/>
                </a:lnTo>
                <a:lnTo>
                  <a:pt x="515" y="315"/>
                </a:lnTo>
                <a:lnTo>
                  <a:pt x="502" y="315"/>
                </a:lnTo>
                <a:lnTo>
                  <a:pt x="495" y="322"/>
                </a:lnTo>
                <a:lnTo>
                  <a:pt x="483" y="328"/>
                </a:lnTo>
                <a:lnTo>
                  <a:pt x="483" y="335"/>
                </a:lnTo>
                <a:lnTo>
                  <a:pt x="489" y="328"/>
                </a:lnTo>
                <a:lnTo>
                  <a:pt x="495" y="341"/>
                </a:lnTo>
                <a:lnTo>
                  <a:pt x="508" y="348"/>
                </a:lnTo>
                <a:lnTo>
                  <a:pt x="547" y="348"/>
                </a:lnTo>
                <a:lnTo>
                  <a:pt x="566" y="354"/>
                </a:lnTo>
                <a:lnTo>
                  <a:pt x="592" y="367"/>
                </a:lnTo>
                <a:lnTo>
                  <a:pt x="605" y="367"/>
                </a:lnTo>
                <a:lnTo>
                  <a:pt x="618" y="354"/>
                </a:lnTo>
                <a:lnTo>
                  <a:pt x="624" y="367"/>
                </a:lnTo>
                <a:lnTo>
                  <a:pt x="630" y="373"/>
                </a:lnTo>
                <a:lnTo>
                  <a:pt x="637" y="386"/>
                </a:lnTo>
                <a:lnTo>
                  <a:pt x="656" y="386"/>
                </a:lnTo>
                <a:lnTo>
                  <a:pt x="714" y="405"/>
                </a:lnTo>
                <a:lnTo>
                  <a:pt x="733" y="418"/>
                </a:lnTo>
                <a:lnTo>
                  <a:pt x="701" y="418"/>
                </a:lnTo>
                <a:lnTo>
                  <a:pt x="637" y="418"/>
                </a:lnTo>
                <a:lnTo>
                  <a:pt x="598" y="412"/>
                </a:lnTo>
                <a:lnTo>
                  <a:pt x="585" y="412"/>
                </a:lnTo>
                <a:lnTo>
                  <a:pt x="566" y="418"/>
                </a:lnTo>
                <a:lnTo>
                  <a:pt x="540" y="425"/>
                </a:lnTo>
                <a:lnTo>
                  <a:pt x="534" y="425"/>
                </a:lnTo>
                <a:lnTo>
                  <a:pt x="521" y="418"/>
                </a:lnTo>
                <a:lnTo>
                  <a:pt x="515" y="412"/>
                </a:lnTo>
                <a:lnTo>
                  <a:pt x="508" y="412"/>
                </a:lnTo>
                <a:lnTo>
                  <a:pt x="495" y="418"/>
                </a:lnTo>
                <a:lnTo>
                  <a:pt x="489" y="418"/>
                </a:lnTo>
                <a:lnTo>
                  <a:pt x="463" y="418"/>
                </a:lnTo>
                <a:lnTo>
                  <a:pt x="438" y="418"/>
                </a:lnTo>
                <a:lnTo>
                  <a:pt x="418" y="425"/>
                </a:lnTo>
                <a:lnTo>
                  <a:pt x="380" y="438"/>
                </a:lnTo>
                <a:lnTo>
                  <a:pt x="367" y="444"/>
                </a:lnTo>
                <a:lnTo>
                  <a:pt x="348" y="450"/>
                </a:lnTo>
                <a:lnTo>
                  <a:pt x="335" y="450"/>
                </a:lnTo>
                <a:lnTo>
                  <a:pt x="322" y="457"/>
                </a:lnTo>
                <a:lnTo>
                  <a:pt x="322" y="470"/>
                </a:lnTo>
                <a:lnTo>
                  <a:pt x="328" y="470"/>
                </a:lnTo>
                <a:lnTo>
                  <a:pt x="348" y="457"/>
                </a:lnTo>
                <a:lnTo>
                  <a:pt x="360" y="457"/>
                </a:lnTo>
                <a:lnTo>
                  <a:pt x="367" y="470"/>
                </a:lnTo>
                <a:lnTo>
                  <a:pt x="373" y="470"/>
                </a:lnTo>
                <a:lnTo>
                  <a:pt x="380" y="457"/>
                </a:lnTo>
                <a:lnTo>
                  <a:pt x="405" y="457"/>
                </a:lnTo>
                <a:lnTo>
                  <a:pt x="405" y="450"/>
                </a:lnTo>
                <a:lnTo>
                  <a:pt x="386" y="457"/>
                </a:lnTo>
                <a:lnTo>
                  <a:pt x="386" y="450"/>
                </a:lnTo>
                <a:lnTo>
                  <a:pt x="399" y="444"/>
                </a:lnTo>
                <a:lnTo>
                  <a:pt x="431" y="438"/>
                </a:lnTo>
                <a:lnTo>
                  <a:pt x="495" y="438"/>
                </a:lnTo>
                <a:lnTo>
                  <a:pt x="540" y="438"/>
                </a:lnTo>
                <a:lnTo>
                  <a:pt x="585" y="450"/>
                </a:lnTo>
                <a:lnTo>
                  <a:pt x="611" y="470"/>
                </a:lnTo>
                <a:lnTo>
                  <a:pt x="592" y="470"/>
                </a:lnTo>
                <a:lnTo>
                  <a:pt x="573" y="457"/>
                </a:lnTo>
                <a:lnTo>
                  <a:pt x="547" y="457"/>
                </a:lnTo>
                <a:lnTo>
                  <a:pt x="528" y="457"/>
                </a:lnTo>
                <a:lnTo>
                  <a:pt x="515" y="450"/>
                </a:lnTo>
                <a:lnTo>
                  <a:pt x="476" y="457"/>
                </a:lnTo>
                <a:lnTo>
                  <a:pt x="438" y="457"/>
                </a:lnTo>
                <a:lnTo>
                  <a:pt x="483" y="457"/>
                </a:lnTo>
                <a:lnTo>
                  <a:pt x="502" y="470"/>
                </a:lnTo>
                <a:lnTo>
                  <a:pt x="534" y="470"/>
                </a:lnTo>
                <a:lnTo>
                  <a:pt x="553" y="470"/>
                </a:lnTo>
                <a:lnTo>
                  <a:pt x="573" y="476"/>
                </a:lnTo>
                <a:lnTo>
                  <a:pt x="598" y="483"/>
                </a:lnTo>
                <a:lnTo>
                  <a:pt x="643" y="489"/>
                </a:lnTo>
                <a:lnTo>
                  <a:pt x="669" y="495"/>
                </a:lnTo>
                <a:lnTo>
                  <a:pt x="701" y="508"/>
                </a:lnTo>
                <a:lnTo>
                  <a:pt x="746" y="528"/>
                </a:lnTo>
                <a:lnTo>
                  <a:pt x="791" y="540"/>
                </a:lnTo>
                <a:lnTo>
                  <a:pt x="843" y="560"/>
                </a:lnTo>
                <a:lnTo>
                  <a:pt x="888" y="566"/>
                </a:lnTo>
                <a:lnTo>
                  <a:pt x="907" y="579"/>
                </a:lnTo>
                <a:lnTo>
                  <a:pt x="939" y="592"/>
                </a:lnTo>
                <a:lnTo>
                  <a:pt x="965" y="605"/>
                </a:lnTo>
                <a:lnTo>
                  <a:pt x="1003" y="605"/>
                </a:lnTo>
                <a:lnTo>
                  <a:pt x="1042" y="611"/>
                </a:lnTo>
                <a:lnTo>
                  <a:pt x="1080" y="618"/>
                </a:lnTo>
                <a:lnTo>
                  <a:pt x="1119" y="618"/>
                </a:lnTo>
                <a:lnTo>
                  <a:pt x="1113" y="605"/>
                </a:lnTo>
                <a:lnTo>
                  <a:pt x="1068" y="598"/>
                </a:lnTo>
                <a:lnTo>
                  <a:pt x="1023" y="598"/>
                </a:lnTo>
                <a:lnTo>
                  <a:pt x="978" y="592"/>
                </a:lnTo>
                <a:lnTo>
                  <a:pt x="952" y="585"/>
                </a:lnTo>
                <a:lnTo>
                  <a:pt x="926" y="566"/>
                </a:lnTo>
                <a:lnTo>
                  <a:pt x="900" y="560"/>
                </a:lnTo>
                <a:lnTo>
                  <a:pt x="875" y="560"/>
                </a:lnTo>
                <a:lnTo>
                  <a:pt x="798" y="534"/>
                </a:lnTo>
                <a:lnTo>
                  <a:pt x="753" y="521"/>
                </a:lnTo>
                <a:lnTo>
                  <a:pt x="830" y="540"/>
                </a:lnTo>
                <a:lnTo>
                  <a:pt x="759" y="515"/>
                </a:lnTo>
                <a:lnTo>
                  <a:pt x="759" y="508"/>
                </a:lnTo>
                <a:lnTo>
                  <a:pt x="772" y="515"/>
                </a:lnTo>
                <a:lnTo>
                  <a:pt x="791" y="521"/>
                </a:lnTo>
                <a:lnTo>
                  <a:pt x="823" y="521"/>
                </a:lnTo>
                <a:lnTo>
                  <a:pt x="823" y="521"/>
                </a:lnTo>
                <a:lnTo>
                  <a:pt x="823" y="515"/>
                </a:lnTo>
                <a:lnTo>
                  <a:pt x="875" y="521"/>
                </a:lnTo>
                <a:lnTo>
                  <a:pt x="913" y="528"/>
                </a:lnTo>
                <a:lnTo>
                  <a:pt x="945" y="534"/>
                </a:lnTo>
                <a:lnTo>
                  <a:pt x="997" y="534"/>
                </a:lnTo>
                <a:lnTo>
                  <a:pt x="1035" y="540"/>
                </a:lnTo>
                <a:lnTo>
                  <a:pt x="1100" y="560"/>
                </a:lnTo>
                <a:lnTo>
                  <a:pt x="1132" y="560"/>
                </a:lnTo>
                <a:lnTo>
                  <a:pt x="1132" y="566"/>
                </a:lnTo>
                <a:lnTo>
                  <a:pt x="1119" y="579"/>
                </a:lnTo>
                <a:lnTo>
                  <a:pt x="1113" y="585"/>
                </a:lnTo>
                <a:lnTo>
                  <a:pt x="1119" y="592"/>
                </a:lnTo>
                <a:lnTo>
                  <a:pt x="1138" y="585"/>
                </a:lnTo>
                <a:lnTo>
                  <a:pt x="1151" y="579"/>
                </a:lnTo>
                <a:lnTo>
                  <a:pt x="1170" y="566"/>
                </a:lnTo>
                <a:lnTo>
                  <a:pt x="1196" y="560"/>
                </a:lnTo>
                <a:lnTo>
                  <a:pt x="1209" y="553"/>
                </a:lnTo>
                <a:lnTo>
                  <a:pt x="1215" y="553"/>
                </a:lnTo>
                <a:lnTo>
                  <a:pt x="1222" y="560"/>
                </a:lnTo>
                <a:lnTo>
                  <a:pt x="1228" y="566"/>
                </a:lnTo>
                <a:lnTo>
                  <a:pt x="1235" y="560"/>
                </a:lnTo>
                <a:lnTo>
                  <a:pt x="1254" y="553"/>
                </a:lnTo>
                <a:lnTo>
                  <a:pt x="1260" y="553"/>
                </a:lnTo>
                <a:lnTo>
                  <a:pt x="1260" y="560"/>
                </a:lnTo>
                <a:lnTo>
                  <a:pt x="1248" y="566"/>
                </a:lnTo>
                <a:lnTo>
                  <a:pt x="1248" y="579"/>
                </a:lnTo>
                <a:lnTo>
                  <a:pt x="1260" y="579"/>
                </a:lnTo>
                <a:lnTo>
                  <a:pt x="1273" y="579"/>
                </a:lnTo>
                <a:lnTo>
                  <a:pt x="1293" y="592"/>
                </a:lnTo>
                <a:lnTo>
                  <a:pt x="1344" y="605"/>
                </a:lnTo>
                <a:lnTo>
                  <a:pt x="1331" y="618"/>
                </a:lnTo>
                <a:lnTo>
                  <a:pt x="1363" y="618"/>
                </a:lnTo>
                <a:lnTo>
                  <a:pt x="1363" y="611"/>
                </a:lnTo>
                <a:lnTo>
                  <a:pt x="1395" y="618"/>
                </a:lnTo>
                <a:lnTo>
                  <a:pt x="1421" y="618"/>
                </a:lnTo>
                <a:lnTo>
                  <a:pt x="1376" y="605"/>
                </a:lnTo>
                <a:lnTo>
                  <a:pt x="1395" y="598"/>
                </a:lnTo>
                <a:lnTo>
                  <a:pt x="1415" y="605"/>
                </a:lnTo>
                <a:lnTo>
                  <a:pt x="1440" y="605"/>
                </a:lnTo>
                <a:lnTo>
                  <a:pt x="1428" y="598"/>
                </a:lnTo>
                <a:lnTo>
                  <a:pt x="1408" y="592"/>
                </a:lnTo>
                <a:lnTo>
                  <a:pt x="1408" y="585"/>
                </a:lnTo>
                <a:lnTo>
                  <a:pt x="1408" y="579"/>
                </a:lnTo>
                <a:lnTo>
                  <a:pt x="1421" y="560"/>
                </a:lnTo>
                <a:lnTo>
                  <a:pt x="1434" y="560"/>
                </a:lnTo>
                <a:lnTo>
                  <a:pt x="1460" y="566"/>
                </a:lnTo>
                <a:lnTo>
                  <a:pt x="1473" y="566"/>
                </a:lnTo>
                <a:lnTo>
                  <a:pt x="1492" y="560"/>
                </a:lnTo>
                <a:lnTo>
                  <a:pt x="1518" y="560"/>
                </a:lnTo>
                <a:lnTo>
                  <a:pt x="1550" y="566"/>
                </a:lnTo>
                <a:lnTo>
                  <a:pt x="1608" y="566"/>
                </a:lnTo>
                <a:lnTo>
                  <a:pt x="1633" y="579"/>
                </a:lnTo>
                <a:lnTo>
                  <a:pt x="1665" y="579"/>
                </a:lnTo>
                <a:lnTo>
                  <a:pt x="1704" y="579"/>
                </a:lnTo>
                <a:lnTo>
                  <a:pt x="1710" y="585"/>
                </a:lnTo>
                <a:lnTo>
                  <a:pt x="1704" y="592"/>
                </a:lnTo>
                <a:lnTo>
                  <a:pt x="1698" y="598"/>
                </a:lnTo>
                <a:lnTo>
                  <a:pt x="1665" y="618"/>
                </a:lnTo>
                <a:lnTo>
                  <a:pt x="1685" y="618"/>
                </a:lnTo>
                <a:lnTo>
                  <a:pt x="1698" y="611"/>
                </a:lnTo>
                <a:lnTo>
                  <a:pt x="1717" y="598"/>
                </a:lnTo>
                <a:lnTo>
                  <a:pt x="1730" y="585"/>
                </a:lnTo>
                <a:lnTo>
                  <a:pt x="1743" y="592"/>
                </a:lnTo>
                <a:lnTo>
                  <a:pt x="1768" y="598"/>
                </a:lnTo>
                <a:lnTo>
                  <a:pt x="1775" y="598"/>
                </a:lnTo>
                <a:lnTo>
                  <a:pt x="1775" y="592"/>
                </a:lnTo>
                <a:lnTo>
                  <a:pt x="1781" y="592"/>
                </a:lnTo>
                <a:lnTo>
                  <a:pt x="1800" y="598"/>
                </a:lnTo>
                <a:lnTo>
                  <a:pt x="1813" y="598"/>
                </a:lnTo>
                <a:lnTo>
                  <a:pt x="1820" y="598"/>
                </a:lnTo>
                <a:lnTo>
                  <a:pt x="1865" y="611"/>
                </a:lnTo>
                <a:lnTo>
                  <a:pt x="1878" y="611"/>
                </a:lnTo>
                <a:lnTo>
                  <a:pt x="1884" y="618"/>
                </a:lnTo>
                <a:lnTo>
                  <a:pt x="1948" y="618"/>
                </a:lnTo>
                <a:lnTo>
                  <a:pt x="1942" y="611"/>
                </a:lnTo>
                <a:lnTo>
                  <a:pt x="1942" y="598"/>
                </a:lnTo>
                <a:lnTo>
                  <a:pt x="1910" y="598"/>
                </a:lnTo>
                <a:lnTo>
                  <a:pt x="1929" y="592"/>
                </a:lnTo>
                <a:lnTo>
                  <a:pt x="5433" y="495"/>
                </a:lnTo>
                <a:lnTo>
                  <a:pt x="1556" y="348"/>
                </a:lnTo>
                <a:lnTo>
                  <a:pt x="1556" y="341"/>
                </a:lnTo>
                <a:lnTo>
                  <a:pt x="1575" y="341"/>
                </a:lnTo>
                <a:lnTo>
                  <a:pt x="1620" y="354"/>
                </a:lnTo>
                <a:lnTo>
                  <a:pt x="1646" y="380"/>
                </a:lnTo>
                <a:lnTo>
                  <a:pt x="1633" y="380"/>
                </a:lnTo>
                <a:lnTo>
                  <a:pt x="1556" y="348"/>
                </a:lnTo>
                <a:lnTo>
                  <a:pt x="5433" y="495"/>
                </a:lnTo>
                <a:lnTo>
                  <a:pt x="714" y="450"/>
                </a:lnTo>
                <a:lnTo>
                  <a:pt x="733" y="457"/>
                </a:lnTo>
                <a:lnTo>
                  <a:pt x="727" y="470"/>
                </a:lnTo>
                <a:lnTo>
                  <a:pt x="714" y="470"/>
                </a:lnTo>
                <a:lnTo>
                  <a:pt x="708" y="450"/>
                </a:lnTo>
                <a:lnTo>
                  <a:pt x="708" y="444"/>
                </a:lnTo>
                <a:lnTo>
                  <a:pt x="714" y="450"/>
                </a:lnTo>
                <a:lnTo>
                  <a:pt x="5433" y="495"/>
                </a:lnTo>
                <a:lnTo>
                  <a:pt x="746" y="489"/>
                </a:lnTo>
                <a:lnTo>
                  <a:pt x="708" y="483"/>
                </a:lnTo>
                <a:lnTo>
                  <a:pt x="682" y="476"/>
                </a:lnTo>
                <a:lnTo>
                  <a:pt x="656" y="476"/>
                </a:lnTo>
                <a:lnTo>
                  <a:pt x="650" y="470"/>
                </a:lnTo>
                <a:lnTo>
                  <a:pt x="650" y="457"/>
                </a:lnTo>
                <a:lnTo>
                  <a:pt x="643" y="450"/>
                </a:lnTo>
                <a:lnTo>
                  <a:pt x="630" y="444"/>
                </a:lnTo>
                <a:lnTo>
                  <a:pt x="624" y="438"/>
                </a:lnTo>
                <a:lnTo>
                  <a:pt x="637" y="438"/>
                </a:lnTo>
                <a:lnTo>
                  <a:pt x="643" y="438"/>
                </a:lnTo>
                <a:lnTo>
                  <a:pt x="656" y="444"/>
                </a:lnTo>
                <a:lnTo>
                  <a:pt x="688" y="450"/>
                </a:lnTo>
                <a:lnTo>
                  <a:pt x="720" y="476"/>
                </a:lnTo>
                <a:lnTo>
                  <a:pt x="746" y="489"/>
                </a:lnTo>
                <a:lnTo>
                  <a:pt x="5433" y="495"/>
                </a:lnTo>
                <a:lnTo>
                  <a:pt x="907" y="521"/>
                </a:lnTo>
                <a:lnTo>
                  <a:pt x="855" y="508"/>
                </a:lnTo>
                <a:lnTo>
                  <a:pt x="843" y="508"/>
                </a:lnTo>
                <a:lnTo>
                  <a:pt x="823" y="502"/>
                </a:lnTo>
                <a:lnTo>
                  <a:pt x="804" y="502"/>
                </a:lnTo>
                <a:lnTo>
                  <a:pt x="791" y="489"/>
                </a:lnTo>
                <a:lnTo>
                  <a:pt x="759" y="483"/>
                </a:lnTo>
                <a:lnTo>
                  <a:pt x="746" y="476"/>
                </a:lnTo>
                <a:lnTo>
                  <a:pt x="740" y="470"/>
                </a:lnTo>
                <a:lnTo>
                  <a:pt x="746" y="470"/>
                </a:lnTo>
                <a:lnTo>
                  <a:pt x="772" y="457"/>
                </a:lnTo>
                <a:lnTo>
                  <a:pt x="785" y="457"/>
                </a:lnTo>
                <a:lnTo>
                  <a:pt x="798" y="470"/>
                </a:lnTo>
                <a:lnTo>
                  <a:pt x="810" y="476"/>
                </a:lnTo>
                <a:lnTo>
                  <a:pt x="836" y="476"/>
                </a:lnTo>
                <a:lnTo>
                  <a:pt x="855" y="476"/>
                </a:lnTo>
                <a:lnTo>
                  <a:pt x="862" y="483"/>
                </a:lnTo>
                <a:lnTo>
                  <a:pt x="888" y="495"/>
                </a:lnTo>
                <a:lnTo>
                  <a:pt x="907" y="502"/>
                </a:lnTo>
                <a:lnTo>
                  <a:pt x="920" y="508"/>
                </a:lnTo>
                <a:lnTo>
                  <a:pt x="913" y="515"/>
                </a:lnTo>
                <a:lnTo>
                  <a:pt x="907" y="521"/>
                </a:lnTo>
                <a:lnTo>
                  <a:pt x="5433" y="495"/>
                </a:lnTo>
                <a:lnTo>
                  <a:pt x="1241" y="547"/>
                </a:lnTo>
                <a:lnTo>
                  <a:pt x="1222" y="540"/>
                </a:lnTo>
                <a:lnTo>
                  <a:pt x="1209" y="540"/>
                </a:lnTo>
                <a:lnTo>
                  <a:pt x="1203" y="534"/>
                </a:lnTo>
                <a:lnTo>
                  <a:pt x="1196" y="534"/>
                </a:lnTo>
                <a:lnTo>
                  <a:pt x="1196" y="540"/>
                </a:lnTo>
                <a:lnTo>
                  <a:pt x="1170" y="540"/>
                </a:lnTo>
                <a:lnTo>
                  <a:pt x="1170" y="534"/>
                </a:lnTo>
                <a:lnTo>
                  <a:pt x="1170" y="521"/>
                </a:lnTo>
                <a:lnTo>
                  <a:pt x="1170" y="521"/>
                </a:lnTo>
                <a:lnTo>
                  <a:pt x="1164" y="521"/>
                </a:lnTo>
                <a:lnTo>
                  <a:pt x="1145" y="515"/>
                </a:lnTo>
                <a:lnTo>
                  <a:pt x="1100" y="508"/>
                </a:lnTo>
                <a:lnTo>
                  <a:pt x="1068" y="508"/>
                </a:lnTo>
                <a:lnTo>
                  <a:pt x="1042" y="508"/>
                </a:lnTo>
                <a:lnTo>
                  <a:pt x="1003" y="502"/>
                </a:lnTo>
                <a:lnTo>
                  <a:pt x="965" y="489"/>
                </a:lnTo>
                <a:lnTo>
                  <a:pt x="952" y="483"/>
                </a:lnTo>
                <a:lnTo>
                  <a:pt x="939" y="476"/>
                </a:lnTo>
                <a:lnTo>
                  <a:pt x="907" y="457"/>
                </a:lnTo>
                <a:lnTo>
                  <a:pt x="881" y="450"/>
                </a:lnTo>
                <a:lnTo>
                  <a:pt x="843" y="438"/>
                </a:lnTo>
                <a:lnTo>
                  <a:pt x="798" y="425"/>
                </a:lnTo>
                <a:lnTo>
                  <a:pt x="778" y="418"/>
                </a:lnTo>
                <a:lnTo>
                  <a:pt x="720" y="393"/>
                </a:lnTo>
                <a:lnTo>
                  <a:pt x="688" y="373"/>
                </a:lnTo>
                <a:lnTo>
                  <a:pt x="669" y="354"/>
                </a:lnTo>
                <a:lnTo>
                  <a:pt x="669" y="348"/>
                </a:lnTo>
                <a:lnTo>
                  <a:pt x="669" y="341"/>
                </a:lnTo>
                <a:lnTo>
                  <a:pt x="675" y="341"/>
                </a:lnTo>
                <a:lnTo>
                  <a:pt x="682" y="354"/>
                </a:lnTo>
                <a:lnTo>
                  <a:pt x="688" y="354"/>
                </a:lnTo>
                <a:lnTo>
                  <a:pt x="695" y="354"/>
                </a:lnTo>
                <a:lnTo>
                  <a:pt x="701" y="348"/>
                </a:lnTo>
                <a:lnTo>
                  <a:pt x="733" y="354"/>
                </a:lnTo>
                <a:lnTo>
                  <a:pt x="817" y="380"/>
                </a:lnTo>
                <a:lnTo>
                  <a:pt x="855" y="386"/>
                </a:lnTo>
                <a:lnTo>
                  <a:pt x="907" y="399"/>
                </a:lnTo>
                <a:lnTo>
                  <a:pt x="939" y="412"/>
                </a:lnTo>
                <a:lnTo>
                  <a:pt x="952" y="418"/>
                </a:lnTo>
                <a:lnTo>
                  <a:pt x="990" y="438"/>
                </a:lnTo>
                <a:lnTo>
                  <a:pt x="1132" y="495"/>
                </a:lnTo>
                <a:lnTo>
                  <a:pt x="1248" y="534"/>
                </a:lnTo>
                <a:lnTo>
                  <a:pt x="1248" y="540"/>
                </a:lnTo>
                <a:lnTo>
                  <a:pt x="1241" y="547"/>
                </a:lnTo>
                <a:lnTo>
                  <a:pt x="5433" y="495"/>
                </a:lnTo>
                <a:lnTo>
                  <a:pt x="1350" y="598"/>
                </a:lnTo>
                <a:lnTo>
                  <a:pt x="1312" y="585"/>
                </a:lnTo>
                <a:lnTo>
                  <a:pt x="1299" y="579"/>
                </a:lnTo>
                <a:lnTo>
                  <a:pt x="1273" y="560"/>
                </a:lnTo>
                <a:lnTo>
                  <a:pt x="1273" y="553"/>
                </a:lnTo>
                <a:lnTo>
                  <a:pt x="1286" y="553"/>
                </a:lnTo>
                <a:lnTo>
                  <a:pt x="1305" y="560"/>
                </a:lnTo>
                <a:lnTo>
                  <a:pt x="1318" y="560"/>
                </a:lnTo>
                <a:lnTo>
                  <a:pt x="1331" y="566"/>
                </a:lnTo>
                <a:lnTo>
                  <a:pt x="1357" y="585"/>
                </a:lnTo>
                <a:lnTo>
                  <a:pt x="1350" y="598"/>
                </a:lnTo>
                <a:lnTo>
                  <a:pt x="5433" y="495"/>
                </a:lnTo>
                <a:lnTo>
                  <a:pt x="1370" y="566"/>
                </a:lnTo>
                <a:lnTo>
                  <a:pt x="1357" y="566"/>
                </a:lnTo>
                <a:lnTo>
                  <a:pt x="1357" y="560"/>
                </a:lnTo>
                <a:lnTo>
                  <a:pt x="1363" y="560"/>
                </a:lnTo>
                <a:lnTo>
                  <a:pt x="1376" y="560"/>
                </a:lnTo>
                <a:lnTo>
                  <a:pt x="1370" y="566"/>
                </a:lnTo>
                <a:lnTo>
                  <a:pt x="5433" y="495"/>
                </a:lnTo>
                <a:lnTo>
                  <a:pt x="1659" y="560"/>
                </a:lnTo>
                <a:lnTo>
                  <a:pt x="1633" y="560"/>
                </a:lnTo>
                <a:lnTo>
                  <a:pt x="1601" y="553"/>
                </a:lnTo>
                <a:lnTo>
                  <a:pt x="1569" y="553"/>
                </a:lnTo>
                <a:lnTo>
                  <a:pt x="1543" y="553"/>
                </a:lnTo>
                <a:lnTo>
                  <a:pt x="1518" y="547"/>
                </a:lnTo>
                <a:lnTo>
                  <a:pt x="1492" y="553"/>
                </a:lnTo>
                <a:lnTo>
                  <a:pt x="1453" y="553"/>
                </a:lnTo>
                <a:lnTo>
                  <a:pt x="1434" y="547"/>
                </a:lnTo>
                <a:lnTo>
                  <a:pt x="1440" y="540"/>
                </a:lnTo>
                <a:lnTo>
                  <a:pt x="1453" y="521"/>
                </a:lnTo>
                <a:lnTo>
                  <a:pt x="1460" y="521"/>
                </a:lnTo>
                <a:lnTo>
                  <a:pt x="1466" y="521"/>
                </a:lnTo>
                <a:lnTo>
                  <a:pt x="1492" y="521"/>
                </a:lnTo>
                <a:lnTo>
                  <a:pt x="1479" y="515"/>
                </a:lnTo>
                <a:lnTo>
                  <a:pt x="1473" y="508"/>
                </a:lnTo>
                <a:lnTo>
                  <a:pt x="1479" y="502"/>
                </a:lnTo>
                <a:lnTo>
                  <a:pt x="1498" y="495"/>
                </a:lnTo>
                <a:lnTo>
                  <a:pt x="1511" y="495"/>
                </a:lnTo>
                <a:lnTo>
                  <a:pt x="1543" y="508"/>
                </a:lnTo>
                <a:lnTo>
                  <a:pt x="1582" y="521"/>
                </a:lnTo>
                <a:lnTo>
                  <a:pt x="1633" y="534"/>
                </a:lnTo>
                <a:lnTo>
                  <a:pt x="1678" y="560"/>
                </a:lnTo>
                <a:lnTo>
                  <a:pt x="1659" y="560"/>
                </a:lnTo>
                <a:lnTo>
                  <a:pt x="5433" y="495"/>
                </a:lnTo>
                <a:lnTo>
                  <a:pt x="444" y="84"/>
                </a:lnTo>
                <a:lnTo>
                  <a:pt x="444" y="78"/>
                </a:lnTo>
                <a:lnTo>
                  <a:pt x="438" y="84"/>
                </a:lnTo>
                <a:lnTo>
                  <a:pt x="431" y="90"/>
                </a:lnTo>
                <a:lnTo>
                  <a:pt x="438" y="90"/>
                </a:lnTo>
                <a:lnTo>
                  <a:pt x="444" y="84"/>
                </a:lnTo>
                <a:lnTo>
                  <a:pt x="5433" y="495"/>
                </a:lnTo>
                <a:lnTo>
                  <a:pt x="296" y="39"/>
                </a:lnTo>
                <a:lnTo>
                  <a:pt x="315" y="39"/>
                </a:lnTo>
                <a:lnTo>
                  <a:pt x="322" y="39"/>
                </a:lnTo>
                <a:lnTo>
                  <a:pt x="328" y="39"/>
                </a:lnTo>
                <a:lnTo>
                  <a:pt x="322" y="39"/>
                </a:lnTo>
                <a:lnTo>
                  <a:pt x="309" y="39"/>
                </a:lnTo>
                <a:lnTo>
                  <a:pt x="296" y="39"/>
                </a:lnTo>
                <a:lnTo>
                  <a:pt x="290" y="39"/>
                </a:lnTo>
                <a:lnTo>
                  <a:pt x="296" y="39"/>
                </a:lnTo>
                <a:lnTo>
                  <a:pt x="5433" y="495"/>
                </a:lnTo>
                <a:lnTo>
                  <a:pt x="380" y="380"/>
                </a:lnTo>
                <a:lnTo>
                  <a:pt x="386" y="386"/>
                </a:lnTo>
                <a:lnTo>
                  <a:pt x="399" y="380"/>
                </a:lnTo>
                <a:lnTo>
                  <a:pt x="386" y="380"/>
                </a:lnTo>
                <a:lnTo>
                  <a:pt x="380" y="380"/>
                </a:lnTo>
                <a:lnTo>
                  <a:pt x="5433" y="495"/>
                </a:lnTo>
                <a:lnTo>
                  <a:pt x="2527" y="328"/>
                </a:lnTo>
                <a:lnTo>
                  <a:pt x="2559" y="315"/>
                </a:lnTo>
                <a:lnTo>
                  <a:pt x="2572" y="315"/>
                </a:lnTo>
                <a:lnTo>
                  <a:pt x="2578" y="315"/>
                </a:lnTo>
                <a:lnTo>
                  <a:pt x="2585" y="309"/>
                </a:lnTo>
                <a:lnTo>
                  <a:pt x="2598" y="309"/>
                </a:lnTo>
                <a:lnTo>
                  <a:pt x="2610" y="309"/>
                </a:lnTo>
                <a:lnTo>
                  <a:pt x="2610" y="303"/>
                </a:lnTo>
                <a:lnTo>
                  <a:pt x="2604" y="303"/>
                </a:lnTo>
                <a:lnTo>
                  <a:pt x="2559" y="309"/>
                </a:lnTo>
                <a:lnTo>
                  <a:pt x="2546" y="309"/>
                </a:lnTo>
                <a:lnTo>
                  <a:pt x="2527" y="315"/>
                </a:lnTo>
                <a:lnTo>
                  <a:pt x="2482" y="328"/>
                </a:lnTo>
                <a:lnTo>
                  <a:pt x="2418" y="341"/>
                </a:lnTo>
                <a:lnTo>
                  <a:pt x="2385" y="341"/>
                </a:lnTo>
                <a:lnTo>
                  <a:pt x="2360" y="341"/>
                </a:lnTo>
                <a:lnTo>
                  <a:pt x="2347" y="354"/>
                </a:lnTo>
                <a:lnTo>
                  <a:pt x="2328" y="354"/>
                </a:lnTo>
                <a:lnTo>
                  <a:pt x="2295" y="367"/>
                </a:lnTo>
                <a:lnTo>
                  <a:pt x="2283" y="367"/>
                </a:lnTo>
                <a:lnTo>
                  <a:pt x="2276" y="367"/>
                </a:lnTo>
                <a:lnTo>
                  <a:pt x="2270" y="373"/>
                </a:lnTo>
                <a:lnTo>
                  <a:pt x="2270" y="380"/>
                </a:lnTo>
                <a:lnTo>
                  <a:pt x="2283" y="380"/>
                </a:lnTo>
                <a:lnTo>
                  <a:pt x="2295" y="380"/>
                </a:lnTo>
                <a:lnTo>
                  <a:pt x="2302" y="380"/>
                </a:lnTo>
                <a:lnTo>
                  <a:pt x="2321" y="373"/>
                </a:lnTo>
                <a:lnTo>
                  <a:pt x="2340" y="373"/>
                </a:lnTo>
                <a:lnTo>
                  <a:pt x="2366" y="354"/>
                </a:lnTo>
                <a:lnTo>
                  <a:pt x="2373" y="354"/>
                </a:lnTo>
                <a:lnTo>
                  <a:pt x="2379" y="354"/>
                </a:lnTo>
                <a:lnTo>
                  <a:pt x="2424" y="354"/>
                </a:lnTo>
                <a:lnTo>
                  <a:pt x="2437" y="348"/>
                </a:lnTo>
                <a:lnTo>
                  <a:pt x="2450" y="341"/>
                </a:lnTo>
                <a:lnTo>
                  <a:pt x="2475" y="335"/>
                </a:lnTo>
                <a:lnTo>
                  <a:pt x="2527" y="328"/>
                </a:lnTo>
                <a:lnTo>
                  <a:pt x="5433" y="495"/>
                </a:lnTo>
                <a:lnTo>
                  <a:pt x="2302" y="341"/>
                </a:lnTo>
                <a:lnTo>
                  <a:pt x="2295" y="335"/>
                </a:lnTo>
                <a:lnTo>
                  <a:pt x="2283" y="328"/>
                </a:lnTo>
                <a:lnTo>
                  <a:pt x="2289" y="335"/>
                </a:lnTo>
                <a:lnTo>
                  <a:pt x="2302" y="341"/>
                </a:lnTo>
                <a:lnTo>
                  <a:pt x="5433" y="495"/>
                </a:lnTo>
                <a:lnTo>
                  <a:pt x="2347" y="335"/>
                </a:lnTo>
                <a:lnTo>
                  <a:pt x="2328" y="335"/>
                </a:lnTo>
                <a:lnTo>
                  <a:pt x="2328" y="341"/>
                </a:lnTo>
                <a:lnTo>
                  <a:pt x="2340" y="341"/>
                </a:lnTo>
                <a:lnTo>
                  <a:pt x="2347" y="335"/>
                </a:lnTo>
                <a:lnTo>
                  <a:pt x="5433" y="495"/>
                </a:lnTo>
                <a:lnTo>
                  <a:pt x="3099" y="303"/>
                </a:lnTo>
                <a:lnTo>
                  <a:pt x="3118" y="309"/>
                </a:lnTo>
                <a:lnTo>
                  <a:pt x="3144" y="315"/>
                </a:lnTo>
                <a:lnTo>
                  <a:pt x="3183" y="335"/>
                </a:lnTo>
                <a:lnTo>
                  <a:pt x="3189" y="335"/>
                </a:lnTo>
                <a:lnTo>
                  <a:pt x="3195" y="341"/>
                </a:lnTo>
                <a:lnTo>
                  <a:pt x="3202" y="348"/>
                </a:lnTo>
                <a:lnTo>
                  <a:pt x="3163" y="380"/>
                </a:lnTo>
                <a:lnTo>
                  <a:pt x="3150" y="380"/>
                </a:lnTo>
                <a:lnTo>
                  <a:pt x="3144" y="386"/>
                </a:lnTo>
                <a:lnTo>
                  <a:pt x="3150" y="393"/>
                </a:lnTo>
                <a:lnTo>
                  <a:pt x="3144" y="393"/>
                </a:lnTo>
                <a:lnTo>
                  <a:pt x="3150" y="393"/>
                </a:lnTo>
                <a:lnTo>
                  <a:pt x="3189" y="380"/>
                </a:lnTo>
                <a:lnTo>
                  <a:pt x="3195" y="373"/>
                </a:lnTo>
                <a:lnTo>
                  <a:pt x="3208" y="367"/>
                </a:lnTo>
                <a:lnTo>
                  <a:pt x="3215" y="367"/>
                </a:lnTo>
                <a:lnTo>
                  <a:pt x="3234" y="373"/>
                </a:lnTo>
                <a:lnTo>
                  <a:pt x="3247" y="380"/>
                </a:lnTo>
                <a:lnTo>
                  <a:pt x="3253" y="380"/>
                </a:lnTo>
                <a:lnTo>
                  <a:pt x="3253" y="373"/>
                </a:lnTo>
                <a:lnTo>
                  <a:pt x="3247" y="367"/>
                </a:lnTo>
                <a:lnTo>
                  <a:pt x="3247" y="341"/>
                </a:lnTo>
                <a:lnTo>
                  <a:pt x="3234" y="341"/>
                </a:lnTo>
                <a:lnTo>
                  <a:pt x="3228" y="348"/>
                </a:lnTo>
                <a:lnTo>
                  <a:pt x="3228" y="341"/>
                </a:lnTo>
                <a:lnTo>
                  <a:pt x="3215" y="341"/>
                </a:lnTo>
                <a:lnTo>
                  <a:pt x="3202" y="328"/>
                </a:lnTo>
                <a:lnTo>
                  <a:pt x="3189" y="322"/>
                </a:lnTo>
                <a:lnTo>
                  <a:pt x="3183" y="322"/>
                </a:lnTo>
                <a:lnTo>
                  <a:pt x="3183" y="315"/>
                </a:lnTo>
                <a:lnTo>
                  <a:pt x="3163" y="309"/>
                </a:lnTo>
                <a:lnTo>
                  <a:pt x="3131" y="309"/>
                </a:lnTo>
                <a:lnTo>
                  <a:pt x="3118" y="303"/>
                </a:lnTo>
                <a:lnTo>
                  <a:pt x="3105" y="296"/>
                </a:lnTo>
                <a:lnTo>
                  <a:pt x="3099" y="303"/>
                </a:lnTo>
                <a:lnTo>
                  <a:pt x="5433" y="495"/>
                </a:lnTo>
                <a:lnTo>
                  <a:pt x="2520" y="399"/>
                </a:lnTo>
                <a:lnTo>
                  <a:pt x="2565" y="393"/>
                </a:lnTo>
                <a:lnTo>
                  <a:pt x="2604" y="386"/>
                </a:lnTo>
                <a:lnTo>
                  <a:pt x="2643" y="380"/>
                </a:lnTo>
                <a:lnTo>
                  <a:pt x="2662" y="373"/>
                </a:lnTo>
                <a:lnTo>
                  <a:pt x="2681" y="367"/>
                </a:lnTo>
                <a:lnTo>
                  <a:pt x="2694" y="354"/>
                </a:lnTo>
                <a:lnTo>
                  <a:pt x="2726" y="354"/>
                </a:lnTo>
                <a:lnTo>
                  <a:pt x="2758" y="348"/>
                </a:lnTo>
                <a:lnTo>
                  <a:pt x="2784" y="341"/>
                </a:lnTo>
                <a:lnTo>
                  <a:pt x="2790" y="341"/>
                </a:lnTo>
                <a:lnTo>
                  <a:pt x="2784" y="335"/>
                </a:lnTo>
                <a:lnTo>
                  <a:pt x="2707" y="348"/>
                </a:lnTo>
                <a:lnTo>
                  <a:pt x="2662" y="367"/>
                </a:lnTo>
                <a:lnTo>
                  <a:pt x="2630" y="373"/>
                </a:lnTo>
                <a:lnTo>
                  <a:pt x="2578" y="380"/>
                </a:lnTo>
                <a:lnTo>
                  <a:pt x="2546" y="386"/>
                </a:lnTo>
                <a:lnTo>
                  <a:pt x="2495" y="399"/>
                </a:lnTo>
                <a:lnTo>
                  <a:pt x="2520" y="399"/>
                </a:lnTo>
                <a:lnTo>
                  <a:pt x="5433" y="495"/>
                </a:lnTo>
                <a:lnTo>
                  <a:pt x="3015" y="386"/>
                </a:lnTo>
                <a:lnTo>
                  <a:pt x="3067" y="399"/>
                </a:lnTo>
                <a:lnTo>
                  <a:pt x="3067" y="393"/>
                </a:lnTo>
                <a:lnTo>
                  <a:pt x="3041" y="386"/>
                </a:lnTo>
                <a:lnTo>
                  <a:pt x="2990" y="367"/>
                </a:lnTo>
                <a:lnTo>
                  <a:pt x="2964" y="354"/>
                </a:lnTo>
                <a:lnTo>
                  <a:pt x="2951" y="354"/>
                </a:lnTo>
                <a:lnTo>
                  <a:pt x="2951" y="348"/>
                </a:lnTo>
                <a:lnTo>
                  <a:pt x="2970" y="328"/>
                </a:lnTo>
                <a:lnTo>
                  <a:pt x="3003" y="315"/>
                </a:lnTo>
                <a:lnTo>
                  <a:pt x="3060" y="303"/>
                </a:lnTo>
                <a:lnTo>
                  <a:pt x="3080" y="303"/>
                </a:lnTo>
                <a:lnTo>
                  <a:pt x="3080" y="296"/>
                </a:lnTo>
                <a:lnTo>
                  <a:pt x="3080" y="290"/>
                </a:lnTo>
                <a:lnTo>
                  <a:pt x="3086" y="290"/>
                </a:lnTo>
                <a:lnTo>
                  <a:pt x="3099" y="283"/>
                </a:lnTo>
                <a:lnTo>
                  <a:pt x="3086" y="283"/>
                </a:lnTo>
                <a:lnTo>
                  <a:pt x="3067" y="290"/>
                </a:lnTo>
                <a:lnTo>
                  <a:pt x="3028" y="303"/>
                </a:lnTo>
                <a:lnTo>
                  <a:pt x="2951" y="322"/>
                </a:lnTo>
                <a:lnTo>
                  <a:pt x="2906" y="341"/>
                </a:lnTo>
                <a:lnTo>
                  <a:pt x="2835" y="380"/>
                </a:lnTo>
                <a:lnTo>
                  <a:pt x="2758" y="412"/>
                </a:lnTo>
                <a:lnTo>
                  <a:pt x="2655" y="438"/>
                </a:lnTo>
                <a:lnTo>
                  <a:pt x="2565" y="450"/>
                </a:lnTo>
                <a:lnTo>
                  <a:pt x="2553" y="450"/>
                </a:lnTo>
                <a:lnTo>
                  <a:pt x="2527" y="457"/>
                </a:lnTo>
                <a:lnTo>
                  <a:pt x="2508" y="470"/>
                </a:lnTo>
                <a:lnTo>
                  <a:pt x="2495" y="470"/>
                </a:lnTo>
                <a:lnTo>
                  <a:pt x="2469" y="450"/>
                </a:lnTo>
                <a:lnTo>
                  <a:pt x="2463" y="450"/>
                </a:lnTo>
                <a:lnTo>
                  <a:pt x="2469" y="457"/>
                </a:lnTo>
                <a:lnTo>
                  <a:pt x="2469" y="470"/>
                </a:lnTo>
                <a:lnTo>
                  <a:pt x="2463" y="470"/>
                </a:lnTo>
                <a:lnTo>
                  <a:pt x="2418" y="470"/>
                </a:lnTo>
                <a:lnTo>
                  <a:pt x="2373" y="457"/>
                </a:lnTo>
                <a:lnTo>
                  <a:pt x="2321" y="457"/>
                </a:lnTo>
                <a:lnTo>
                  <a:pt x="2283" y="444"/>
                </a:lnTo>
                <a:lnTo>
                  <a:pt x="2218" y="431"/>
                </a:lnTo>
                <a:lnTo>
                  <a:pt x="2135" y="412"/>
                </a:lnTo>
                <a:lnTo>
                  <a:pt x="2141" y="418"/>
                </a:lnTo>
                <a:lnTo>
                  <a:pt x="2167" y="431"/>
                </a:lnTo>
                <a:lnTo>
                  <a:pt x="2199" y="438"/>
                </a:lnTo>
                <a:lnTo>
                  <a:pt x="2212" y="431"/>
                </a:lnTo>
                <a:lnTo>
                  <a:pt x="2231" y="438"/>
                </a:lnTo>
                <a:lnTo>
                  <a:pt x="2238" y="438"/>
                </a:lnTo>
                <a:lnTo>
                  <a:pt x="2238" y="444"/>
                </a:lnTo>
                <a:lnTo>
                  <a:pt x="2238" y="450"/>
                </a:lnTo>
                <a:lnTo>
                  <a:pt x="2231" y="450"/>
                </a:lnTo>
                <a:lnTo>
                  <a:pt x="2212" y="444"/>
                </a:lnTo>
                <a:lnTo>
                  <a:pt x="2180" y="438"/>
                </a:lnTo>
                <a:lnTo>
                  <a:pt x="2141" y="431"/>
                </a:lnTo>
                <a:lnTo>
                  <a:pt x="2180" y="450"/>
                </a:lnTo>
                <a:lnTo>
                  <a:pt x="2096" y="457"/>
                </a:lnTo>
                <a:lnTo>
                  <a:pt x="2058" y="457"/>
                </a:lnTo>
                <a:lnTo>
                  <a:pt x="2019" y="450"/>
                </a:lnTo>
                <a:lnTo>
                  <a:pt x="2013" y="450"/>
                </a:lnTo>
                <a:lnTo>
                  <a:pt x="1993" y="450"/>
                </a:lnTo>
                <a:lnTo>
                  <a:pt x="1968" y="450"/>
                </a:lnTo>
                <a:lnTo>
                  <a:pt x="1942" y="438"/>
                </a:lnTo>
                <a:lnTo>
                  <a:pt x="1923" y="438"/>
                </a:lnTo>
                <a:lnTo>
                  <a:pt x="1903" y="431"/>
                </a:lnTo>
                <a:lnTo>
                  <a:pt x="1878" y="418"/>
                </a:lnTo>
                <a:lnTo>
                  <a:pt x="1865" y="418"/>
                </a:lnTo>
                <a:lnTo>
                  <a:pt x="1865" y="425"/>
                </a:lnTo>
                <a:lnTo>
                  <a:pt x="1865" y="438"/>
                </a:lnTo>
                <a:lnTo>
                  <a:pt x="1884" y="450"/>
                </a:lnTo>
                <a:lnTo>
                  <a:pt x="1916" y="457"/>
                </a:lnTo>
                <a:lnTo>
                  <a:pt x="1961" y="470"/>
                </a:lnTo>
                <a:lnTo>
                  <a:pt x="1993" y="470"/>
                </a:lnTo>
                <a:lnTo>
                  <a:pt x="2006" y="470"/>
                </a:lnTo>
                <a:lnTo>
                  <a:pt x="2032" y="476"/>
                </a:lnTo>
                <a:lnTo>
                  <a:pt x="2058" y="476"/>
                </a:lnTo>
                <a:lnTo>
                  <a:pt x="2083" y="483"/>
                </a:lnTo>
                <a:lnTo>
                  <a:pt x="2109" y="476"/>
                </a:lnTo>
                <a:lnTo>
                  <a:pt x="2135" y="476"/>
                </a:lnTo>
                <a:lnTo>
                  <a:pt x="2180" y="470"/>
                </a:lnTo>
                <a:lnTo>
                  <a:pt x="2225" y="470"/>
                </a:lnTo>
                <a:lnTo>
                  <a:pt x="2238" y="476"/>
                </a:lnTo>
                <a:lnTo>
                  <a:pt x="2257" y="483"/>
                </a:lnTo>
                <a:lnTo>
                  <a:pt x="2283" y="489"/>
                </a:lnTo>
                <a:lnTo>
                  <a:pt x="2315" y="495"/>
                </a:lnTo>
                <a:lnTo>
                  <a:pt x="2321" y="489"/>
                </a:lnTo>
                <a:lnTo>
                  <a:pt x="2334" y="495"/>
                </a:lnTo>
                <a:lnTo>
                  <a:pt x="2360" y="508"/>
                </a:lnTo>
                <a:lnTo>
                  <a:pt x="2360" y="489"/>
                </a:lnTo>
                <a:lnTo>
                  <a:pt x="2366" y="489"/>
                </a:lnTo>
                <a:lnTo>
                  <a:pt x="2385" y="489"/>
                </a:lnTo>
                <a:lnTo>
                  <a:pt x="2405" y="495"/>
                </a:lnTo>
                <a:lnTo>
                  <a:pt x="2405" y="489"/>
                </a:lnTo>
                <a:lnTo>
                  <a:pt x="2424" y="489"/>
                </a:lnTo>
                <a:lnTo>
                  <a:pt x="2437" y="489"/>
                </a:lnTo>
                <a:lnTo>
                  <a:pt x="2450" y="495"/>
                </a:lnTo>
                <a:lnTo>
                  <a:pt x="2469" y="502"/>
                </a:lnTo>
                <a:lnTo>
                  <a:pt x="2456" y="489"/>
                </a:lnTo>
                <a:lnTo>
                  <a:pt x="2482" y="483"/>
                </a:lnTo>
                <a:lnTo>
                  <a:pt x="2488" y="489"/>
                </a:lnTo>
                <a:lnTo>
                  <a:pt x="2520" y="495"/>
                </a:lnTo>
                <a:lnTo>
                  <a:pt x="2546" y="508"/>
                </a:lnTo>
                <a:lnTo>
                  <a:pt x="2565" y="515"/>
                </a:lnTo>
                <a:lnTo>
                  <a:pt x="2578" y="521"/>
                </a:lnTo>
                <a:lnTo>
                  <a:pt x="2598" y="528"/>
                </a:lnTo>
                <a:lnTo>
                  <a:pt x="2623" y="534"/>
                </a:lnTo>
                <a:lnTo>
                  <a:pt x="2630" y="540"/>
                </a:lnTo>
                <a:lnTo>
                  <a:pt x="2636" y="540"/>
                </a:lnTo>
                <a:lnTo>
                  <a:pt x="2623" y="521"/>
                </a:lnTo>
                <a:lnTo>
                  <a:pt x="2604" y="515"/>
                </a:lnTo>
                <a:lnTo>
                  <a:pt x="2578" y="502"/>
                </a:lnTo>
                <a:lnTo>
                  <a:pt x="2546" y="483"/>
                </a:lnTo>
                <a:lnTo>
                  <a:pt x="2630" y="457"/>
                </a:lnTo>
                <a:lnTo>
                  <a:pt x="2675" y="450"/>
                </a:lnTo>
                <a:lnTo>
                  <a:pt x="2700" y="450"/>
                </a:lnTo>
                <a:lnTo>
                  <a:pt x="2733" y="431"/>
                </a:lnTo>
                <a:lnTo>
                  <a:pt x="2745" y="431"/>
                </a:lnTo>
                <a:lnTo>
                  <a:pt x="2771" y="438"/>
                </a:lnTo>
                <a:lnTo>
                  <a:pt x="2816" y="444"/>
                </a:lnTo>
                <a:lnTo>
                  <a:pt x="2784" y="431"/>
                </a:lnTo>
                <a:lnTo>
                  <a:pt x="2771" y="425"/>
                </a:lnTo>
                <a:lnTo>
                  <a:pt x="2765" y="425"/>
                </a:lnTo>
                <a:lnTo>
                  <a:pt x="2771" y="418"/>
                </a:lnTo>
                <a:lnTo>
                  <a:pt x="2887" y="373"/>
                </a:lnTo>
                <a:lnTo>
                  <a:pt x="2919" y="367"/>
                </a:lnTo>
                <a:lnTo>
                  <a:pt x="2964" y="373"/>
                </a:lnTo>
                <a:lnTo>
                  <a:pt x="3015" y="386"/>
                </a:lnTo>
                <a:lnTo>
                  <a:pt x="5433" y="495"/>
                </a:lnTo>
                <a:lnTo>
                  <a:pt x="2283" y="457"/>
                </a:lnTo>
                <a:lnTo>
                  <a:pt x="2270" y="457"/>
                </a:lnTo>
                <a:lnTo>
                  <a:pt x="2270" y="450"/>
                </a:lnTo>
                <a:lnTo>
                  <a:pt x="2283" y="450"/>
                </a:lnTo>
                <a:lnTo>
                  <a:pt x="2289" y="450"/>
                </a:lnTo>
                <a:lnTo>
                  <a:pt x="2315" y="457"/>
                </a:lnTo>
                <a:lnTo>
                  <a:pt x="2315" y="470"/>
                </a:lnTo>
                <a:lnTo>
                  <a:pt x="2302" y="470"/>
                </a:lnTo>
                <a:lnTo>
                  <a:pt x="2283" y="457"/>
                </a:lnTo>
                <a:lnTo>
                  <a:pt x="5433" y="495"/>
                </a:lnTo>
                <a:lnTo>
                  <a:pt x="3067" y="187"/>
                </a:lnTo>
                <a:lnTo>
                  <a:pt x="3080" y="180"/>
                </a:lnTo>
                <a:lnTo>
                  <a:pt x="3086" y="180"/>
                </a:lnTo>
                <a:lnTo>
                  <a:pt x="3086" y="174"/>
                </a:lnTo>
                <a:lnTo>
                  <a:pt x="3067" y="174"/>
                </a:lnTo>
                <a:lnTo>
                  <a:pt x="3060" y="174"/>
                </a:lnTo>
                <a:lnTo>
                  <a:pt x="3060" y="180"/>
                </a:lnTo>
                <a:lnTo>
                  <a:pt x="3060" y="187"/>
                </a:lnTo>
                <a:lnTo>
                  <a:pt x="3067" y="187"/>
                </a:lnTo>
                <a:lnTo>
                  <a:pt x="5433" y="495"/>
                </a:lnTo>
                <a:lnTo>
                  <a:pt x="2495" y="367"/>
                </a:lnTo>
                <a:lnTo>
                  <a:pt x="2501" y="367"/>
                </a:lnTo>
                <a:lnTo>
                  <a:pt x="2508" y="348"/>
                </a:lnTo>
                <a:lnTo>
                  <a:pt x="2501" y="348"/>
                </a:lnTo>
                <a:lnTo>
                  <a:pt x="2495" y="367"/>
                </a:lnTo>
                <a:lnTo>
                  <a:pt x="5433" y="495"/>
                </a:lnTo>
                <a:lnTo>
                  <a:pt x="2469" y="367"/>
                </a:lnTo>
                <a:lnTo>
                  <a:pt x="2469" y="354"/>
                </a:lnTo>
                <a:lnTo>
                  <a:pt x="2450" y="348"/>
                </a:lnTo>
                <a:lnTo>
                  <a:pt x="2456" y="354"/>
                </a:lnTo>
                <a:lnTo>
                  <a:pt x="2469" y="367"/>
                </a:lnTo>
                <a:lnTo>
                  <a:pt x="5433" y="495"/>
                </a:lnTo>
                <a:lnTo>
                  <a:pt x="2565" y="367"/>
                </a:lnTo>
                <a:lnTo>
                  <a:pt x="2572" y="373"/>
                </a:lnTo>
                <a:lnTo>
                  <a:pt x="2578" y="373"/>
                </a:lnTo>
                <a:lnTo>
                  <a:pt x="2578" y="367"/>
                </a:lnTo>
                <a:lnTo>
                  <a:pt x="2565" y="367"/>
                </a:lnTo>
                <a:lnTo>
                  <a:pt x="5433" y="495"/>
                </a:lnTo>
                <a:lnTo>
                  <a:pt x="2598" y="367"/>
                </a:lnTo>
                <a:lnTo>
                  <a:pt x="2610" y="367"/>
                </a:lnTo>
                <a:lnTo>
                  <a:pt x="2610" y="354"/>
                </a:lnTo>
                <a:lnTo>
                  <a:pt x="2598" y="354"/>
                </a:lnTo>
                <a:lnTo>
                  <a:pt x="2598" y="367"/>
                </a:lnTo>
                <a:lnTo>
                  <a:pt x="5433" y="495"/>
                </a:lnTo>
                <a:lnTo>
                  <a:pt x="2373" y="425"/>
                </a:lnTo>
                <a:lnTo>
                  <a:pt x="2379" y="431"/>
                </a:lnTo>
                <a:lnTo>
                  <a:pt x="2392" y="431"/>
                </a:lnTo>
                <a:lnTo>
                  <a:pt x="2373" y="425"/>
                </a:lnTo>
                <a:lnTo>
                  <a:pt x="5433" y="495"/>
                </a:lnTo>
                <a:lnTo>
                  <a:pt x="3581" y="238"/>
                </a:lnTo>
                <a:lnTo>
                  <a:pt x="3607" y="245"/>
                </a:lnTo>
                <a:lnTo>
                  <a:pt x="3639" y="251"/>
                </a:lnTo>
                <a:lnTo>
                  <a:pt x="3658" y="251"/>
                </a:lnTo>
                <a:lnTo>
                  <a:pt x="3665" y="251"/>
                </a:lnTo>
                <a:lnTo>
                  <a:pt x="3658" y="245"/>
                </a:lnTo>
                <a:lnTo>
                  <a:pt x="3626" y="238"/>
                </a:lnTo>
                <a:lnTo>
                  <a:pt x="3594" y="238"/>
                </a:lnTo>
                <a:lnTo>
                  <a:pt x="3581" y="232"/>
                </a:lnTo>
                <a:lnTo>
                  <a:pt x="3568" y="232"/>
                </a:lnTo>
                <a:lnTo>
                  <a:pt x="3568" y="238"/>
                </a:lnTo>
                <a:lnTo>
                  <a:pt x="3581" y="238"/>
                </a:lnTo>
                <a:lnTo>
                  <a:pt x="5433" y="495"/>
                </a:lnTo>
                <a:lnTo>
                  <a:pt x="3523" y="232"/>
                </a:lnTo>
                <a:lnTo>
                  <a:pt x="3536" y="238"/>
                </a:lnTo>
                <a:lnTo>
                  <a:pt x="3543" y="238"/>
                </a:lnTo>
                <a:lnTo>
                  <a:pt x="3562" y="238"/>
                </a:lnTo>
                <a:lnTo>
                  <a:pt x="3562" y="232"/>
                </a:lnTo>
                <a:lnTo>
                  <a:pt x="3555" y="232"/>
                </a:lnTo>
                <a:lnTo>
                  <a:pt x="3543" y="225"/>
                </a:lnTo>
                <a:lnTo>
                  <a:pt x="3517" y="225"/>
                </a:lnTo>
                <a:lnTo>
                  <a:pt x="3517" y="232"/>
                </a:lnTo>
                <a:lnTo>
                  <a:pt x="3523" y="232"/>
                </a:lnTo>
                <a:lnTo>
                  <a:pt x="5433" y="495"/>
                </a:lnTo>
                <a:lnTo>
                  <a:pt x="3491" y="225"/>
                </a:lnTo>
                <a:lnTo>
                  <a:pt x="3491" y="219"/>
                </a:lnTo>
                <a:lnTo>
                  <a:pt x="3485" y="219"/>
                </a:lnTo>
                <a:lnTo>
                  <a:pt x="3465" y="225"/>
                </a:lnTo>
                <a:lnTo>
                  <a:pt x="3440" y="219"/>
                </a:lnTo>
                <a:lnTo>
                  <a:pt x="3427" y="219"/>
                </a:lnTo>
                <a:lnTo>
                  <a:pt x="3420" y="219"/>
                </a:lnTo>
                <a:lnTo>
                  <a:pt x="3440" y="225"/>
                </a:lnTo>
                <a:lnTo>
                  <a:pt x="3472" y="232"/>
                </a:lnTo>
                <a:lnTo>
                  <a:pt x="3491" y="232"/>
                </a:lnTo>
                <a:lnTo>
                  <a:pt x="3491" y="225"/>
                </a:lnTo>
                <a:lnTo>
                  <a:pt x="5433" y="495"/>
                </a:lnTo>
                <a:lnTo>
                  <a:pt x="3787" y="213"/>
                </a:lnTo>
                <a:lnTo>
                  <a:pt x="3761" y="206"/>
                </a:lnTo>
                <a:lnTo>
                  <a:pt x="3735" y="206"/>
                </a:lnTo>
                <a:lnTo>
                  <a:pt x="3768" y="213"/>
                </a:lnTo>
                <a:lnTo>
                  <a:pt x="3787" y="213"/>
                </a:lnTo>
                <a:lnTo>
                  <a:pt x="5433" y="495"/>
                </a:lnTo>
                <a:lnTo>
                  <a:pt x="3735" y="264"/>
                </a:lnTo>
                <a:lnTo>
                  <a:pt x="3723" y="251"/>
                </a:lnTo>
                <a:lnTo>
                  <a:pt x="3716" y="251"/>
                </a:lnTo>
                <a:lnTo>
                  <a:pt x="3716" y="264"/>
                </a:lnTo>
                <a:lnTo>
                  <a:pt x="3723" y="270"/>
                </a:lnTo>
                <a:lnTo>
                  <a:pt x="3729" y="270"/>
                </a:lnTo>
                <a:lnTo>
                  <a:pt x="3735" y="270"/>
                </a:lnTo>
                <a:lnTo>
                  <a:pt x="3735" y="264"/>
                </a:lnTo>
                <a:lnTo>
                  <a:pt x="5433" y="495"/>
                </a:lnTo>
                <a:lnTo>
                  <a:pt x="3273" y="348"/>
                </a:lnTo>
                <a:lnTo>
                  <a:pt x="3292" y="341"/>
                </a:lnTo>
                <a:lnTo>
                  <a:pt x="3298" y="335"/>
                </a:lnTo>
                <a:lnTo>
                  <a:pt x="3318" y="328"/>
                </a:lnTo>
                <a:lnTo>
                  <a:pt x="3305" y="322"/>
                </a:lnTo>
                <a:lnTo>
                  <a:pt x="3292" y="328"/>
                </a:lnTo>
                <a:lnTo>
                  <a:pt x="3285" y="335"/>
                </a:lnTo>
                <a:lnTo>
                  <a:pt x="3260" y="335"/>
                </a:lnTo>
                <a:lnTo>
                  <a:pt x="3253" y="341"/>
                </a:lnTo>
                <a:lnTo>
                  <a:pt x="3253" y="348"/>
                </a:lnTo>
                <a:lnTo>
                  <a:pt x="3273" y="348"/>
                </a:lnTo>
                <a:lnTo>
                  <a:pt x="5433" y="495"/>
                </a:lnTo>
                <a:lnTo>
                  <a:pt x="3292" y="238"/>
                </a:lnTo>
                <a:lnTo>
                  <a:pt x="3292" y="245"/>
                </a:lnTo>
                <a:lnTo>
                  <a:pt x="3305" y="245"/>
                </a:lnTo>
                <a:lnTo>
                  <a:pt x="3305" y="232"/>
                </a:lnTo>
                <a:lnTo>
                  <a:pt x="3298" y="232"/>
                </a:lnTo>
                <a:lnTo>
                  <a:pt x="3292" y="238"/>
                </a:lnTo>
                <a:lnTo>
                  <a:pt x="5433" y="495"/>
                </a:lnTo>
                <a:lnTo>
                  <a:pt x="3125" y="225"/>
                </a:lnTo>
                <a:lnTo>
                  <a:pt x="3163" y="219"/>
                </a:lnTo>
                <a:lnTo>
                  <a:pt x="3195" y="219"/>
                </a:lnTo>
                <a:lnTo>
                  <a:pt x="3215" y="219"/>
                </a:lnTo>
                <a:lnTo>
                  <a:pt x="3215" y="232"/>
                </a:lnTo>
                <a:lnTo>
                  <a:pt x="3221" y="232"/>
                </a:lnTo>
                <a:lnTo>
                  <a:pt x="3234" y="225"/>
                </a:lnTo>
                <a:lnTo>
                  <a:pt x="3247" y="213"/>
                </a:lnTo>
                <a:lnTo>
                  <a:pt x="3247" y="206"/>
                </a:lnTo>
                <a:lnTo>
                  <a:pt x="3234" y="206"/>
                </a:lnTo>
                <a:lnTo>
                  <a:pt x="3189" y="206"/>
                </a:lnTo>
                <a:lnTo>
                  <a:pt x="3163" y="206"/>
                </a:lnTo>
                <a:lnTo>
                  <a:pt x="3144" y="213"/>
                </a:lnTo>
                <a:lnTo>
                  <a:pt x="3125" y="213"/>
                </a:lnTo>
                <a:lnTo>
                  <a:pt x="3112" y="219"/>
                </a:lnTo>
                <a:lnTo>
                  <a:pt x="3105" y="219"/>
                </a:lnTo>
                <a:lnTo>
                  <a:pt x="3112" y="225"/>
                </a:lnTo>
                <a:lnTo>
                  <a:pt x="3125" y="225"/>
                </a:lnTo>
                <a:lnTo>
                  <a:pt x="5433" y="495"/>
                </a:lnTo>
                <a:lnTo>
                  <a:pt x="3388" y="309"/>
                </a:lnTo>
                <a:lnTo>
                  <a:pt x="3363" y="315"/>
                </a:lnTo>
                <a:lnTo>
                  <a:pt x="3337" y="322"/>
                </a:lnTo>
                <a:lnTo>
                  <a:pt x="3330" y="328"/>
                </a:lnTo>
                <a:lnTo>
                  <a:pt x="3337" y="335"/>
                </a:lnTo>
                <a:lnTo>
                  <a:pt x="3350" y="328"/>
                </a:lnTo>
                <a:lnTo>
                  <a:pt x="3356" y="328"/>
                </a:lnTo>
                <a:lnTo>
                  <a:pt x="3375" y="328"/>
                </a:lnTo>
                <a:lnTo>
                  <a:pt x="3382" y="322"/>
                </a:lnTo>
                <a:lnTo>
                  <a:pt x="3408" y="322"/>
                </a:lnTo>
                <a:lnTo>
                  <a:pt x="3395" y="328"/>
                </a:lnTo>
                <a:lnTo>
                  <a:pt x="3382" y="335"/>
                </a:lnTo>
                <a:lnTo>
                  <a:pt x="3375" y="341"/>
                </a:lnTo>
                <a:lnTo>
                  <a:pt x="3363" y="348"/>
                </a:lnTo>
                <a:lnTo>
                  <a:pt x="3356" y="354"/>
                </a:lnTo>
                <a:lnTo>
                  <a:pt x="3363" y="354"/>
                </a:lnTo>
                <a:lnTo>
                  <a:pt x="3375" y="348"/>
                </a:lnTo>
                <a:lnTo>
                  <a:pt x="3395" y="341"/>
                </a:lnTo>
                <a:lnTo>
                  <a:pt x="3408" y="335"/>
                </a:lnTo>
                <a:lnTo>
                  <a:pt x="3433" y="328"/>
                </a:lnTo>
                <a:lnTo>
                  <a:pt x="3459" y="328"/>
                </a:lnTo>
                <a:lnTo>
                  <a:pt x="3472" y="322"/>
                </a:lnTo>
                <a:lnTo>
                  <a:pt x="3498" y="322"/>
                </a:lnTo>
                <a:lnTo>
                  <a:pt x="3510" y="315"/>
                </a:lnTo>
                <a:lnTo>
                  <a:pt x="3536" y="315"/>
                </a:lnTo>
                <a:lnTo>
                  <a:pt x="3562" y="309"/>
                </a:lnTo>
                <a:lnTo>
                  <a:pt x="3607" y="309"/>
                </a:lnTo>
                <a:lnTo>
                  <a:pt x="3626" y="309"/>
                </a:lnTo>
                <a:lnTo>
                  <a:pt x="3639" y="315"/>
                </a:lnTo>
                <a:lnTo>
                  <a:pt x="3665" y="309"/>
                </a:lnTo>
                <a:lnTo>
                  <a:pt x="3735" y="315"/>
                </a:lnTo>
                <a:lnTo>
                  <a:pt x="3761" y="315"/>
                </a:lnTo>
                <a:lnTo>
                  <a:pt x="3774" y="322"/>
                </a:lnTo>
                <a:lnTo>
                  <a:pt x="3774" y="315"/>
                </a:lnTo>
                <a:lnTo>
                  <a:pt x="3774" y="309"/>
                </a:lnTo>
                <a:lnTo>
                  <a:pt x="3735" y="309"/>
                </a:lnTo>
                <a:lnTo>
                  <a:pt x="3716" y="309"/>
                </a:lnTo>
                <a:lnTo>
                  <a:pt x="3703" y="309"/>
                </a:lnTo>
                <a:lnTo>
                  <a:pt x="3645" y="309"/>
                </a:lnTo>
                <a:lnTo>
                  <a:pt x="3633" y="303"/>
                </a:lnTo>
                <a:lnTo>
                  <a:pt x="3613" y="303"/>
                </a:lnTo>
                <a:lnTo>
                  <a:pt x="3600" y="303"/>
                </a:lnTo>
                <a:lnTo>
                  <a:pt x="3588" y="303"/>
                </a:lnTo>
                <a:lnTo>
                  <a:pt x="3594" y="303"/>
                </a:lnTo>
                <a:lnTo>
                  <a:pt x="3568" y="309"/>
                </a:lnTo>
                <a:lnTo>
                  <a:pt x="3555" y="303"/>
                </a:lnTo>
                <a:lnTo>
                  <a:pt x="3530" y="303"/>
                </a:lnTo>
                <a:lnTo>
                  <a:pt x="3530" y="309"/>
                </a:lnTo>
                <a:lnTo>
                  <a:pt x="3510" y="309"/>
                </a:lnTo>
                <a:lnTo>
                  <a:pt x="3465" y="309"/>
                </a:lnTo>
                <a:lnTo>
                  <a:pt x="3433" y="309"/>
                </a:lnTo>
                <a:lnTo>
                  <a:pt x="3408" y="309"/>
                </a:lnTo>
                <a:lnTo>
                  <a:pt x="3388" y="309"/>
                </a:lnTo>
                <a:lnTo>
                  <a:pt x="5433" y="495"/>
                </a:lnTo>
                <a:lnTo>
                  <a:pt x="3337" y="213"/>
                </a:lnTo>
                <a:lnTo>
                  <a:pt x="3356" y="219"/>
                </a:lnTo>
                <a:lnTo>
                  <a:pt x="3382" y="219"/>
                </a:lnTo>
                <a:lnTo>
                  <a:pt x="3388" y="219"/>
                </a:lnTo>
                <a:lnTo>
                  <a:pt x="3395" y="213"/>
                </a:lnTo>
                <a:lnTo>
                  <a:pt x="3388" y="213"/>
                </a:lnTo>
                <a:lnTo>
                  <a:pt x="3375" y="206"/>
                </a:lnTo>
                <a:lnTo>
                  <a:pt x="3356" y="206"/>
                </a:lnTo>
                <a:lnTo>
                  <a:pt x="3337" y="206"/>
                </a:lnTo>
                <a:lnTo>
                  <a:pt x="3324" y="206"/>
                </a:lnTo>
                <a:lnTo>
                  <a:pt x="3324" y="213"/>
                </a:lnTo>
                <a:lnTo>
                  <a:pt x="3337" y="213"/>
                </a:lnTo>
                <a:lnTo>
                  <a:pt x="5433" y="495"/>
                </a:lnTo>
                <a:lnTo>
                  <a:pt x="3285" y="219"/>
                </a:lnTo>
                <a:lnTo>
                  <a:pt x="3318" y="213"/>
                </a:lnTo>
                <a:lnTo>
                  <a:pt x="3324" y="213"/>
                </a:lnTo>
                <a:lnTo>
                  <a:pt x="3318" y="206"/>
                </a:lnTo>
                <a:lnTo>
                  <a:pt x="3305" y="206"/>
                </a:lnTo>
                <a:lnTo>
                  <a:pt x="3285" y="206"/>
                </a:lnTo>
                <a:lnTo>
                  <a:pt x="3273" y="206"/>
                </a:lnTo>
                <a:lnTo>
                  <a:pt x="3266" y="213"/>
                </a:lnTo>
                <a:lnTo>
                  <a:pt x="3273" y="219"/>
                </a:lnTo>
                <a:lnTo>
                  <a:pt x="3285" y="219"/>
                </a:lnTo>
                <a:lnTo>
                  <a:pt x="5433" y="495"/>
                </a:lnTo>
                <a:lnTo>
                  <a:pt x="2900" y="264"/>
                </a:lnTo>
                <a:lnTo>
                  <a:pt x="2906" y="251"/>
                </a:lnTo>
                <a:lnTo>
                  <a:pt x="2919" y="251"/>
                </a:lnTo>
                <a:lnTo>
                  <a:pt x="2925" y="264"/>
                </a:lnTo>
                <a:lnTo>
                  <a:pt x="2938" y="264"/>
                </a:lnTo>
                <a:lnTo>
                  <a:pt x="2945" y="264"/>
                </a:lnTo>
                <a:lnTo>
                  <a:pt x="2938" y="251"/>
                </a:lnTo>
                <a:lnTo>
                  <a:pt x="2925" y="245"/>
                </a:lnTo>
                <a:lnTo>
                  <a:pt x="2938" y="238"/>
                </a:lnTo>
                <a:lnTo>
                  <a:pt x="2951" y="238"/>
                </a:lnTo>
                <a:lnTo>
                  <a:pt x="2958" y="238"/>
                </a:lnTo>
                <a:lnTo>
                  <a:pt x="2951" y="232"/>
                </a:lnTo>
                <a:lnTo>
                  <a:pt x="2925" y="232"/>
                </a:lnTo>
                <a:lnTo>
                  <a:pt x="2906" y="245"/>
                </a:lnTo>
                <a:lnTo>
                  <a:pt x="2887" y="251"/>
                </a:lnTo>
                <a:lnTo>
                  <a:pt x="2880" y="264"/>
                </a:lnTo>
                <a:lnTo>
                  <a:pt x="2887" y="270"/>
                </a:lnTo>
                <a:lnTo>
                  <a:pt x="2893" y="270"/>
                </a:lnTo>
                <a:lnTo>
                  <a:pt x="2900" y="264"/>
                </a:lnTo>
                <a:lnTo>
                  <a:pt x="5433" y="495"/>
                </a:lnTo>
                <a:lnTo>
                  <a:pt x="1723" y="270"/>
                </a:lnTo>
                <a:lnTo>
                  <a:pt x="1723" y="264"/>
                </a:lnTo>
                <a:lnTo>
                  <a:pt x="1717" y="264"/>
                </a:lnTo>
                <a:lnTo>
                  <a:pt x="1710" y="264"/>
                </a:lnTo>
                <a:lnTo>
                  <a:pt x="1704" y="270"/>
                </a:lnTo>
                <a:lnTo>
                  <a:pt x="1717" y="277"/>
                </a:lnTo>
                <a:lnTo>
                  <a:pt x="1723" y="277"/>
                </a:lnTo>
                <a:lnTo>
                  <a:pt x="1723" y="270"/>
                </a:lnTo>
                <a:lnTo>
                  <a:pt x="5433" y="495"/>
                </a:lnTo>
                <a:lnTo>
                  <a:pt x="1762" y="341"/>
                </a:lnTo>
                <a:lnTo>
                  <a:pt x="1768" y="341"/>
                </a:lnTo>
                <a:lnTo>
                  <a:pt x="1775" y="348"/>
                </a:lnTo>
                <a:lnTo>
                  <a:pt x="1788" y="348"/>
                </a:lnTo>
                <a:lnTo>
                  <a:pt x="1800" y="341"/>
                </a:lnTo>
                <a:lnTo>
                  <a:pt x="1781" y="341"/>
                </a:lnTo>
                <a:lnTo>
                  <a:pt x="1775" y="335"/>
                </a:lnTo>
                <a:lnTo>
                  <a:pt x="1768" y="328"/>
                </a:lnTo>
                <a:lnTo>
                  <a:pt x="1781" y="315"/>
                </a:lnTo>
                <a:lnTo>
                  <a:pt x="1788" y="315"/>
                </a:lnTo>
                <a:lnTo>
                  <a:pt x="1800" y="315"/>
                </a:lnTo>
                <a:lnTo>
                  <a:pt x="1813" y="315"/>
                </a:lnTo>
                <a:lnTo>
                  <a:pt x="1820" y="328"/>
                </a:lnTo>
                <a:lnTo>
                  <a:pt x="1820" y="335"/>
                </a:lnTo>
                <a:lnTo>
                  <a:pt x="1826" y="328"/>
                </a:lnTo>
                <a:lnTo>
                  <a:pt x="1826" y="315"/>
                </a:lnTo>
                <a:lnTo>
                  <a:pt x="1820" y="309"/>
                </a:lnTo>
                <a:lnTo>
                  <a:pt x="1807" y="309"/>
                </a:lnTo>
                <a:lnTo>
                  <a:pt x="1800" y="303"/>
                </a:lnTo>
                <a:lnTo>
                  <a:pt x="1781" y="296"/>
                </a:lnTo>
                <a:lnTo>
                  <a:pt x="1775" y="296"/>
                </a:lnTo>
                <a:lnTo>
                  <a:pt x="1775" y="303"/>
                </a:lnTo>
                <a:lnTo>
                  <a:pt x="1755" y="315"/>
                </a:lnTo>
                <a:lnTo>
                  <a:pt x="1743" y="322"/>
                </a:lnTo>
                <a:lnTo>
                  <a:pt x="1730" y="328"/>
                </a:lnTo>
                <a:lnTo>
                  <a:pt x="1730" y="335"/>
                </a:lnTo>
                <a:lnTo>
                  <a:pt x="1749" y="335"/>
                </a:lnTo>
                <a:lnTo>
                  <a:pt x="1755" y="335"/>
                </a:lnTo>
                <a:lnTo>
                  <a:pt x="1762" y="341"/>
                </a:lnTo>
                <a:lnTo>
                  <a:pt x="5433" y="495"/>
                </a:lnTo>
                <a:lnTo>
                  <a:pt x="1839" y="303"/>
                </a:lnTo>
                <a:lnTo>
                  <a:pt x="1839" y="296"/>
                </a:lnTo>
                <a:lnTo>
                  <a:pt x="1833" y="309"/>
                </a:lnTo>
                <a:lnTo>
                  <a:pt x="1833" y="309"/>
                </a:lnTo>
                <a:lnTo>
                  <a:pt x="1839" y="309"/>
                </a:lnTo>
                <a:lnTo>
                  <a:pt x="1839" y="303"/>
                </a:lnTo>
                <a:lnTo>
                  <a:pt x="5433" y="495"/>
                </a:lnTo>
                <a:lnTo>
                  <a:pt x="1755" y="296"/>
                </a:lnTo>
                <a:lnTo>
                  <a:pt x="1762" y="296"/>
                </a:lnTo>
                <a:lnTo>
                  <a:pt x="1755" y="290"/>
                </a:lnTo>
                <a:lnTo>
                  <a:pt x="1743" y="277"/>
                </a:lnTo>
                <a:lnTo>
                  <a:pt x="1736" y="277"/>
                </a:lnTo>
                <a:lnTo>
                  <a:pt x="1736" y="283"/>
                </a:lnTo>
                <a:lnTo>
                  <a:pt x="1743" y="290"/>
                </a:lnTo>
                <a:lnTo>
                  <a:pt x="1755" y="296"/>
                </a:lnTo>
                <a:lnTo>
                  <a:pt x="5433" y="495"/>
                </a:lnTo>
                <a:lnTo>
                  <a:pt x="1717" y="309"/>
                </a:lnTo>
                <a:lnTo>
                  <a:pt x="1717" y="315"/>
                </a:lnTo>
                <a:lnTo>
                  <a:pt x="1723" y="322"/>
                </a:lnTo>
                <a:lnTo>
                  <a:pt x="1723" y="315"/>
                </a:lnTo>
                <a:lnTo>
                  <a:pt x="1723" y="309"/>
                </a:lnTo>
                <a:lnTo>
                  <a:pt x="1723" y="309"/>
                </a:lnTo>
                <a:lnTo>
                  <a:pt x="1717" y="309"/>
                </a:lnTo>
                <a:lnTo>
                  <a:pt x="5433" y="495"/>
                </a:lnTo>
                <a:lnTo>
                  <a:pt x="1833" y="431"/>
                </a:lnTo>
                <a:lnTo>
                  <a:pt x="1833" y="438"/>
                </a:lnTo>
                <a:lnTo>
                  <a:pt x="1839" y="444"/>
                </a:lnTo>
                <a:lnTo>
                  <a:pt x="1852" y="450"/>
                </a:lnTo>
                <a:lnTo>
                  <a:pt x="1858" y="444"/>
                </a:lnTo>
                <a:lnTo>
                  <a:pt x="1852" y="438"/>
                </a:lnTo>
                <a:lnTo>
                  <a:pt x="1839" y="431"/>
                </a:lnTo>
                <a:lnTo>
                  <a:pt x="1833" y="431"/>
                </a:lnTo>
                <a:lnTo>
                  <a:pt x="5433" y="495"/>
                </a:lnTo>
                <a:lnTo>
                  <a:pt x="1601" y="225"/>
                </a:lnTo>
                <a:lnTo>
                  <a:pt x="1608" y="238"/>
                </a:lnTo>
                <a:lnTo>
                  <a:pt x="1620" y="238"/>
                </a:lnTo>
                <a:lnTo>
                  <a:pt x="1608" y="219"/>
                </a:lnTo>
                <a:lnTo>
                  <a:pt x="1601" y="219"/>
                </a:lnTo>
                <a:lnTo>
                  <a:pt x="1601" y="225"/>
                </a:lnTo>
                <a:lnTo>
                  <a:pt x="5433" y="495"/>
                </a:lnTo>
                <a:lnTo>
                  <a:pt x="1698" y="373"/>
                </a:lnTo>
                <a:lnTo>
                  <a:pt x="1704" y="373"/>
                </a:lnTo>
                <a:lnTo>
                  <a:pt x="1710" y="354"/>
                </a:lnTo>
                <a:lnTo>
                  <a:pt x="1710" y="341"/>
                </a:lnTo>
                <a:lnTo>
                  <a:pt x="1710" y="335"/>
                </a:lnTo>
                <a:lnTo>
                  <a:pt x="1704" y="341"/>
                </a:lnTo>
                <a:lnTo>
                  <a:pt x="1685" y="367"/>
                </a:lnTo>
                <a:lnTo>
                  <a:pt x="1685" y="373"/>
                </a:lnTo>
                <a:lnTo>
                  <a:pt x="1698" y="373"/>
                </a:lnTo>
                <a:lnTo>
                  <a:pt x="5433" y="495"/>
                </a:lnTo>
                <a:lnTo>
                  <a:pt x="1672" y="264"/>
                </a:lnTo>
                <a:lnTo>
                  <a:pt x="1672" y="251"/>
                </a:lnTo>
                <a:lnTo>
                  <a:pt x="1665" y="245"/>
                </a:lnTo>
                <a:lnTo>
                  <a:pt x="1653" y="238"/>
                </a:lnTo>
                <a:lnTo>
                  <a:pt x="1646" y="238"/>
                </a:lnTo>
                <a:lnTo>
                  <a:pt x="1646" y="245"/>
                </a:lnTo>
                <a:lnTo>
                  <a:pt x="1659" y="264"/>
                </a:lnTo>
                <a:lnTo>
                  <a:pt x="1665" y="264"/>
                </a:lnTo>
                <a:lnTo>
                  <a:pt x="1672" y="264"/>
                </a:lnTo>
                <a:lnTo>
                  <a:pt x="5433" y="495"/>
                </a:lnTo>
                <a:lnTo>
                  <a:pt x="3009" y="213"/>
                </a:lnTo>
                <a:lnTo>
                  <a:pt x="3022" y="213"/>
                </a:lnTo>
                <a:lnTo>
                  <a:pt x="3022" y="206"/>
                </a:lnTo>
                <a:lnTo>
                  <a:pt x="3048" y="200"/>
                </a:lnTo>
                <a:lnTo>
                  <a:pt x="3048" y="193"/>
                </a:lnTo>
                <a:lnTo>
                  <a:pt x="3041" y="193"/>
                </a:lnTo>
                <a:lnTo>
                  <a:pt x="3015" y="193"/>
                </a:lnTo>
                <a:lnTo>
                  <a:pt x="3009" y="193"/>
                </a:lnTo>
                <a:lnTo>
                  <a:pt x="3009" y="200"/>
                </a:lnTo>
                <a:lnTo>
                  <a:pt x="3003" y="213"/>
                </a:lnTo>
                <a:lnTo>
                  <a:pt x="3009" y="213"/>
                </a:lnTo>
                <a:lnTo>
                  <a:pt x="5433" y="495"/>
                </a:lnTo>
                <a:lnTo>
                  <a:pt x="2855" y="283"/>
                </a:lnTo>
                <a:lnTo>
                  <a:pt x="2835" y="290"/>
                </a:lnTo>
                <a:lnTo>
                  <a:pt x="2835" y="296"/>
                </a:lnTo>
                <a:lnTo>
                  <a:pt x="2848" y="290"/>
                </a:lnTo>
                <a:lnTo>
                  <a:pt x="2868" y="283"/>
                </a:lnTo>
                <a:lnTo>
                  <a:pt x="2874" y="277"/>
                </a:lnTo>
                <a:lnTo>
                  <a:pt x="2868" y="270"/>
                </a:lnTo>
                <a:lnTo>
                  <a:pt x="2855" y="283"/>
                </a:lnTo>
                <a:lnTo>
                  <a:pt x="5433" y="495"/>
                </a:lnTo>
                <a:lnTo>
                  <a:pt x="1820" y="348"/>
                </a:lnTo>
                <a:lnTo>
                  <a:pt x="1813" y="341"/>
                </a:lnTo>
                <a:lnTo>
                  <a:pt x="1807" y="341"/>
                </a:lnTo>
                <a:lnTo>
                  <a:pt x="1813" y="354"/>
                </a:lnTo>
                <a:lnTo>
                  <a:pt x="1826" y="367"/>
                </a:lnTo>
                <a:lnTo>
                  <a:pt x="1826" y="354"/>
                </a:lnTo>
                <a:lnTo>
                  <a:pt x="1833" y="367"/>
                </a:lnTo>
                <a:lnTo>
                  <a:pt x="1845" y="373"/>
                </a:lnTo>
                <a:lnTo>
                  <a:pt x="1858" y="373"/>
                </a:lnTo>
                <a:lnTo>
                  <a:pt x="1865" y="380"/>
                </a:lnTo>
                <a:lnTo>
                  <a:pt x="1865" y="373"/>
                </a:lnTo>
                <a:lnTo>
                  <a:pt x="1858" y="367"/>
                </a:lnTo>
                <a:lnTo>
                  <a:pt x="1845" y="354"/>
                </a:lnTo>
                <a:lnTo>
                  <a:pt x="1826" y="354"/>
                </a:lnTo>
                <a:lnTo>
                  <a:pt x="1820" y="348"/>
                </a:lnTo>
                <a:lnTo>
                  <a:pt x="5433" y="495"/>
                </a:lnTo>
                <a:lnTo>
                  <a:pt x="2829" y="335"/>
                </a:lnTo>
                <a:lnTo>
                  <a:pt x="2848" y="335"/>
                </a:lnTo>
                <a:lnTo>
                  <a:pt x="2861" y="335"/>
                </a:lnTo>
                <a:lnTo>
                  <a:pt x="2880" y="341"/>
                </a:lnTo>
                <a:lnTo>
                  <a:pt x="2880" y="341"/>
                </a:lnTo>
                <a:lnTo>
                  <a:pt x="2868" y="328"/>
                </a:lnTo>
                <a:lnTo>
                  <a:pt x="2855" y="322"/>
                </a:lnTo>
                <a:lnTo>
                  <a:pt x="2835" y="328"/>
                </a:lnTo>
                <a:lnTo>
                  <a:pt x="2816" y="328"/>
                </a:lnTo>
                <a:lnTo>
                  <a:pt x="2829" y="335"/>
                </a:lnTo>
                <a:lnTo>
                  <a:pt x="5433" y="495"/>
                </a:lnTo>
                <a:lnTo>
                  <a:pt x="3009" y="232"/>
                </a:lnTo>
                <a:lnTo>
                  <a:pt x="3067" y="225"/>
                </a:lnTo>
                <a:lnTo>
                  <a:pt x="3093" y="225"/>
                </a:lnTo>
                <a:lnTo>
                  <a:pt x="3093" y="219"/>
                </a:lnTo>
                <a:lnTo>
                  <a:pt x="3060" y="219"/>
                </a:lnTo>
                <a:lnTo>
                  <a:pt x="3041" y="219"/>
                </a:lnTo>
                <a:lnTo>
                  <a:pt x="3003" y="225"/>
                </a:lnTo>
                <a:lnTo>
                  <a:pt x="2977" y="232"/>
                </a:lnTo>
                <a:lnTo>
                  <a:pt x="2970" y="232"/>
                </a:lnTo>
                <a:lnTo>
                  <a:pt x="3009" y="232"/>
                </a:lnTo>
                <a:lnTo>
                  <a:pt x="5433" y="495"/>
                </a:lnTo>
                <a:lnTo>
                  <a:pt x="2848" y="270"/>
                </a:lnTo>
                <a:lnTo>
                  <a:pt x="2868" y="264"/>
                </a:lnTo>
                <a:lnTo>
                  <a:pt x="2868" y="251"/>
                </a:lnTo>
                <a:lnTo>
                  <a:pt x="2861" y="251"/>
                </a:lnTo>
                <a:lnTo>
                  <a:pt x="2848" y="251"/>
                </a:lnTo>
                <a:lnTo>
                  <a:pt x="2835" y="251"/>
                </a:lnTo>
                <a:lnTo>
                  <a:pt x="2835" y="270"/>
                </a:lnTo>
                <a:lnTo>
                  <a:pt x="2842" y="270"/>
                </a:lnTo>
                <a:lnTo>
                  <a:pt x="2848" y="270"/>
                </a:lnTo>
                <a:lnTo>
                  <a:pt x="5433" y="495"/>
                </a:lnTo>
                <a:lnTo>
                  <a:pt x="1878" y="373"/>
                </a:lnTo>
                <a:lnTo>
                  <a:pt x="1903" y="386"/>
                </a:lnTo>
                <a:lnTo>
                  <a:pt x="1929" y="393"/>
                </a:lnTo>
                <a:lnTo>
                  <a:pt x="1980" y="393"/>
                </a:lnTo>
                <a:lnTo>
                  <a:pt x="1993" y="393"/>
                </a:lnTo>
                <a:lnTo>
                  <a:pt x="2019" y="393"/>
                </a:lnTo>
                <a:lnTo>
                  <a:pt x="2070" y="399"/>
                </a:lnTo>
                <a:lnTo>
                  <a:pt x="2128" y="399"/>
                </a:lnTo>
                <a:lnTo>
                  <a:pt x="2212" y="393"/>
                </a:lnTo>
                <a:lnTo>
                  <a:pt x="2244" y="386"/>
                </a:lnTo>
                <a:lnTo>
                  <a:pt x="2263" y="380"/>
                </a:lnTo>
                <a:lnTo>
                  <a:pt x="2225" y="380"/>
                </a:lnTo>
                <a:lnTo>
                  <a:pt x="2186" y="386"/>
                </a:lnTo>
                <a:lnTo>
                  <a:pt x="2148" y="386"/>
                </a:lnTo>
                <a:lnTo>
                  <a:pt x="2141" y="386"/>
                </a:lnTo>
                <a:lnTo>
                  <a:pt x="2135" y="386"/>
                </a:lnTo>
                <a:lnTo>
                  <a:pt x="2109" y="386"/>
                </a:lnTo>
                <a:lnTo>
                  <a:pt x="2051" y="386"/>
                </a:lnTo>
                <a:lnTo>
                  <a:pt x="2025" y="380"/>
                </a:lnTo>
                <a:lnTo>
                  <a:pt x="2006" y="373"/>
                </a:lnTo>
                <a:lnTo>
                  <a:pt x="1974" y="348"/>
                </a:lnTo>
                <a:lnTo>
                  <a:pt x="1968" y="341"/>
                </a:lnTo>
                <a:lnTo>
                  <a:pt x="1961" y="341"/>
                </a:lnTo>
                <a:lnTo>
                  <a:pt x="1968" y="354"/>
                </a:lnTo>
                <a:lnTo>
                  <a:pt x="1974" y="367"/>
                </a:lnTo>
                <a:lnTo>
                  <a:pt x="1980" y="367"/>
                </a:lnTo>
                <a:lnTo>
                  <a:pt x="1980" y="373"/>
                </a:lnTo>
                <a:lnTo>
                  <a:pt x="1980" y="380"/>
                </a:lnTo>
                <a:lnTo>
                  <a:pt x="1961" y="380"/>
                </a:lnTo>
                <a:lnTo>
                  <a:pt x="1955" y="380"/>
                </a:lnTo>
                <a:lnTo>
                  <a:pt x="1935" y="380"/>
                </a:lnTo>
                <a:lnTo>
                  <a:pt x="1923" y="380"/>
                </a:lnTo>
                <a:lnTo>
                  <a:pt x="1910" y="380"/>
                </a:lnTo>
                <a:lnTo>
                  <a:pt x="1884" y="367"/>
                </a:lnTo>
                <a:lnTo>
                  <a:pt x="1878" y="373"/>
                </a:lnTo>
                <a:lnTo>
                  <a:pt x="5433" y="495"/>
                </a:lnTo>
                <a:lnTo>
                  <a:pt x="1871" y="341"/>
                </a:lnTo>
                <a:lnTo>
                  <a:pt x="1890" y="354"/>
                </a:lnTo>
                <a:lnTo>
                  <a:pt x="1903" y="354"/>
                </a:lnTo>
                <a:lnTo>
                  <a:pt x="1903" y="348"/>
                </a:lnTo>
                <a:lnTo>
                  <a:pt x="1884" y="341"/>
                </a:lnTo>
                <a:lnTo>
                  <a:pt x="1878" y="335"/>
                </a:lnTo>
                <a:lnTo>
                  <a:pt x="1871" y="328"/>
                </a:lnTo>
                <a:lnTo>
                  <a:pt x="1865" y="328"/>
                </a:lnTo>
                <a:lnTo>
                  <a:pt x="1865" y="335"/>
                </a:lnTo>
                <a:lnTo>
                  <a:pt x="1871" y="341"/>
                </a:lnTo>
                <a:lnTo>
                  <a:pt x="5433" y="495"/>
                </a:lnTo>
                <a:lnTo>
                  <a:pt x="2784" y="277"/>
                </a:lnTo>
                <a:lnTo>
                  <a:pt x="2784" y="270"/>
                </a:lnTo>
                <a:lnTo>
                  <a:pt x="2778" y="270"/>
                </a:lnTo>
                <a:lnTo>
                  <a:pt x="2765" y="283"/>
                </a:lnTo>
                <a:lnTo>
                  <a:pt x="2771" y="283"/>
                </a:lnTo>
                <a:lnTo>
                  <a:pt x="2784" y="277"/>
                </a:lnTo>
                <a:lnTo>
                  <a:pt x="5433" y="495"/>
                </a:lnTo>
                <a:lnTo>
                  <a:pt x="2816" y="270"/>
                </a:lnTo>
                <a:lnTo>
                  <a:pt x="2816" y="264"/>
                </a:lnTo>
                <a:lnTo>
                  <a:pt x="2797" y="270"/>
                </a:lnTo>
                <a:lnTo>
                  <a:pt x="2803" y="277"/>
                </a:lnTo>
                <a:lnTo>
                  <a:pt x="2816" y="270"/>
                </a:lnTo>
                <a:lnTo>
                  <a:pt x="5433" y="495"/>
                </a:lnTo>
                <a:lnTo>
                  <a:pt x="2289" y="168"/>
                </a:lnTo>
                <a:lnTo>
                  <a:pt x="2328" y="168"/>
                </a:lnTo>
                <a:lnTo>
                  <a:pt x="2366" y="180"/>
                </a:lnTo>
                <a:lnTo>
                  <a:pt x="2405" y="187"/>
                </a:lnTo>
                <a:lnTo>
                  <a:pt x="2437" y="200"/>
                </a:lnTo>
                <a:lnTo>
                  <a:pt x="2450" y="206"/>
                </a:lnTo>
                <a:lnTo>
                  <a:pt x="2469" y="206"/>
                </a:lnTo>
                <a:lnTo>
                  <a:pt x="2482" y="219"/>
                </a:lnTo>
                <a:lnTo>
                  <a:pt x="2501" y="219"/>
                </a:lnTo>
                <a:lnTo>
                  <a:pt x="2527" y="225"/>
                </a:lnTo>
                <a:lnTo>
                  <a:pt x="2553" y="238"/>
                </a:lnTo>
                <a:lnTo>
                  <a:pt x="2565" y="245"/>
                </a:lnTo>
                <a:lnTo>
                  <a:pt x="2585" y="264"/>
                </a:lnTo>
                <a:lnTo>
                  <a:pt x="2610" y="270"/>
                </a:lnTo>
                <a:lnTo>
                  <a:pt x="2675" y="283"/>
                </a:lnTo>
                <a:lnTo>
                  <a:pt x="2681" y="290"/>
                </a:lnTo>
                <a:lnTo>
                  <a:pt x="2675" y="296"/>
                </a:lnTo>
                <a:lnTo>
                  <a:pt x="2630" y="303"/>
                </a:lnTo>
                <a:lnTo>
                  <a:pt x="2668" y="303"/>
                </a:lnTo>
                <a:lnTo>
                  <a:pt x="2694" y="303"/>
                </a:lnTo>
                <a:lnTo>
                  <a:pt x="2713" y="303"/>
                </a:lnTo>
                <a:lnTo>
                  <a:pt x="2733" y="303"/>
                </a:lnTo>
                <a:lnTo>
                  <a:pt x="2739" y="309"/>
                </a:lnTo>
                <a:lnTo>
                  <a:pt x="2778" y="315"/>
                </a:lnTo>
                <a:lnTo>
                  <a:pt x="2797" y="315"/>
                </a:lnTo>
                <a:lnTo>
                  <a:pt x="2810" y="309"/>
                </a:lnTo>
                <a:lnTo>
                  <a:pt x="2803" y="309"/>
                </a:lnTo>
                <a:lnTo>
                  <a:pt x="2784" y="309"/>
                </a:lnTo>
                <a:lnTo>
                  <a:pt x="2758" y="296"/>
                </a:lnTo>
                <a:lnTo>
                  <a:pt x="2745" y="290"/>
                </a:lnTo>
                <a:lnTo>
                  <a:pt x="2739" y="290"/>
                </a:lnTo>
                <a:lnTo>
                  <a:pt x="2707" y="290"/>
                </a:lnTo>
                <a:lnTo>
                  <a:pt x="2688" y="277"/>
                </a:lnTo>
                <a:lnTo>
                  <a:pt x="2655" y="270"/>
                </a:lnTo>
                <a:lnTo>
                  <a:pt x="2623" y="251"/>
                </a:lnTo>
                <a:lnTo>
                  <a:pt x="2578" y="238"/>
                </a:lnTo>
                <a:lnTo>
                  <a:pt x="2520" y="213"/>
                </a:lnTo>
                <a:lnTo>
                  <a:pt x="2437" y="187"/>
                </a:lnTo>
                <a:lnTo>
                  <a:pt x="2321" y="161"/>
                </a:lnTo>
                <a:lnTo>
                  <a:pt x="2270" y="155"/>
                </a:lnTo>
                <a:lnTo>
                  <a:pt x="2250" y="155"/>
                </a:lnTo>
                <a:lnTo>
                  <a:pt x="2250" y="161"/>
                </a:lnTo>
                <a:lnTo>
                  <a:pt x="2263" y="161"/>
                </a:lnTo>
                <a:lnTo>
                  <a:pt x="2289" y="168"/>
                </a:lnTo>
                <a:lnTo>
                  <a:pt x="5433" y="495"/>
                </a:lnTo>
                <a:close/>
              </a:path>
            </a:pathLst>
          </a:custGeom>
          <a:solidFill>
            <a:schemeClr val="bg1"/>
          </a:solidFill>
          <a:ln w="9525" cap="flat" cmpd="sng" algn="ctr">
            <a:noFill/>
            <a:prstDash val="solid"/>
            <a:round/>
            <a:headEnd type="none" w="med" len="med"/>
            <a:tailEnd type="none" w="med" len="med"/>
          </a:ln>
          <a:effectLst>
            <a:outerShdw blurRad="38100" algn="tl" rotWithShape="0">
              <a:schemeClr val="bg1">
                <a:alpha val="60000"/>
              </a:schemeClr>
            </a:outerShdw>
          </a:effectLst>
        </p:spPr>
        <p:txBody>
          <a:bodyPr vert="horz" wrap="square" lIns="91440" tIns="45720" rIns="91440" bIns="45720" anchor="t" compatLnSpc="1"/>
          <a:lstStyle/>
          <a:p>
            <a:endParaRPr kumimoji="0" lang="ja-JP" altLang="en-US" dirty="0"/>
          </a:p>
        </p:txBody>
      </p:sp>
      <p:grpSp>
        <p:nvGrpSpPr>
          <p:cNvPr id="7" name="グループ化 6"/>
          <p:cNvGrpSpPr/>
          <p:nvPr/>
        </p:nvGrpSpPr>
        <p:grpSpPr>
          <a:xfrm>
            <a:off x="-3461" y="0"/>
            <a:ext cx="9147461" cy="6858000"/>
            <a:chOff x="-3461" y="0"/>
            <a:chExt cx="9147461" cy="6858000"/>
          </a:xfrm>
        </p:grpSpPr>
        <p:sp>
          <p:nvSpPr>
            <p:cNvPr id="8" name="フリーフォーム 7"/>
            <p:cNvSpPr>
              <a:spLocks/>
            </p:cNvSpPr>
            <p:nvPr/>
          </p:nvSpPr>
          <p:spPr bwMode="auto">
            <a:xfrm>
              <a:off x="-3461" y="587486"/>
              <a:ext cx="3890704" cy="1840390"/>
            </a:xfrm>
            <a:custGeom>
              <a:avLst/>
              <a:gdLst/>
              <a:ahLst/>
              <a:cxnLst>
                <a:cxn ang="0">
                  <a:pos x="641" y="55"/>
                </a:cxn>
                <a:cxn ang="0">
                  <a:pos x="664" y="50"/>
                </a:cxn>
                <a:cxn ang="0">
                  <a:pos x="660" y="46"/>
                </a:cxn>
                <a:cxn ang="0">
                  <a:pos x="495" y="54"/>
                </a:cxn>
                <a:cxn ang="0">
                  <a:pos x="378" y="42"/>
                </a:cxn>
                <a:cxn ang="0">
                  <a:pos x="365" y="29"/>
                </a:cxn>
                <a:cxn ang="0">
                  <a:pos x="357" y="17"/>
                </a:cxn>
                <a:cxn ang="0">
                  <a:pos x="328" y="6"/>
                </a:cxn>
                <a:cxn ang="0">
                  <a:pos x="307" y="0"/>
                </a:cxn>
                <a:cxn ang="0">
                  <a:pos x="298" y="11"/>
                </a:cxn>
                <a:cxn ang="0">
                  <a:pos x="278" y="27"/>
                </a:cxn>
                <a:cxn ang="0">
                  <a:pos x="278" y="44"/>
                </a:cxn>
                <a:cxn ang="0">
                  <a:pos x="271" y="59"/>
                </a:cxn>
                <a:cxn ang="0">
                  <a:pos x="280" y="71"/>
                </a:cxn>
                <a:cxn ang="0">
                  <a:pos x="282" y="96"/>
                </a:cxn>
                <a:cxn ang="0">
                  <a:pos x="271" y="111"/>
                </a:cxn>
                <a:cxn ang="0">
                  <a:pos x="236" y="125"/>
                </a:cxn>
                <a:cxn ang="0">
                  <a:pos x="221" y="134"/>
                </a:cxn>
                <a:cxn ang="0">
                  <a:pos x="202" y="144"/>
                </a:cxn>
                <a:cxn ang="0">
                  <a:pos x="142" y="169"/>
                </a:cxn>
                <a:cxn ang="0">
                  <a:pos x="119" y="186"/>
                </a:cxn>
                <a:cxn ang="0">
                  <a:pos x="69" y="211"/>
                </a:cxn>
                <a:cxn ang="0">
                  <a:pos x="31" y="230"/>
                </a:cxn>
                <a:cxn ang="0">
                  <a:pos x="4" y="297"/>
                </a:cxn>
                <a:cxn ang="0">
                  <a:pos x="10" y="269"/>
                </a:cxn>
                <a:cxn ang="0">
                  <a:pos x="50" y="242"/>
                </a:cxn>
                <a:cxn ang="0">
                  <a:pos x="96" y="224"/>
                </a:cxn>
                <a:cxn ang="0">
                  <a:pos x="169" y="190"/>
                </a:cxn>
                <a:cxn ang="0">
                  <a:pos x="209" y="171"/>
                </a:cxn>
                <a:cxn ang="0">
                  <a:pos x="244" y="163"/>
                </a:cxn>
                <a:cxn ang="0">
                  <a:pos x="292" y="153"/>
                </a:cxn>
                <a:cxn ang="0">
                  <a:pos x="313" y="157"/>
                </a:cxn>
                <a:cxn ang="0">
                  <a:pos x="349" y="159"/>
                </a:cxn>
                <a:cxn ang="0">
                  <a:pos x="397" y="130"/>
                </a:cxn>
                <a:cxn ang="0">
                  <a:pos x="440" y="113"/>
                </a:cxn>
                <a:cxn ang="0">
                  <a:pos x="478" y="119"/>
                </a:cxn>
                <a:cxn ang="0">
                  <a:pos x="522" y="111"/>
                </a:cxn>
                <a:cxn ang="0">
                  <a:pos x="587" y="102"/>
                </a:cxn>
                <a:cxn ang="0">
                  <a:pos x="682" y="65"/>
                </a:cxn>
                <a:cxn ang="0">
                  <a:pos x="655" y="65"/>
                </a:cxn>
                <a:cxn ang="0">
                  <a:pos x="676" y="57"/>
                </a:cxn>
                <a:cxn ang="0">
                  <a:pos x="649" y="65"/>
                </a:cxn>
                <a:cxn ang="0">
                  <a:pos x="643" y="63"/>
                </a:cxn>
                <a:cxn ang="0">
                  <a:pos x="685" y="52"/>
                </a:cxn>
                <a:cxn ang="0">
                  <a:pos x="682" y="50"/>
                </a:cxn>
                <a:cxn ang="0">
                  <a:pos x="79" y="219"/>
                </a:cxn>
                <a:cxn ang="0">
                  <a:pos x="84" y="207"/>
                </a:cxn>
                <a:cxn ang="0">
                  <a:pos x="173" y="167"/>
                </a:cxn>
                <a:cxn ang="0">
                  <a:pos x="161" y="182"/>
                </a:cxn>
                <a:cxn ang="0">
                  <a:pos x="148" y="186"/>
                </a:cxn>
                <a:cxn ang="0">
                  <a:pos x="129" y="194"/>
                </a:cxn>
                <a:cxn ang="0">
                  <a:pos x="106" y="205"/>
                </a:cxn>
                <a:cxn ang="0">
                  <a:pos x="130" y="186"/>
                </a:cxn>
                <a:cxn ang="0">
                  <a:pos x="152" y="178"/>
                </a:cxn>
                <a:cxn ang="0">
                  <a:pos x="173" y="167"/>
                </a:cxn>
              </a:cxnLst>
              <a:rect l="0" t="0" r="0" b="0"/>
              <a:pathLst>
                <a:path w="691" h="307">
                  <a:moveTo>
                    <a:pt x="682" y="50"/>
                  </a:moveTo>
                  <a:lnTo>
                    <a:pt x="674" y="54"/>
                  </a:lnTo>
                  <a:lnTo>
                    <a:pt x="662" y="55"/>
                  </a:lnTo>
                  <a:lnTo>
                    <a:pt x="639" y="59"/>
                  </a:lnTo>
                  <a:lnTo>
                    <a:pt x="641" y="55"/>
                  </a:lnTo>
                  <a:lnTo>
                    <a:pt x="647" y="52"/>
                  </a:lnTo>
                  <a:lnTo>
                    <a:pt x="653" y="52"/>
                  </a:lnTo>
                  <a:lnTo>
                    <a:pt x="657" y="50"/>
                  </a:lnTo>
                  <a:lnTo>
                    <a:pt x="660" y="50"/>
                  </a:lnTo>
                  <a:lnTo>
                    <a:pt x="664" y="50"/>
                  </a:lnTo>
                  <a:lnTo>
                    <a:pt x="668" y="46"/>
                  </a:lnTo>
                  <a:lnTo>
                    <a:pt x="670" y="44"/>
                  </a:lnTo>
                  <a:lnTo>
                    <a:pt x="670" y="42"/>
                  </a:lnTo>
                  <a:lnTo>
                    <a:pt x="666" y="44"/>
                  </a:lnTo>
                  <a:lnTo>
                    <a:pt x="660" y="46"/>
                  </a:lnTo>
                  <a:lnTo>
                    <a:pt x="649" y="48"/>
                  </a:lnTo>
                  <a:lnTo>
                    <a:pt x="622" y="52"/>
                  </a:lnTo>
                  <a:lnTo>
                    <a:pt x="561" y="54"/>
                  </a:lnTo>
                  <a:lnTo>
                    <a:pt x="541" y="54"/>
                  </a:lnTo>
                  <a:lnTo>
                    <a:pt x="495" y="54"/>
                  </a:lnTo>
                  <a:lnTo>
                    <a:pt x="463" y="52"/>
                  </a:lnTo>
                  <a:lnTo>
                    <a:pt x="442" y="48"/>
                  </a:lnTo>
                  <a:lnTo>
                    <a:pt x="418" y="48"/>
                  </a:lnTo>
                  <a:lnTo>
                    <a:pt x="401" y="44"/>
                  </a:lnTo>
                  <a:lnTo>
                    <a:pt x="378" y="42"/>
                  </a:lnTo>
                  <a:lnTo>
                    <a:pt x="376" y="40"/>
                  </a:lnTo>
                  <a:lnTo>
                    <a:pt x="376" y="38"/>
                  </a:lnTo>
                  <a:lnTo>
                    <a:pt x="374" y="36"/>
                  </a:lnTo>
                  <a:lnTo>
                    <a:pt x="370" y="32"/>
                  </a:lnTo>
                  <a:lnTo>
                    <a:pt x="365" y="29"/>
                  </a:lnTo>
                  <a:lnTo>
                    <a:pt x="361" y="27"/>
                  </a:lnTo>
                  <a:lnTo>
                    <a:pt x="357" y="25"/>
                  </a:lnTo>
                  <a:lnTo>
                    <a:pt x="355" y="21"/>
                  </a:lnTo>
                  <a:lnTo>
                    <a:pt x="355" y="19"/>
                  </a:lnTo>
                  <a:lnTo>
                    <a:pt x="357" y="17"/>
                  </a:lnTo>
                  <a:lnTo>
                    <a:pt x="355" y="13"/>
                  </a:lnTo>
                  <a:lnTo>
                    <a:pt x="349" y="13"/>
                  </a:lnTo>
                  <a:lnTo>
                    <a:pt x="346" y="17"/>
                  </a:lnTo>
                  <a:lnTo>
                    <a:pt x="336" y="9"/>
                  </a:lnTo>
                  <a:lnTo>
                    <a:pt x="328" y="6"/>
                  </a:lnTo>
                  <a:lnTo>
                    <a:pt x="326" y="4"/>
                  </a:lnTo>
                  <a:lnTo>
                    <a:pt x="322" y="6"/>
                  </a:lnTo>
                  <a:lnTo>
                    <a:pt x="317" y="4"/>
                  </a:lnTo>
                  <a:lnTo>
                    <a:pt x="311" y="4"/>
                  </a:lnTo>
                  <a:lnTo>
                    <a:pt x="307" y="0"/>
                  </a:lnTo>
                  <a:lnTo>
                    <a:pt x="303" y="2"/>
                  </a:lnTo>
                  <a:lnTo>
                    <a:pt x="299" y="4"/>
                  </a:lnTo>
                  <a:lnTo>
                    <a:pt x="299" y="8"/>
                  </a:lnTo>
                  <a:lnTo>
                    <a:pt x="298" y="9"/>
                  </a:lnTo>
                  <a:lnTo>
                    <a:pt x="298" y="11"/>
                  </a:lnTo>
                  <a:lnTo>
                    <a:pt x="292" y="13"/>
                  </a:lnTo>
                  <a:lnTo>
                    <a:pt x="288" y="19"/>
                  </a:lnTo>
                  <a:lnTo>
                    <a:pt x="284" y="23"/>
                  </a:lnTo>
                  <a:lnTo>
                    <a:pt x="278" y="25"/>
                  </a:lnTo>
                  <a:lnTo>
                    <a:pt x="278" y="27"/>
                  </a:lnTo>
                  <a:lnTo>
                    <a:pt x="282" y="29"/>
                  </a:lnTo>
                  <a:lnTo>
                    <a:pt x="282" y="32"/>
                  </a:lnTo>
                  <a:lnTo>
                    <a:pt x="284" y="36"/>
                  </a:lnTo>
                  <a:lnTo>
                    <a:pt x="282" y="38"/>
                  </a:lnTo>
                  <a:lnTo>
                    <a:pt x="278" y="44"/>
                  </a:lnTo>
                  <a:lnTo>
                    <a:pt x="278" y="48"/>
                  </a:lnTo>
                  <a:lnTo>
                    <a:pt x="280" y="52"/>
                  </a:lnTo>
                  <a:lnTo>
                    <a:pt x="278" y="55"/>
                  </a:lnTo>
                  <a:lnTo>
                    <a:pt x="276" y="55"/>
                  </a:lnTo>
                  <a:lnTo>
                    <a:pt x="271" y="59"/>
                  </a:lnTo>
                  <a:lnTo>
                    <a:pt x="271" y="61"/>
                  </a:lnTo>
                  <a:lnTo>
                    <a:pt x="271" y="63"/>
                  </a:lnTo>
                  <a:lnTo>
                    <a:pt x="274" y="65"/>
                  </a:lnTo>
                  <a:lnTo>
                    <a:pt x="276" y="67"/>
                  </a:lnTo>
                  <a:lnTo>
                    <a:pt x="280" y="71"/>
                  </a:lnTo>
                  <a:lnTo>
                    <a:pt x="282" y="77"/>
                  </a:lnTo>
                  <a:lnTo>
                    <a:pt x="280" y="86"/>
                  </a:lnTo>
                  <a:lnTo>
                    <a:pt x="284" y="90"/>
                  </a:lnTo>
                  <a:lnTo>
                    <a:pt x="286" y="92"/>
                  </a:lnTo>
                  <a:lnTo>
                    <a:pt x="282" y="96"/>
                  </a:lnTo>
                  <a:lnTo>
                    <a:pt x="276" y="100"/>
                  </a:lnTo>
                  <a:lnTo>
                    <a:pt x="274" y="103"/>
                  </a:lnTo>
                  <a:lnTo>
                    <a:pt x="278" y="107"/>
                  </a:lnTo>
                  <a:lnTo>
                    <a:pt x="274" y="111"/>
                  </a:lnTo>
                  <a:lnTo>
                    <a:pt x="271" y="111"/>
                  </a:lnTo>
                  <a:lnTo>
                    <a:pt x="267" y="115"/>
                  </a:lnTo>
                  <a:lnTo>
                    <a:pt x="263" y="115"/>
                  </a:lnTo>
                  <a:lnTo>
                    <a:pt x="255" y="121"/>
                  </a:lnTo>
                  <a:lnTo>
                    <a:pt x="246" y="125"/>
                  </a:lnTo>
                  <a:lnTo>
                    <a:pt x="236" y="125"/>
                  </a:lnTo>
                  <a:lnTo>
                    <a:pt x="232" y="127"/>
                  </a:lnTo>
                  <a:lnTo>
                    <a:pt x="228" y="128"/>
                  </a:lnTo>
                  <a:lnTo>
                    <a:pt x="225" y="130"/>
                  </a:lnTo>
                  <a:lnTo>
                    <a:pt x="223" y="130"/>
                  </a:lnTo>
                  <a:lnTo>
                    <a:pt x="221" y="134"/>
                  </a:lnTo>
                  <a:lnTo>
                    <a:pt x="219" y="132"/>
                  </a:lnTo>
                  <a:lnTo>
                    <a:pt x="215" y="134"/>
                  </a:lnTo>
                  <a:lnTo>
                    <a:pt x="211" y="138"/>
                  </a:lnTo>
                  <a:lnTo>
                    <a:pt x="203" y="142"/>
                  </a:lnTo>
                  <a:lnTo>
                    <a:pt x="202" y="144"/>
                  </a:lnTo>
                  <a:lnTo>
                    <a:pt x="188" y="146"/>
                  </a:lnTo>
                  <a:lnTo>
                    <a:pt x="184" y="148"/>
                  </a:lnTo>
                  <a:lnTo>
                    <a:pt x="173" y="151"/>
                  </a:lnTo>
                  <a:lnTo>
                    <a:pt x="152" y="159"/>
                  </a:lnTo>
                  <a:lnTo>
                    <a:pt x="142" y="169"/>
                  </a:lnTo>
                  <a:lnTo>
                    <a:pt x="138" y="171"/>
                  </a:lnTo>
                  <a:lnTo>
                    <a:pt x="136" y="175"/>
                  </a:lnTo>
                  <a:lnTo>
                    <a:pt x="130" y="180"/>
                  </a:lnTo>
                  <a:lnTo>
                    <a:pt x="127" y="182"/>
                  </a:lnTo>
                  <a:lnTo>
                    <a:pt x="119" y="186"/>
                  </a:lnTo>
                  <a:lnTo>
                    <a:pt x="106" y="196"/>
                  </a:lnTo>
                  <a:lnTo>
                    <a:pt x="90" y="201"/>
                  </a:lnTo>
                  <a:lnTo>
                    <a:pt x="84" y="203"/>
                  </a:lnTo>
                  <a:lnTo>
                    <a:pt x="79" y="203"/>
                  </a:lnTo>
                  <a:lnTo>
                    <a:pt x="69" y="211"/>
                  </a:lnTo>
                  <a:lnTo>
                    <a:pt x="61" y="219"/>
                  </a:lnTo>
                  <a:lnTo>
                    <a:pt x="59" y="221"/>
                  </a:lnTo>
                  <a:lnTo>
                    <a:pt x="54" y="223"/>
                  </a:lnTo>
                  <a:lnTo>
                    <a:pt x="46" y="224"/>
                  </a:lnTo>
                  <a:lnTo>
                    <a:pt x="31" y="230"/>
                  </a:lnTo>
                  <a:lnTo>
                    <a:pt x="17" y="232"/>
                  </a:lnTo>
                  <a:lnTo>
                    <a:pt x="8" y="234"/>
                  </a:lnTo>
                  <a:lnTo>
                    <a:pt x="0" y="238"/>
                  </a:lnTo>
                  <a:lnTo>
                    <a:pt x="0" y="307"/>
                  </a:lnTo>
                  <a:lnTo>
                    <a:pt x="4" y="297"/>
                  </a:lnTo>
                  <a:lnTo>
                    <a:pt x="4" y="284"/>
                  </a:lnTo>
                  <a:lnTo>
                    <a:pt x="6" y="278"/>
                  </a:lnTo>
                  <a:lnTo>
                    <a:pt x="8" y="274"/>
                  </a:lnTo>
                  <a:lnTo>
                    <a:pt x="10" y="271"/>
                  </a:lnTo>
                  <a:lnTo>
                    <a:pt x="10" y="269"/>
                  </a:lnTo>
                  <a:lnTo>
                    <a:pt x="13" y="263"/>
                  </a:lnTo>
                  <a:lnTo>
                    <a:pt x="17" y="259"/>
                  </a:lnTo>
                  <a:lnTo>
                    <a:pt x="31" y="249"/>
                  </a:lnTo>
                  <a:lnTo>
                    <a:pt x="40" y="246"/>
                  </a:lnTo>
                  <a:lnTo>
                    <a:pt x="50" y="242"/>
                  </a:lnTo>
                  <a:lnTo>
                    <a:pt x="56" y="240"/>
                  </a:lnTo>
                  <a:lnTo>
                    <a:pt x="61" y="236"/>
                  </a:lnTo>
                  <a:lnTo>
                    <a:pt x="69" y="234"/>
                  </a:lnTo>
                  <a:lnTo>
                    <a:pt x="77" y="230"/>
                  </a:lnTo>
                  <a:lnTo>
                    <a:pt x="96" y="224"/>
                  </a:lnTo>
                  <a:lnTo>
                    <a:pt x="104" y="221"/>
                  </a:lnTo>
                  <a:lnTo>
                    <a:pt x="109" y="219"/>
                  </a:lnTo>
                  <a:lnTo>
                    <a:pt x="117" y="217"/>
                  </a:lnTo>
                  <a:lnTo>
                    <a:pt x="154" y="198"/>
                  </a:lnTo>
                  <a:lnTo>
                    <a:pt x="169" y="190"/>
                  </a:lnTo>
                  <a:lnTo>
                    <a:pt x="182" y="182"/>
                  </a:lnTo>
                  <a:lnTo>
                    <a:pt x="188" y="180"/>
                  </a:lnTo>
                  <a:lnTo>
                    <a:pt x="198" y="176"/>
                  </a:lnTo>
                  <a:lnTo>
                    <a:pt x="205" y="171"/>
                  </a:lnTo>
                  <a:lnTo>
                    <a:pt x="209" y="171"/>
                  </a:lnTo>
                  <a:lnTo>
                    <a:pt x="213" y="167"/>
                  </a:lnTo>
                  <a:lnTo>
                    <a:pt x="217" y="167"/>
                  </a:lnTo>
                  <a:lnTo>
                    <a:pt x="223" y="165"/>
                  </a:lnTo>
                  <a:lnTo>
                    <a:pt x="230" y="165"/>
                  </a:lnTo>
                  <a:lnTo>
                    <a:pt x="244" y="163"/>
                  </a:lnTo>
                  <a:lnTo>
                    <a:pt x="253" y="161"/>
                  </a:lnTo>
                  <a:lnTo>
                    <a:pt x="263" y="161"/>
                  </a:lnTo>
                  <a:lnTo>
                    <a:pt x="267" y="161"/>
                  </a:lnTo>
                  <a:lnTo>
                    <a:pt x="271" y="159"/>
                  </a:lnTo>
                  <a:lnTo>
                    <a:pt x="292" y="153"/>
                  </a:lnTo>
                  <a:lnTo>
                    <a:pt x="301" y="150"/>
                  </a:lnTo>
                  <a:lnTo>
                    <a:pt x="305" y="151"/>
                  </a:lnTo>
                  <a:lnTo>
                    <a:pt x="309" y="151"/>
                  </a:lnTo>
                  <a:lnTo>
                    <a:pt x="309" y="153"/>
                  </a:lnTo>
                  <a:lnTo>
                    <a:pt x="313" y="157"/>
                  </a:lnTo>
                  <a:lnTo>
                    <a:pt x="321" y="157"/>
                  </a:lnTo>
                  <a:lnTo>
                    <a:pt x="332" y="155"/>
                  </a:lnTo>
                  <a:lnTo>
                    <a:pt x="338" y="157"/>
                  </a:lnTo>
                  <a:lnTo>
                    <a:pt x="344" y="157"/>
                  </a:lnTo>
                  <a:lnTo>
                    <a:pt x="349" y="159"/>
                  </a:lnTo>
                  <a:lnTo>
                    <a:pt x="353" y="155"/>
                  </a:lnTo>
                  <a:lnTo>
                    <a:pt x="369" y="150"/>
                  </a:lnTo>
                  <a:lnTo>
                    <a:pt x="378" y="146"/>
                  </a:lnTo>
                  <a:lnTo>
                    <a:pt x="384" y="140"/>
                  </a:lnTo>
                  <a:lnTo>
                    <a:pt x="397" y="130"/>
                  </a:lnTo>
                  <a:lnTo>
                    <a:pt x="411" y="125"/>
                  </a:lnTo>
                  <a:lnTo>
                    <a:pt x="415" y="121"/>
                  </a:lnTo>
                  <a:lnTo>
                    <a:pt x="418" y="117"/>
                  </a:lnTo>
                  <a:lnTo>
                    <a:pt x="430" y="115"/>
                  </a:lnTo>
                  <a:lnTo>
                    <a:pt x="440" y="113"/>
                  </a:lnTo>
                  <a:lnTo>
                    <a:pt x="447" y="115"/>
                  </a:lnTo>
                  <a:lnTo>
                    <a:pt x="455" y="119"/>
                  </a:lnTo>
                  <a:lnTo>
                    <a:pt x="470" y="121"/>
                  </a:lnTo>
                  <a:lnTo>
                    <a:pt x="474" y="121"/>
                  </a:lnTo>
                  <a:lnTo>
                    <a:pt x="478" y="119"/>
                  </a:lnTo>
                  <a:lnTo>
                    <a:pt x="484" y="113"/>
                  </a:lnTo>
                  <a:lnTo>
                    <a:pt x="493" y="113"/>
                  </a:lnTo>
                  <a:lnTo>
                    <a:pt x="509" y="113"/>
                  </a:lnTo>
                  <a:lnTo>
                    <a:pt x="516" y="113"/>
                  </a:lnTo>
                  <a:lnTo>
                    <a:pt x="522" y="111"/>
                  </a:lnTo>
                  <a:lnTo>
                    <a:pt x="526" y="105"/>
                  </a:lnTo>
                  <a:lnTo>
                    <a:pt x="541" y="103"/>
                  </a:lnTo>
                  <a:lnTo>
                    <a:pt x="561" y="102"/>
                  </a:lnTo>
                  <a:lnTo>
                    <a:pt x="574" y="102"/>
                  </a:lnTo>
                  <a:lnTo>
                    <a:pt x="587" y="102"/>
                  </a:lnTo>
                  <a:lnTo>
                    <a:pt x="599" y="98"/>
                  </a:lnTo>
                  <a:lnTo>
                    <a:pt x="626" y="88"/>
                  </a:lnTo>
                  <a:lnTo>
                    <a:pt x="655" y="75"/>
                  </a:lnTo>
                  <a:lnTo>
                    <a:pt x="678" y="69"/>
                  </a:lnTo>
                  <a:lnTo>
                    <a:pt x="682" y="65"/>
                  </a:lnTo>
                  <a:lnTo>
                    <a:pt x="683" y="65"/>
                  </a:lnTo>
                  <a:lnTo>
                    <a:pt x="682" y="65"/>
                  </a:lnTo>
                  <a:lnTo>
                    <a:pt x="655" y="69"/>
                  </a:lnTo>
                  <a:lnTo>
                    <a:pt x="653" y="67"/>
                  </a:lnTo>
                  <a:lnTo>
                    <a:pt x="655" y="65"/>
                  </a:lnTo>
                  <a:lnTo>
                    <a:pt x="658" y="65"/>
                  </a:lnTo>
                  <a:lnTo>
                    <a:pt x="660" y="65"/>
                  </a:lnTo>
                  <a:lnTo>
                    <a:pt x="668" y="65"/>
                  </a:lnTo>
                  <a:lnTo>
                    <a:pt x="672" y="63"/>
                  </a:lnTo>
                  <a:lnTo>
                    <a:pt x="676" y="57"/>
                  </a:lnTo>
                  <a:lnTo>
                    <a:pt x="674" y="57"/>
                  </a:lnTo>
                  <a:lnTo>
                    <a:pt x="666" y="61"/>
                  </a:lnTo>
                  <a:lnTo>
                    <a:pt x="662" y="63"/>
                  </a:lnTo>
                  <a:lnTo>
                    <a:pt x="658" y="63"/>
                  </a:lnTo>
                  <a:lnTo>
                    <a:pt x="649" y="65"/>
                  </a:lnTo>
                  <a:lnTo>
                    <a:pt x="639" y="67"/>
                  </a:lnTo>
                  <a:lnTo>
                    <a:pt x="628" y="69"/>
                  </a:lnTo>
                  <a:lnTo>
                    <a:pt x="628" y="67"/>
                  </a:lnTo>
                  <a:lnTo>
                    <a:pt x="630" y="67"/>
                  </a:lnTo>
                  <a:lnTo>
                    <a:pt x="643" y="63"/>
                  </a:lnTo>
                  <a:lnTo>
                    <a:pt x="647" y="61"/>
                  </a:lnTo>
                  <a:lnTo>
                    <a:pt x="657" y="59"/>
                  </a:lnTo>
                  <a:lnTo>
                    <a:pt x="672" y="55"/>
                  </a:lnTo>
                  <a:lnTo>
                    <a:pt x="680" y="54"/>
                  </a:lnTo>
                  <a:lnTo>
                    <a:pt x="685" y="52"/>
                  </a:lnTo>
                  <a:lnTo>
                    <a:pt x="689" y="48"/>
                  </a:lnTo>
                  <a:lnTo>
                    <a:pt x="691" y="44"/>
                  </a:lnTo>
                  <a:lnTo>
                    <a:pt x="687" y="46"/>
                  </a:lnTo>
                  <a:lnTo>
                    <a:pt x="683" y="50"/>
                  </a:lnTo>
                  <a:lnTo>
                    <a:pt x="682" y="50"/>
                  </a:lnTo>
                  <a:lnTo>
                    <a:pt x="90" y="207"/>
                  </a:lnTo>
                  <a:lnTo>
                    <a:pt x="90" y="209"/>
                  </a:lnTo>
                  <a:lnTo>
                    <a:pt x="88" y="211"/>
                  </a:lnTo>
                  <a:lnTo>
                    <a:pt x="82" y="217"/>
                  </a:lnTo>
                  <a:lnTo>
                    <a:pt x="79" y="219"/>
                  </a:lnTo>
                  <a:lnTo>
                    <a:pt x="75" y="221"/>
                  </a:lnTo>
                  <a:lnTo>
                    <a:pt x="65" y="223"/>
                  </a:lnTo>
                  <a:lnTo>
                    <a:pt x="59" y="223"/>
                  </a:lnTo>
                  <a:lnTo>
                    <a:pt x="77" y="213"/>
                  </a:lnTo>
                  <a:lnTo>
                    <a:pt x="84" y="207"/>
                  </a:lnTo>
                  <a:lnTo>
                    <a:pt x="88" y="205"/>
                  </a:lnTo>
                  <a:lnTo>
                    <a:pt x="90" y="205"/>
                  </a:lnTo>
                  <a:lnTo>
                    <a:pt x="90" y="207"/>
                  </a:lnTo>
                  <a:lnTo>
                    <a:pt x="682" y="50"/>
                  </a:lnTo>
                  <a:lnTo>
                    <a:pt x="173" y="167"/>
                  </a:lnTo>
                  <a:lnTo>
                    <a:pt x="169" y="171"/>
                  </a:lnTo>
                  <a:lnTo>
                    <a:pt x="165" y="173"/>
                  </a:lnTo>
                  <a:lnTo>
                    <a:pt x="163" y="178"/>
                  </a:lnTo>
                  <a:lnTo>
                    <a:pt x="161" y="180"/>
                  </a:lnTo>
                  <a:lnTo>
                    <a:pt x="161" y="182"/>
                  </a:lnTo>
                  <a:lnTo>
                    <a:pt x="157" y="180"/>
                  </a:lnTo>
                  <a:lnTo>
                    <a:pt x="155" y="180"/>
                  </a:lnTo>
                  <a:lnTo>
                    <a:pt x="154" y="182"/>
                  </a:lnTo>
                  <a:lnTo>
                    <a:pt x="152" y="184"/>
                  </a:lnTo>
                  <a:lnTo>
                    <a:pt x="148" y="186"/>
                  </a:lnTo>
                  <a:lnTo>
                    <a:pt x="142" y="190"/>
                  </a:lnTo>
                  <a:lnTo>
                    <a:pt x="138" y="192"/>
                  </a:lnTo>
                  <a:lnTo>
                    <a:pt x="134" y="194"/>
                  </a:lnTo>
                  <a:lnTo>
                    <a:pt x="130" y="194"/>
                  </a:lnTo>
                  <a:lnTo>
                    <a:pt x="129" y="194"/>
                  </a:lnTo>
                  <a:lnTo>
                    <a:pt x="125" y="198"/>
                  </a:lnTo>
                  <a:lnTo>
                    <a:pt x="121" y="199"/>
                  </a:lnTo>
                  <a:lnTo>
                    <a:pt x="113" y="203"/>
                  </a:lnTo>
                  <a:lnTo>
                    <a:pt x="107" y="205"/>
                  </a:lnTo>
                  <a:lnTo>
                    <a:pt x="106" y="205"/>
                  </a:lnTo>
                  <a:lnTo>
                    <a:pt x="106" y="203"/>
                  </a:lnTo>
                  <a:lnTo>
                    <a:pt x="113" y="196"/>
                  </a:lnTo>
                  <a:lnTo>
                    <a:pt x="119" y="192"/>
                  </a:lnTo>
                  <a:lnTo>
                    <a:pt x="125" y="190"/>
                  </a:lnTo>
                  <a:lnTo>
                    <a:pt x="130" y="186"/>
                  </a:lnTo>
                  <a:lnTo>
                    <a:pt x="132" y="186"/>
                  </a:lnTo>
                  <a:lnTo>
                    <a:pt x="132" y="188"/>
                  </a:lnTo>
                  <a:lnTo>
                    <a:pt x="132" y="190"/>
                  </a:lnTo>
                  <a:lnTo>
                    <a:pt x="136" y="186"/>
                  </a:lnTo>
                  <a:lnTo>
                    <a:pt x="152" y="178"/>
                  </a:lnTo>
                  <a:lnTo>
                    <a:pt x="157" y="173"/>
                  </a:lnTo>
                  <a:lnTo>
                    <a:pt x="159" y="173"/>
                  </a:lnTo>
                  <a:lnTo>
                    <a:pt x="165" y="171"/>
                  </a:lnTo>
                  <a:lnTo>
                    <a:pt x="171" y="169"/>
                  </a:lnTo>
                  <a:lnTo>
                    <a:pt x="173" y="167"/>
                  </a:lnTo>
                  <a:lnTo>
                    <a:pt x="682" y="50"/>
                  </a:lnTo>
                  <a:close/>
                </a:path>
              </a:pathLst>
            </a:custGeom>
            <a:gradFill>
              <a:gsLst>
                <a:gs pos="25000">
                  <a:schemeClr val="bg1">
                    <a:alpha val="25000"/>
                  </a:schemeClr>
                </a:gs>
                <a:gs pos="55000">
                  <a:schemeClr val="bg1">
                    <a:alpha val="5000"/>
                  </a:schemeClr>
                </a:gs>
              </a:gsLst>
              <a:lin ang="30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9" name="フリーフォーム 8"/>
            <p:cNvSpPr>
              <a:spLocks/>
            </p:cNvSpPr>
            <p:nvPr/>
          </p:nvSpPr>
          <p:spPr bwMode="auto">
            <a:xfrm>
              <a:off x="3875982" y="0"/>
              <a:ext cx="1903123" cy="977145"/>
            </a:xfrm>
            <a:custGeom>
              <a:avLst/>
              <a:gdLst/>
              <a:ahLst/>
              <a:cxnLst>
                <a:cxn ang="0">
                  <a:pos x="177" y="38"/>
                </a:cxn>
                <a:cxn ang="0">
                  <a:pos x="146" y="54"/>
                </a:cxn>
                <a:cxn ang="0">
                  <a:pos x="27" y="117"/>
                </a:cxn>
                <a:cxn ang="0">
                  <a:pos x="58" y="104"/>
                </a:cxn>
                <a:cxn ang="0">
                  <a:pos x="87" y="88"/>
                </a:cxn>
                <a:cxn ang="0">
                  <a:pos x="87" y="92"/>
                </a:cxn>
                <a:cxn ang="0">
                  <a:pos x="42" y="121"/>
                </a:cxn>
                <a:cxn ang="0">
                  <a:pos x="17" y="134"/>
                </a:cxn>
                <a:cxn ang="0">
                  <a:pos x="6" y="144"/>
                </a:cxn>
                <a:cxn ang="0">
                  <a:pos x="21" y="136"/>
                </a:cxn>
                <a:cxn ang="0">
                  <a:pos x="42" y="130"/>
                </a:cxn>
                <a:cxn ang="0">
                  <a:pos x="50" y="123"/>
                </a:cxn>
                <a:cxn ang="0">
                  <a:pos x="65" y="117"/>
                </a:cxn>
                <a:cxn ang="0">
                  <a:pos x="85" y="106"/>
                </a:cxn>
                <a:cxn ang="0">
                  <a:pos x="96" y="100"/>
                </a:cxn>
                <a:cxn ang="0">
                  <a:pos x="125" y="86"/>
                </a:cxn>
                <a:cxn ang="0">
                  <a:pos x="142" y="81"/>
                </a:cxn>
                <a:cxn ang="0">
                  <a:pos x="192" y="52"/>
                </a:cxn>
                <a:cxn ang="0">
                  <a:pos x="244" y="27"/>
                </a:cxn>
                <a:cxn ang="0">
                  <a:pos x="246" y="33"/>
                </a:cxn>
                <a:cxn ang="0">
                  <a:pos x="208" y="50"/>
                </a:cxn>
                <a:cxn ang="0">
                  <a:pos x="167" y="69"/>
                </a:cxn>
                <a:cxn ang="0">
                  <a:pos x="146" y="84"/>
                </a:cxn>
                <a:cxn ang="0">
                  <a:pos x="135" y="88"/>
                </a:cxn>
                <a:cxn ang="0">
                  <a:pos x="125" y="96"/>
                </a:cxn>
                <a:cxn ang="0">
                  <a:pos x="131" y="84"/>
                </a:cxn>
                <a:cxn ang="0">
                  <a:pos x="113" y="100"/>
                </a:cxn>
                <a:cxn ang="0">
                  <a:pos x="108" y="98"/>
                </a:cxn>
                <a:cxn ang="0">
                  <a:pos x="104" y="104"/>
                </a:cxn>
                <a:cxn ang="0">
                  <a:pos x="96" y="117"/>
                </a:cxn>
                <a:cxn ang="0">
                  <a:pos x="69" y="132"/>
                </a:cxn>
                <a:cxn ang="0">
                  <a:pos x="42" y="146"/>
                </a:cxn>
                <a:cxn ang="0">
                  <a:pos x="0" y="163"/>
                </a:cxn>
                <a:cxn ang="0">
                  <a:pos x="67" y="140"/>
                </a:cxn>
                <a:cxn ang="0">
                  <a:pos x="98" y="127"/>
                </a:cxn>
                <a:cxn ang="0">
                  <a:pos x="160" y="88"/>
                </a:cxn>
                <a:cxn ang="0">
                  <a:pos x="208" y="65"/>
                </a:cxn>
                <a:cxn ang="0">
                  <a:pos x="259" y="40"/>
                </a:cxn>
                <a:cxn ang="0">
                  <a:pos x="271" y="33"/>
                </a:cxn>
                <a:cxn ang="0">
                  <a:pos x="282" y="29"/>
                </a:cxn>
                <a:cxn ang="0">
                  <a:pos x="302" y="21"/>
                </a:cxn>
                <a:cxn ang="0">
                  <a:pos x="317" y="11"/>
                </a:cxn>
                <a:cxn ang="0">
                  <a:pos x="329" y="6"/>
                </a:cxn>
                <a:cxn ang="0">
                  <a:pos x="108" y="82"/>
                </a:cxn>
                <a:cxn ang="0">
                  <a:pos x="104" y="82"/>
                </a:cxn>
                <a:cxn ang="0">
                  <a:pos x="110" y="81"/>
                </a:cxn>
                <a:cxn ang="0">
                  <a:pos x="133" y="71"/>
                </a:cxn>
                <a:cxn ang="0">
                  <a:pos x="115" y="79"/>
                </a:cxn>
                <a:cxn ang="0">
                  <a:pos x="125" y="71"/>
                </a:cxn>
                <a:cxn ang="0">
                  <a:pos x="261" y="0"/>
                </a:cxn>
                <a:cxn ang="0">
                  <a:pos x="261" y="23"/>
                </a:cxn>
                <a:cxn ang="0">
                  <a:pos x="269" y="15"/>
                </a:cxn>
                <a:cxn ang="0">
                  <a:pos x="261" y="0"/>
                </a:cxn>
              </a:cxnLst>
              <a:rect l="0" t="0" r="0" b="0"/>
              <a:pathLst>
                <a:path w="338" h="163">
                  <a:moveTo>
                    <a:pt x="261" y="0"/>
                  </a:moveTo>
                  <a:lnTo>
                    <a:pt x="186" y="31"/>
                  </a:lnTo>
                  <a:lnTo>
                    <a:pt x="179" y="36"/>
                  </a:lnTo>
                  <a:lnTo>
                    <a:pt x="177" y="38"/>
                  </a:lnTo>
                  <a:lnTo>
                    <a:pt x="177" y="36"/>
                  </a:lnTo>
                  <a:lnTo>
                    <a:pt x="175" y="36"/>
                  </a:lnTo>
                  <a:lnTo>
                    <a:pt x="173" y="36"/>
                  </a:lnTo>
                  <a:lnTo>
                    <a:pt x="146" y="54"/>
                  </a:lnTo>
                  <a:lnTo>
                    <a:pt x="102" y="77"/>
                  </a:lnTo>
                  <a:lnTo>
                    <a:pt x="69" y="94"/>
                  </a:lnTo>
                  <a:lnTo>
                    <a:pt x="42" y="107"/>
                  </a:lnTo>
                  <a:lnTo>
                    <a:pt x="27" y="117"/>
                  </a:lnTo>
                  <a:lnTo>
                    <a:pt x="31" y="117"/>
                  </a:lnTo>
                  <a:lnTo>
                    <a:pt x="41" y="117"/>
                  </a:lnTo>
                  <a:lnTo>
                    <a:pt x="50" y="109"/>
                  </a:lnTo>
                  <a:lnTo>
                    <a:pt x="58" y="104"/>
                  </a:lnTo>
                  <a:lnTo>
                    <a:pt x="73" y="96"/>
                  </a:lnTo>
                  <a:lnTo>
                    <a:pt x="81" y="92"/>
                  </a:lnTo>
                  <a:lnTo>
                    <a:pt x="83" y="90"/>
                  </a:lnTo>
                  <a:lnTo>
                    <a:pt x="87" y="88"/>
                  </a:lnTo>
                  <a:lnTo>
                    <a:pt x="89" y="88"/>
                  </a:lnTo>
                  <a:lnTo>
                    <a:pt x="92" y="86"/>
                  </a:lnTo>
                  <a:lnTo>
                    <a:pt x="90" y="90"/>
                  </a:lnTo>
                  <a:lnTo>
                    <a:pt x="87" y="92"/>
                  </a:lnTo>
                  <a:lnTo>
                    <a:pt x="81" y="96"/>
                  </a:lnTo>
                  <a:lnTo>
                    <a:pt x="71" y="102"/>
                  </a:lnTo>
                  <a:lnTo>
                    <a:pt x="60" y="107"/>
                  </a:lnTo>
                  <a:lnTo>
                    <a:pt x="42" y="121"/>
                  </a:lnTo>
                  <a:lnTo>
                    <a:pt x="39" y="125"/>
                  </a:lnTo>
                  <a:lnTo>
                    <a:pt x="35" y="127"/>
                  </a:lnTo>
                  <a:lnTo>
                    <a:pt x="25" y="129"/>
                  </a:lnTo>
                  <a:lnTo>
                    <a:pt x="17" y="134"/>
                  </a:lnTo>
                  <a:lnTo>
                    <a:pt x="14" y="134"/>
                  </a:lnTo>
                  <a:lnTo>
                    <a:pt x="10" y="136"/>
                  </a:lnTo>
                  <a:lnTo>
                    <a:pt x="6" y="142"/>
                  </a:lnTo>
                  <a:lnTo>
                    <a:pt x="6" y="144"/>
                  </a:lnTo>
                  <a:lnTo>
                    <a:pt x="10" y="140"/>
                  </a:lnTo>
                  <a:lnTo>
                    <a:pt x="14" y="138"/>
                  </a:lnTo>
                  <a:lnTo>
                    <a:pt x="17" y="138"/>
                  </a:lnTo>
                  <a:lnTo>
                    <a:pt x="21" y="136"/>
                  </a:lnTo>
                  <a:lnTo>
                    <a:pt x="25" y="134"/>
                  </a:lnTo>
                  <a:lnTo>
                    <a:pt x="29" y="132"/>
                  </a:lnTo>
                  <a:lnTo>
                    <a:pt x="39" y="130"/>
                  </a:lnTo>
                  <a:lnTo>
                    <a:pt x="42" y="130"/>
                  </a:lnTo>
                  <a:lnTo>
                    <a:pt x="46" y="130"/>
                  </a:lnTo>
                  <a:lnTo>
                    <a:pt x="48" y="129"/>
                  </a:lnTo>
                  <a:lnTo>
                    <a:pt x="50" y="125"/>
                  </a:lnTo>
                  <a:lnTo>
                    <a:pt x="50" y="123"/>
                  </a:lnTo>
                  <a:lnTo>
                    <a:pt x="54" y="123"/>
                  </a:lnTo>
                  <a:lnTo>
                    <a:pt x="60" y="121"/>
                  </a:lnTo>
                  <a:lnTo>
                    <a:pt x="62" y="119"/>
                  </a:lnTo>
                  <a:lnTo>
                    <a:pt x="65" y="117"/>
                  </a:lnTo>
                  <a:lnTo>
                    <a:pt x="75" y="111"/>
                  </a:lnTo>
                  <a:lnTo>
                    <a:pt x="77" y="107"/>
                  </a:lnTo>
                  <a:lnTo>
                    <a:pt x="79" y="107"/>
                  </a:lnTo>
                  <a:lnTo>
                    <a:pt x="85" y="106"/>
                  </a:lnTo>
                  <a:lnTo>
                    <a:pt x="89" y="104"/>
                  </a:lnTo>
                  <a:lnTo>
                    <a:pt x="90" y="102"/>
                  </a:lnTo>
                  <a:lnTo>
                    <a:pt x="92" y="100"/>
                  </a:lnTo>
                  <a:lnTo>
                    <a:pt x="96" y="100"/>
                  </a:lnTo>
                  <a:lnTo>
                    <a:pt x="100" y="98"/>
                  </a:lnTo>
                  <a:lnTo>
                    <a:pt x="104" y="94"/>
                  </a:lnTo>
                  <a:lnTo>
                    <a:pt x="108" y="92"/>
                  </a:lnTo>
                  <a:lnTo>
                    <a:pt x="125" y="86"/>
                  </a:lnTo>
                  <a:lnTo>
                    <a:pt x="131" y="81"/>
                  </a:lnTo>
                  <a:lnTo>
                    <a:pt x="135" y="79"/>
                  </a:lnTo>
                  <a:lnTo>
                    <a:pt x="137" y="79"/>
                  </a:lnTo>
                  <a:lnTo>
                    <a:pt x="142" y="81"/>
                  </a:lnTo>
                  <a:lnTo>
                    <a:pt x="148" y="75"/>
                  </a:lnTo>
                  <a:lnTo>
                    <a:pt x="169" y="63"/>
                  </a:lnTo>
                  <a:lnTo>
                    <a:pt x="183" y="58"/>
                  </a:lnTo>
                  <a:lnTo>
                    <a:pt x="192" y="52"/>
                  </a:lnTo>
                  <a:lnTo>
                    <a:pt x="221" y="38"/>
                  </a:lnTo>
                  <a:lnTo>
                    <a:pt x="231" y="34"/>
                  </a:lnTo>
                  <a:lnTo>
                    <a:pt x="240" y="31"/>
                  </a:lnTo>
                  <a:lnTo>
                    <a:pt x="244" y="27"/>
                  </a:lnTo>
                  <a:lnTo>
                    <a:pt x="246" y="27"/>
                  </a:lnTo>
                  <a:lnTo>
                    <a:pt x="248" y="27"/>
                  </a:lnTo>
                  <a:lnTo>
                    <a:pt x="248" y="31"/>
                  </a:lnTo>
                  <a:lnTo>
                    <a:pt x="246" y="33"/>
                  </a:lnTo>
                  <a:lnTo>
                    <a:pt x="236" y="34"/>
                  </a:lnTo>
                  <a:lnTo>
                    <a:pt x="229" y="40"/>
                  </a:lnTo>
                  <a:lnTo>
                    <a:pt x="217" y="44"/>
                  </a:lnTo>
                  <a:lnTo>
                    <a:pt x="208" y="50"/>
                  </a:lnTo>
                  <a:lnTo>
                    <a:pt x="192" y="56"/>
                  </a:lnTo>
                  <a:lnTo>
                    <a:pt x="183" y="61"/>
                  </a:lnTo>
                  <a:lnTo>
                    <a:pt x="175" y="65"/>
                  </a:lnTo>
                  <a:lnTo>
                    <a:pt x="167" y="69"/>
                  </a:lnTo>
                  <a:lnTo>
                    <a:pt x="154" y="77"/>
                  </a:lnTo>
                  <a:lnTo>
                    <a:pt x="148" y="79"/>
                  </a:lnTo>
                  <a:lnTo>
                    <a:pt x="146" y="82"/>
                  </a:lnTo>
                  <a:lnTo>
                    <a:pt x="146" y="84"/>
                  </a:lnTo>
                  <a:lnTo>
                    <a:pt x="140" y="88"/>
                  </a:lnTo>
                  <a:lnTo>
                    <a:pt x="138" y="86"/>
                  </a:lnTo>
                  <a:lnTo>
                    <a:pt x="133" y="92"/>
                  </a:lnTo>
                  <a:lnTo>
                    <a:pt x="135" y="88"/>
                  </a:lnTo>
                  <a:lnTo>
                    <a:pt x="135" y="86"/>
                  </a:lnTo>
                  <a:lnTo>
                    <a:pt x="133" y="86"/>
                  </a:lnTo>
                  <a:lnTo>
                    <a:pt x="125" y="94"/>
                  </a:lnTo>
                  <a:lnTo>
                    <a:pt x="125" y="96"/>
                  </a:lnTo>
                  <a:lnTo>
                    <a:pt x="121" y="96"/>
                  </a:lnTo>
                  <a:lnTo>
                    <a:pt x="125" y="94"/>
                  </a:lnTo>
                  <a:lnTo>
                    <a:pt x="125" y="88"/>
                  </a:lnTo>
                  <a:lnTo>
                    <a:pt x="131" y="84"/>
                  </a:lnTo>
                  <a:lnTo>
                    <a:pt x="129" y="84"/>
                  </a:lnTo>
                  <a:lnTo>
                    <a:pt x="125" y="86"/>
                  </a:lnTo>
                  <a:lnTo>
                    <a:pt x="121" y="92"/>
                  </a:lnTo>
                  <a:lnTo>
                    <a:pt x="113" y="100"/>
                  </a:lnTo>
                  <a:lnTo>
                    <a:pt x="110" y="104"/>
                  </a:lnTo>
                  <a:lnTo>
                    <a:pt x="115" y="94"/>
                  </a:lnTo>
                  <a:lnTo>
                    <a:pt x="113" y="94"/>
                  </a:lnTo>
                  <a:lnTo>
                    <a:pt x="108" y="98"/>
                  </a:lnTo>
                  <a:lnTo>
                    <a:pt x="104" y="102"/>
                  </a:lnTo>
                  <a:lnTo>
                    <a:pt x="102" y="106"/>
                  </a:lnTo>
                  <a:lnTo>
                    <a:pt x="104" y="106"/>
                  </a:lnTo>
                  <a:lnTo>
                    <a:pt x="104" y="104"/>
                  </a:lnTo>
                  <a:lnTo>
                    <a:pt x="106" y="104"/>
                  </a:lnTo>
                  <a:lnTo>
                    <a:pt x="106" y="107"/>
                  </a:lnTo>
                  <a:lnTo>
                    <a:pt x="102" y="109"/>
                  </a:lnTo>
                  <a:lnTo>
                    <a:pt x="96" y="117"/>
                  </a:lnTo>
                  <a:lnTo>
                    <a:pt x="87" y="123"/>
                  </a:lnTo>
                  <a:lnTo>
                    <a:pt x="81" y="125"/>
                  </a:lnTo>
                  <a:lnTo>
                    <a:pt x="75" y="129"/>
                  </a:lnTo>
                  <a:lnTo>
                    <a:pt x="69" y="132"/>
                  </a:lnTo>
                  <a:lnTo>
                    <a:pt x="62" y="134"/>
                  </a:lnTo>
                  <a:lnTo>
                    <a:pt x="56" y="136"/>
                  </a:lnTo>
                  <a:lnTo>
                    <a:pt x="52" y="140"/>
                  </a:lnTo>
                  <a:lnTo>
                    <a:pt x="42" y="146"/>
                  </a:lnTo>
                  <a:lnTo>
                    <a:pt x="31" y="150"/>
                  </a:lnTo>
                  <a:lnTo>
                    <a:pt x="10" y="159"/>
                  </a:lnTo>
                  <a:lnTo>
                    <a:pt x="4" y="161"/>
                  </a:lnTo>
                  <a:lnTo>
                    <a:pt x="0" y="163"/>
                  </a:lnTo>
                  <a:lnTo>
                    <a:pt x="41" y="152"/>
                  </a:lnTo>
                  <a:lnTo>
                    <a:pt x="50" y="146"/>
                  </a:lnTo>
                  <a:lnTo>
                    <a:pt x="58" y="142"/>
                  </a:lnTo>
                  <a:lnTo>
                    <a:pt x="67" y="140"/>
                  </a:lnTo>
                  <a:lnTo>
                    <a:pt x="75" y="136"/>
                  </a:lnTo>
                  <a:lnTo>
                    <a:pt x="85" y="130"/>
                  </a:lnTo>
                  <a:lnTo>
                    <a:pt x="92" y="129"/>
                  </a:lnTo>
                  <a:lnTo>
                    <a:pt x="98" y="127"/>
                  </a:lnTo>
                  <a:lnTo>
                    <a:pt x="102" y="123"/>
                  </a:lnTo>
                  <a:lnTo>
                    <a:pt x="104" y="121"/>
                  </a:lnTo>
                  <a:lnTo>
                    <a:pt x="137" y="102"/>
                  </a:lnTo>
                  <a:lnTo>
                    <a:pt x="160" y="88"/>
                  </a:lnTo>
                  <a:lnTo>
                    <a:pt x="183" y="79"/>
                  </a:lnTo>
                  <a:lnTo>
                    <a:pt x="192" y="75"/>
                  </a:lnTo>
                  <a:lnTo>
                    <a:pt x="198" y="71"/>
                  </a:lnTo>
                  <a:lnTo>
                    <a:pt x="208" y="65"/>
                  </a:lnTo>
                  <a:lnTo>
                    <a:pt x="215" y="59"/>
                  </a:lnTo>
                  <a:lnTo>
                    <a:pt x="231" y="56"/>
                  </a:lnTo>
                  <a:lnTo>
                    <a:pt x="254" y="44"/>
                  </a:lnTo>
                  <a:lnTo>
                    <a:pt x="259" y="40"/>
                  </a:lnTo>
                  <a:lnTo>
                    <a:pt x="263" y="38"/>
                  </a:lnTo>
                  <a:lnTo>
                    <a:pt x="269" y="38"/>
                  </a:lnTo>
                  <a:lnTo>
                    <a:pt x="271" y="36"/>
                  </a:lnTo>
                  <a:lnTo>
                    <a:pt x="271" y="33"/>
                  </a:lnTo>
                  <a:lnTo>
                    <a:pt x="275" y="31"/>
                  </a:lnTo>
                  <a:lnTo>
                    <a:pt x="279" y="33"/>
                  </a:lnTo>
                  <a:lnTo>
                    <a:pt x="281" y="31"/>
                  </a:lnTo>
                  <a:lnTo>
                    <a:pt x="282" y="29"/>
                  </a:lnTo>
                  <a:lnTo>
                    <a:pt x="284" y="27"/>
                  </a:lnTo>
                  <a:lnTo>
                    <a:pt x="288" y="25"/>
                  </a:lnTo>
                  <a:lnTo>
                    <a:pt x="296" y="23"/>
                  </a:lnTo>
                  <a:lnTo>
                    <a:pt x="302" y="21"/>
                  </a:lnTo>
                  <a:lnTo>
                    <a:pt x="307" y="17"/>
                  </a:lnTo>
                  <a:lnTo>
                    <a:pt x="311" y="15"/>
                  </a:lnTo>
                  <a:lnTo>
                    <a:pt x="313" y="15"/>
                  </a:lnTo>
                  <a:lnTo>
                    <a:pt x="317" y="11"/>
                  </a:lnTo>
                  <a:lnTo>
                    <a:pt x="319" y="10"/>
                  </a:lnTo>
                  <a:lnTo>
                    <a:pt x="321" y="10"/>
                  </a:lnTo>
                  <a:lnTo>
                    <a:pt x="325" y="8"/>
                  </a:lnTo>
                  <a:lnTo>
                    <a:pt x="329" y="6"/>
                  </a:lnTo>
                  <a:lnTo>
                    <a:pt x="334" y="4"/>
                  </a:lnTo>
                  <a:lnTo>
                    <a:pt x="338" y="0"/>
                  </a:lnTo>
                  <a:lnTo>
                    <a:pt x="261" y="0"/>
                  </a:lnTo>
                  <a:lnTo>
                    <a:pt x="108" y="82"/>
                  </a:lnTo>
                  <a:lnTo>
                    <a:pt x="106" y="86"/>
                  </a:lnTo>
                  <a:lnTo>
                    <a:pt x="102" y="88"/>
                  </a:lnTo>
                  <a:lnTo>
                    <a:pt x="100" y="86"/>
                  </a:lnTo>
                  <a:lnTo>
                    <a:pt x="104" y="82"/>
                  </a:lnTo>
                  <a:lnTo>
                    <a:pt x="108" y="81"/>
                  </a:lnTo>
                  <a:lnTo>
                    <a:pt x="110" y="77"/>
                  </a:lnTo>
                  <a:lnTo>
                    <a:pt x="112" y="77"/>
                  </a:lnTo>
                  <a:lnTo>
                    <a:pt x="110" y="81"/>
                  </a:lnTo>
                  <a:lnTo>
                    <a:pt x="108" y="82"/>
                  </a:lnTo>
                  <a:lnTo>
                    <a:pt x="261" y="0"/>
                  </a:lnTo>
                  <a:lnTo>
                    <a:pt x="137" y="65"/>
                  </a:lnTo>
                  <a:lnTo>
                    <a:pt x="133" y="71"/>
                  </a:lnTo>
                  <a:lnTo>
                    <a:pt x="129" y="75"/>
                  </a:lnTo>
                  <a:lnTo>
                    <a:pt x="125" y="77"/>
                  </a:lnTo>
                  <a:lnTo>
                    <a:pt x="117" y="81"/>
                  </a:lnTo>
                  <a:lnTo>
                    <a:pt x="115" y="79"/>
                  </a:lnTo>
                  <a:lnTo>
                    <a:pt x="119" y="77"/>
                  </a:lnTo>
                  <a:lnTo>
                    <a:pt x="121" y="75"/>
                  </a:lnTo>
                  <a:lnTo>
                    <a:pt x="125" y="71"/>
                  </a:lnTo>
                  <a:lnTo>
                    <a:pt x="125" y="71"/>
                  </a:lnTo>
                  <a:lnTo>
                    <a:pt x="131" y="69"/>
                  </a:lnTo>
                  <a:lnTo>
                    <a:pt x="135" y="65"/>
                  </a:lnTo>
                  <a:lnTo>
                    <a:pt x="137" y="65"/>
                  </a:lnTo>
                  <a:lnTo>
                    <a:pt x="261" y="0"/>
                  </a:lnTo>
                  <a:lnTo>
                    <a:pt x="273" y="17"/>
                  </a:lnTo>
                  <a:lnTo>
                    <a:pt x="271" y="19"/>
                  </a:lnTo>
                  <a:lnTo>
                    <a:pt x="267" y="21"/>
                  </a:lnTo>
                  <a:lnTo>
                    <a:pt x="261" y="23"/>
                  </a:lnTo>
                  <a:lnTo>
                    <a:pt x="259" y="23"/>
                  </a:lnTo>
                  <a:lnTo>
                    <a:pt x="261" y="19"/>
                  </a:lnTo>
                  <a:lnTo>
                    <a:pt x="265" y="15"/>
                  </a:lnTo>
                  <a:lnTo>
                    <a:pt x="269" y="15"/>
                  </a:lnTo>
                  <a:lnTo>
                    <a:pt x="273" y="13"/>
                  </a:lnTo>
                  <a:lnTo>
                    <a:pt x="275" y="13"/>
                  </a:lnTo>
                  <a:lnTo>
                    <a:pt x="273" y="17"/>
                  </a:lnTo>
                  <a:lnTo>
                    <a:pt x="261" y="0"/>
                  </a:lnTo>
                  <a:close/>
                </a:path>
              </a:pathLst>
            </a:custGeom>
            <a:gradFill>
              <a:gsLst>
                <a:gs pos="25000">
                  <a:schemeClr val="bg1">
                    <a:alpha val="25000"/>
                  </a:schemeClr>
                </a:gs>
                <a:gs pos="55000">
                  <a:schemeClr val="bg1">
                    <a:alpha val="5000"/>
                  </a:schemeClr>
                </a:gs>
              </a:gsLst>
              <a:lin ang="27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10" name="フリーフォーム 9"/>
            <p:cNvSpPr>
              <a:spLocks/>
            </p:cNvSpPr>
            <p:nvPr/>
          </p:nvSpPr>
          <p:spPr bwMode="auto">
            <a:xfrm>
              <a:off x="45044" y="1900337"/>
              <a:ext cx="8935670" cy="2769577"/>
            </a:xfrm>
            <a:custGeom>
              <a:avLst/>
              <a:gdLst/>
              <a:ahLst/>
              <a:cxnLst>
                <a:cxn ang="0">
                  <a:pos x="750" y="194"/>
                </a:cxn>
                <a:cxn ang="0">
                  <a:pos x="762" y="180"/>
                </a:cxn>
                <a:cxn ang="0">
                  <a:pos x="662" y="199"/>
                </a:cxn>
                <a:cxn ang="0">
                  <a:pos x="674" y="203"/>
                </a:cxn>
                <a:cxn ang="0">
                  <a:pos x="698" y="188"/>
                </a:cxn>
                <a:cxn ang="0">
                  <a:pos x="543" y="230"/>
                </a:cxn>
                <a:cxn ang="0">
                  <a:pos x="762" y="180"/>
                </a:cxn>
                <a:cxn ang="0">
                  <a:pos x="639" y="265"/>
                </a:cxn>
                <a:cxn ang="0">
                  <a:pos x="591" y="219"/>
                </a:cxn>
                <a:cxn ang="0">
                  <a:pos x="602" y="215"/>
                </a:cxn>
                <a:cxn ang="0">
                  <a:pos x="503" y="234"/>
                </a:cxn>
                <a:cxn ang="0">
                  <a:pos x="489" y="242"/>
                </a:cxn>
                <a:cxn ang="0">
                  <a:pos x="445" y="249"/>
                </a:cxn>
                <a:cxn ang="0">
                  <a:pos x="426" y="251"/>
                </a:cxn>
                <a:cxn ang="0">
                  <a:pos x="762" y="180"/>
                </a:cxn>
                <a:cxn ang="0">
                  <a:pos x="343" y="334"/>
                </a:cxn>
                <a:cxn ang="0">
                  <a:pos x="370" y="263"/>
                </a:cxn>
                <a:cxn ang="0">
                  <a:pos x="261" y="291"/>
                </a:cxn>
                <a:cxn ang="0">
                  <a:pos x="272" y="286"/>
                </a:cxn>
                <a:cxn ang="0">
                  <a:pos x="247" y="303"/>
                </a:cxn>
                <a:cxn ang="0">
                  <a:pos x="197" y="318"/>
                </a:cxn>
                <a:cxn ang="0">
                  <a:pos x="205" y="324"/>
                </a:cxn>
                <a:cxn ang="0">
                  <a:pos x="124" y="349"/>
                </a:cxn>
                <a:cxn ang="0">
                  <a:pos x="146" y="343"/>
                </a:cxn>
                <a:cxn ang="0">
                  <a:pos x="88" y="363"/>
                </a:cxn>
                <a:cxn ang="0">
                  <a:pos x="105" y="359"/>
                </a:cxn>
                <a:cxn ang="0">
                  <a:pos x="69" y="370"/>
                </a:cxn>
                <a:cxn ang="0">
                  <a:pos x="80" y="368"/>
                </a:cxn>
                <a:cxn ang="0">
                  <a:pos x="50" y="376"/>
                </a:cxn>
                <a:cxn ang="0">
                  <a:pos x="3" y="389"/>
                </a:cxn>
                <a:cxn ang="0">
                  <a:pos x="2" y="458"/>
                </a:cxn>
                <a:cxn ang="0">
                  <a:pos x="806" y="416"/>
                </a:cxn>
                <a:cxn ang="0">
                  <a:pos x="879" y="230"/>
                </a:cxn>
                <a:cxn ang="0">
                  <a:pos x="890" y="211"/>
                </a:cxn>
                <a:cxn ang="0">
                  <a:pos x="902" y="184"/>
                </a:cxn>
                <a:cxn ang="0">
                  <a:pos x="927" y="147"/>
                </a:cxn>
                <a:cxn ang="0">
                  <a:pos x="992" y="69"/>
                </a:cxn>
                <a:cxn ang="0">
                  <a:pos x="1011" y="57"/>
                </a:cxn>
                <a:cxn ang="0">
                  <a:pos x="1077" y="5"/>
                </a:cxn>
                <a:cxn ang="0">
                  <a:pos x="762" y="180"/>
                </a:cxn>
                <a:cxn ang="0">
                  <a:pos x="977" y="147"/>
                </a:cxn>
                <a:cxn ang="0">
                  <a:pos x="1140" y="136"/>
                </a:cxn>
                <a:cxn ang="0">
                  <a:pos x="762" y="180"/>
                </a:cxn>
                <a:cxn ang="0">
                  <a:pos x="1244" y="103"/>
                </a:cxn>
                <a:cxn ang="0">
                  <a:pos x="1274" y="98"/>
                </a:cxn>
                <a:cxn ang="0">
                  <a:pos x="1294" y="94"/>
                </a:cxn>
                <a:cxn ang="0">
                  <a:pos x="1309" y="103"/>
                </a:cxn>
                <a:cxn ang="0">
                  <a:pos x="1347" y="90"/>
                </a:cxn>
                <a:cxn ang="0">
                  <a:pos x="762" y="180"/>
                </a:cxn>
                <a:cxn ang="0">
                  <a:pos x="1374" y="90"/>
                </a:cxn>
                <a:cxn ang="0">
                  <a:pos x="1409" y="84"/>
                </a:cxn>
                <a:cxn ang="0">
                  <a:pos x="1440" y="84"/>
                </a:cxn>
                <a:cxn ang="0">
                  <a:pos x="1480" y="80"/>
                </a:cxn>
                <a:cxn ang="0">
                  <a:pos x="1480" y="80"/>
                </a:cxn>
                <a:cxn ang="0">
                  <a:pos x="1511" y="78"/>
                </a:cxn>
                <a:cxn ang="0">
                  <a:pos x="1572" y="78"/>
                </a:cxn>
              </a:cxnLst>
              <a:rect l="0" t="0" r="0" b="0"/>
              <a:pathLst>
                <a:path w="1587" h="462">
                  <a:moveTo>
                    <a:pt x="762" y="180"/>
                  </a:moveTo>
                  <a:lnTo>
                    <a:pt x="758" y="178"/>
                  </a:lnTo>
                  <a:lnTo>
                    <a:pt x="752" y="178"/>
                  </a:lnTo>
                  <a:lnTo>
                    <a:pt x="745" y="182"/>
                  </a:lnTo>
                  <a:lnTo>
                    <a:pt x="743" y="184"/>
                  </a:lnTo>
                  <a:lnTo>
                    <a:pt x="743" y="186"/>
                  </a:lnTo>
                  <a:lnTo>
                    <a:pt x="745" y="192"/>
                  </a:lnTo>
                  <a:lnTo>
                    <a:pt x="750" y="194"/>
                  </a:lnTo>
                  <a:lnTo>
                    <a:pt x="760" y="195"/>
                  </a:lnTo>
                  <a:lnTo>
                    <a:pt x="766" y="192"/>
                  </a:lnTo>
                  <a:lnTo>
                    <a:pt x="768" y="190"/>
                  </a:lnTo>
                  <a:lnTo>
                    <a:pt x="770" y="186"/>
                  </a:lnTo>
                  <a:lnTo>
                    <a:pt x="768" y="184"/>
                  </a:lnTo>
                  <a:lnTo>
                    <a:pt x="768" y="182"/>
                  </a:lnTo>
                  <a:lnTo>
                    <a:pt x="764" y="180"/>
                  </a:lnTo>
                  <a:lnTo>
                    <a:pt x="762" y="180"/>
                  </a:lnTo>
                  <a:lnTo>
                    <a:pt x="691" y="190"/>
                  </a:lnTo>
                  <a:lnTo>
                    <a:pt x="679" y="194"/>
                  </a:lnTo>
                  <a:lnTo>
                    <a:pt x="675" y="192"/>
                  </a:lnTo>
                  <a:lnTo>
                    <a:pt x="674" y="194"/>
                  </a:lnTo>
                  <a:lnTo>
                    <a:pt x="672" y="194"/>
                  </a:lnTo>
                  <a:lnTo>
                    <a:pt x="666" y="199"/>
                  </a:lnTo>
                  <a:lnTo>
                    <a:pt x="664" y="199"/>
                  </a:lnTo>
                  <a:lnTo>
                    <a:pt x="662" y="199"/>
                  </a:lnTo>
                  <a:lnTo>
                    <a:pt x="658" y="201"/>
                  </a:lnTo>
                  <a:lnTo>
                    <a:pt x="658" y="205"/>
                  </a:lnTo>
                  <a:lnTo>
                    <a:pt x="662" y="205"/>
                  </a:lnTo>
                  <a:lnTo>
                    <a:pt x="664" y="205"/>
                  </a:lnTo>
                  <a:lnTo>
                    <a:pt x="668" y="203"/>
                  </a:lnTo>
                  <a:lnTo>
                    <a:pt x="670" y="201"/>
                  </a:lnTo>
                  <a:lnTo>
                    <a:pt x="672" y="203"/>
                  </a:lnTo>
                  <a:lnTo>
                    <a:pt x="674" y="203"/>
                  </a:lnTo>
                  <a:lnTo>
                    <a:pt x="675" y="203"/>
                  </a:lnTo>
                  <a:lnTo>
                    <a:pt x="683" y="199"/>
                  </a:lnTo>
                  <a:lnTo>
                    <a:pt x="685" y="201"/>
                  </a:lnTo>
                  <a:lnTo>
                    <a:pt x="693" y="201"/>
                  </a:lnTo>
                  <a:lnTo>
                    <a:pt x="700" y="197"/>
                  </a:lnTo>
                  <a:lnTo>
                    <a:pt x="704" y="194"/>
                  </a:lnTo>
                  <a:lnTo>
                    <a:pt x="702" y="190"/>
                  </a:lnTo>
                  <a:lnTo>
                    <a:pt x="698" y="188"/>
                  </a:lnTo>
                  <a:lnTo>
                    <a:pt x="691" y="190"/>
                  </a:lnTo>
                  <a:lnTo>
                    <a:pt x="762" y="180"/>
                  </a:lnTo>
                  <a:lnTo>
                    <a:pt x="553" y="222"/>
                  </a:lnTo>
                  <a:lnTo>
                    <a:pt x="541" y="222"/>
                  </a:lnTo>
                  <a:lnTo>
                    <a:pt x="537" y="224"/>
                  </a:lnTo>
                  <a:lnTo>
                    <a:pt x="537" y="228"/>
                  </a:lnTo>
                  <a:lnTo>
                    <a:pt x="539" y="230"/>
                  </a:lnTo>
                  <a:lnTo>
                    <a:pt x="543" y="230"/>
                  </a:lnTo>
                  <a:lnTo>
                    <a:pt x="547" y="230"/>
                  </a:lnTo>
                  <a:lnTo>
                    <a:pt x="551" y="228"/>
                  </a:lnTo>
                  <a:lnTo>
                    <a:pt x="556" y="226"/>
                  </a:lnTo>
                  <a:lnTo>
                    <a:pt x="558" y="226"/>
                  </a:lnTo>
                  <a:lnTo>
                    <a:pt x="558" y="224"/>
                  </a:lnTo>
                  <a:lnTo>
                    <a:pt x="556" y="222"/>
                  </a:lnTo>
                  <a:lnTo>
                    <a:pt x="553" y="222"/>
                  </a:lnTo>
                  <a:lnTo>
                    <a:pt x="762" y="180"/>
                  </a:lnTo>
                  <a:lnTo>
                    <a:pt x="639" y="265"/>
                  </a:lnTo>
                  <a:lnTo>
                    <a:pt x="641" y="265"/>
                  </a:lnTo>
                  <a:lnTo>
                    <a:pt x="645" y="265"/>
                  </a:lnTo>
                  <a:lnTo>
                    <a:pt x="649" y="261"/>
                  </a:lnTo>
                  <a:lnTo>
                    <a:pt x="647" y="259"/>
                  </a:lnTo>
                  <a:lnTo>
                    <a:pt x="645" y="259"/>
                  </a:lnTo>
                  <a:lnTo>
                    <a:pt x="641" y="261"/>
                  </a:lnTo>
                  <a:lnTo>
                    <a:pt x="639" y="265"/>
                  </a:lnTo>
                  <a:lnTo>
                    <a:pt x="762" y="180"/>
                  </a:lnTo>
                  <a:lnTo>
                    <a:pt x="593" y="213"/>
                  </a:lnTo>
                  <a:lnTo>
                    <a:pt x="591" y="213"/>
                  </a:lnTo>
                  <a:lnTo>
                    <a:pt x="585" y="213"/>
                  </a:lnTo>
                  <a:lnTo>
                    <a:pt x="581" y="215"/>
                  </a:lnTo>
                  <a:lnTo>
                    <a:pt x="581" y="219"/>
                  </a:lnTo>
                  <a:lnTo>
                    <a:pt x="583" y="220"/>
                  </a:lnTo>
                  <a:lnTo>
                    <a:pt x="591" y="219"/>
                  </a:lnTo>
                  <a:lnTo>
                    <a:pt x="593" y="217"/>
                  </a:lnTo>
                  <a:lnTo>
                    <a:pt x="593" y="215"/>
                  </a:lnTo>
                  <a:lnTo>
                    <a:pt x="593" y="213"/>
                  </a:lnTo>
                  <a:lnTo>
                    <a:pt x="762" y="180"/>
                  </a:lnTo>
                  <a:lnTo>
                    <a:pt x="597" y="215"/>
                  </a:lnTo>
                  <a:lnTo>
                    <a:pt x="595" y="217"/>
                  </a:lnTo>
                  <a:lnTo>
                    <a:pt x="599" y="217"/>
                  </a:lnTo>
                  <a:lnTo>
                    <a:pt x="602" y="215"/>
                  </a:lnTo>
                  <a:lnTo>
                    <a:pt x="602" y="213"/>
                  </a:lnTo>
                  <a:lnTo>
                    <a:pt x="601" y="211"/>
                  </a:lnTo>
                  <a:lnTo>
                    <a:pt x="599" y="211"/>
                  </a:lnTo>
                  <a:lnTo>
                    <a:pt x="597" y="215"/>
                  </a:lnTo>
                  <a:lnTo>
                    <a:pt x="762" y="180"/>
                  </a:lnTo>
                  <a:lnTo>
                    <a:pt x="512" y="234"/>
                  </a:lnTo>
                  <a:lnTo>
                    <a:pt x="505" y="232"/>
                  </a:lnTo>
                  <a:lnTo>
                    <a:pt x="503" y="234"/>
                  </a:lnTo>
                  <a:lnTo>
                    <a:pt x="503" y="236"/>
                  </a:lnTo>
                  <a:lnTo>
                    <a:pt x="510" y="236"/>
                  </a:lnTo>
                  <a:lnTo>
                    <a:pt x="512" y="234"/>
                  </a:lnTo>
                  <a:lnTo>
                    <a:pt x="762" y="180"/>
                  </a:lnTo>
                  <a:lnTo>
                    <a:pt x="501" y="240"/>
                  </a:lnTo>
                  <a:lnTo>
                    <a:pt x="489" y="238"/>
                  </a:lnTo>
                  <a:lnTo>
                    <a:pt x="487" y="240"/>
                  </a:lnTo>
                  <a:lnTo>
                    <a:pt x="489" y="242"/>
                  </a:lnTo>
                  <a:lnTo>
                    <a:pt x="491" y="242"/>
                  </a:lnTo>
                  <a:lnTo>
                    <a:pt x="497" y="242"/>
                  </a:lnTo>
                  <a:lnTo>
                    <a:pt x="499" y="242"/>
                  </a:lnTo>
                  <a:lnTo>
                    <a:pt x="501" y="240"/>
                  </a:lnTo>
                  <a:lnTo>
                    <a:pt x="762" y="180"/>
                  </a:lnTo>
                  <a:lnTo>
                    <a:pt x="439" y="245"/>
                  </a:lnTo>
                  <a:lnTo>
                    <a:pt x="439" y="247"/>
                  </a:lnTo>
                  <a:lnTo>
                    <a:pt x="445" y="249"/>
                  </a:lnTo>
                  <a:lnTo>
                    <a:pt x="449" y="247"/>
                  </a:lnTo>
                  <a:lnTo>
                    <a:pt x="453" y="245"/>
                  </a:lnTo>
                  <a:lnTo>
                    <a:pt x="451" y="243"/>
                  </a:lnTo>
                  <a:lnTo>
                    <a:pt x="447" y="242"/>
                  </a:lnTo>
                  <a:lnTo>
                    <a:pt x="443" y="243"/>
                  </a:lnTo>
                  <a:lnTo>
                    <a:pt x="439" y="245"/>
                  </a:lnTo>
                  <a:lnTo>
                    <a:pt x="762" y="180"/>
                  </a:lnTo>
                  <a:lnTo>
                    <a:pt x="426" y="251"/>
                  </a:lnTo>
                  <a:lnTo>
                    <a:pt x="426" y="253"/>
                  </a:lnTo>
                  <a:lnTo>
                    <a:pt x="430" y="253"/>
                  </a:lnTo>
                  <a:lnTo>
                    <a:pt x="434" y="253"/>
                  </a:lnTo>
                  <a:lnTo>
                    <a:pt x="432" y="249"/>
                  </a:lnTo>
                  <a:lnTo>
                    <a:pt x="430" y="247"/>
                  </a:lnTo>
                  <a:lnTo>
                    <a:pt x="426" y="247"/>
                  </a:lnTo>
                  <a:lnTo>
                    <a:pt x="426" y="251"/>
                  </a:lnTo>
                  <a:lnTo>
                    <a:pt x="762" y="180"/>
                  </a:lnTo>
                  <a:lnTo>
                    <a:pt x="338" y="334"/>
                  </a:lnTo>
                  <a:lnTo>
                    <a:pt x="336" y="336"/>
                  </a:lnTo>
                  <a:lnTo>
                    <a:pt x="336" y="338"/>
                  </a:lnTo>
                  <a:lnTo>
                    <a:pt x="338" y="339"/>
                  </a:lnTo>
                  <a:lnTo>
                    <a:pt x="343" y="339"/>
                  </a:lnTo>
                  <a:lnTo>
                    <a:pt x="343" y="338"/>
                  </a:lnTo>
                  <a:lnTo>
                    <a:pt x="343" y="336"/>
                  </a:lnTo>
                  <a:lnTo>
                    <a:pt x="343" y="334"/>
                  </a:lnTo>
                  <a:lnTo>
                    <a:pt x="338" y="334"/>
                  </a:lnTo>
                  <a:lnTo>
                    <a:pt x="762" y="180"/>
                  </a:lnTo>
                  <a:lnTo>
                    <a:pt x="364" y="265"/>
                  </a:lnTo>
                  <a:lnTo>
                    <a:pt x="364" y="267"/>
                  </a:lnTo>
                  <a:lnTo>
                    <a:pt x="366" y="267"/>
                  </a:lnTo>
                  <a:lnTo>
                    <a:pt x="368" y="267"/>
                  </a:lnTo>
                  <a:lnTo>
                    <a:pt x="370" y="265"/>
                  </a:lnTo>
                  <a:lnTo>
                    <a:pt x="370" y="263"/>
                  </a:lnTo>
                  <a:lnTo>
                    <a:pt x="368" y="261"/>
                  </a:lnTo>
                  <a:lnTo>
                    <a:pt x="364" y="265"/>
                  </a:lnTo>
                  <a:lnTo>
                    <a:pt x="762" y="180"/>
                  </a:lnTo>
                  <a:lnTo>
                    <a:pt x="272" y="286"/>
                  </a:lnTo>
                  <a:lnTo>
                    <a:pt x="268" y="286"/>
                  </a:lnTo>
                  <a:lnTo>
                    <a:pt x="263" y="288"/>
                  </a:lnTo>
                  <a:lnTo>
                    <a:pt x="261" y="290"/>
                  </a:lnTo>
                  <a:lnTo>
                    <a:pt x="261" y="291"/>
                  </a:lnTo>
                  <a:lnTo>
                    <a:pt x="261" y="295"/>
                  </a:lnTo>
                  <a:lnTo>
                    <a:pt x="263" y="293"/>
                  </a:lnTo>
                  <a:lnTo>
                    <a:pt x="268" y="293"/>
                  </a:lnTo>
                  <a:lnTo>
                    <a:pt x="272" y="293"/>
                  </a:lnTo>
                  <a:lnTo>
                    <a:pt x="276" y="291"/>
                  </a:lnTo>
                  <a:lnTo>
                    <a:pt x="276" y="290"/>
                  </a:lnTo>
                  <a:lnTo>
                    <a:pt x="276" y="288"/>
                  </a:lnTo>
                  <a:lnTo>
                    <a:pt x="272" y="286"/>
                  </a:lnTo>
                  <a:lnTo>
                    <a:pt x="762" y="180"/>
                  </a:lnTo>
                  <a:lnTo>
                    <a:pt x="253" y="297"/>
                  </a:lnTo>
                  <a:lnTo>
                    <a:pt x="247" y="299"/>
                  </a:lnTo>
                  <a:lnTo>
                    <a:pt x="242" y="299"/>
                  </a:lnTo>
                  <a:lnTo>
                    <a:pt x="240" y="301"/>
                  </a:lnTo>
                  <a:lnTo>
                    <a:pt x="238" y="303"/>
                  </a:lnTo>
                  <a:lnTo>
                    <a:pt x="242" y="303"/>
                  </a:lnTo>
                  <a:lnTo>
                    <a:pt x="247" y="303"/>
                  </a:lnTo>
                  <a:lnTo>
                    <a:pt x="251" y="305"/>
                  </a:lnTo>
                  <a:lnTo>
                    <a:pt x="255" y="303"/>
                  </a:lnTo>
                  <a:lnTo>
                    <a:pt x="259" y="297"/>
                  </a:lnTo>
                  <a:lnTo>
                    <a:pt x="257" y="295"/>
                  </a:lnTo>
                  <a:lnTo>
                    <a:pt x="253" y="297"/>
                  </a:lnTo>
                  <a:lnTo>
                    <a:pt x="762" y="180"/>
                  </a:lnTo>
                  <a:lnTo>
                    <a:pt x="201" y="320"/>
                  </a:lnTo>
                  <a:lnTo>
                    <a:pt x="197" y="318"/>
                  </a:lnTo>
                  <a:lnTo>
                    <a:pt x="195" y="320"/>
                  </a:lnTo>
                  <a:lnTo>
                    <a:pt x="188" y="324"/>
                  </a:lnTo>
                  <a:lnTo>
                    <a:pt x="188" y="326"/>
                  </a:lnTo>
                  <a:lnTo>
                    <a:pt x="192" y="326"/>
                  </a:lnTo>
                  <a:lnTo>
                    <a:pt x="195" y="326"/>
                  </a:lnTo>
                  <a:lnTo>
                    <a:pt x="199" y="324"/>
                  </a:lnTo>
                  <a:lnTo>
                    <a:pt x="203" y="324"/>
                  </a:lnTo>
                  <a:lnTo>
                    <a:pt x="205" y="324"/>
                  </a:lnTo>
                  <a:lnTo>
                    <a:pt x="205" y="320"/>
                  </a:lnTo>
                  <a:lnTo>
                    <a:pt x="201" y="320"/>
                  </a:lnTo>
                  <a:lnTo>
                    <a:pt x="762" y="180"/>
                  </a:lnTo>
                  <a:lnTo>
                    <a:pt x="136" y="341"/>
                  </a:lnTo>
                  <a:lnTo>
                    <a:pt x="128" y="345"/>
                  </a:lnTo>
                  <a:lnTo>
                    <a:pt x="122" y="347"/>
                  </a:lnTo>
                  <a:lnTo>
                    <a:pt x="122" y="349"/>
                  </a:lnTo>
                  <a:lnTo>
                    <a:pt x="124" y="349"/>
                  </a:lnTo>
                  <a:lnTo>
                    <a:pt x="128" y="351"/>
                  </a:lnTo>
                  <a:lnTo>
                    <a:pt x="132" y="349"/>
                  </a:lnTo>
                  <a:lnTo>
                    <a:pt x="136" y="349"/>
                  </a:lnTo>
                  <a:lnTo>
                    <a:pt x="140" y="349"/>
                  </a:lnTo>
                  <a:lnTo>
                    <a:pt x="144" y="349"/>
                  </a:lnTo>
                  <a:lnTo>
                    <a:pt x="146" y="347"/>
                  </a:lnTo>
                  <a:lnTo>
                    <a:pt x="146" y="345"/>
                  </a:lnTo>
                  <a:lnTo>
                    <a:pt x="146" y="343"/>
                  </a:lnTo>
                  <a:lnTo>
                    <a:pt x="144" y="341"/>
                  </a:lnTo>
                  <a:lnTo>
                    <a:pt x="136" y="341"/>
                  </a:lnTo>
                  <a:lnTo>
                    <a:pt x="762" y="180"/>
                  </a:lnTo>
                  <a:lnTo>
                    <a:pt x="105" y="357"/>
                  </a:lnTo>
                  <a:lnTo>
                    <a:pt x="101" y="359"/>
                  </a:lnTo>
                  <a:lnTo>
                    <a:pt x="98" y="359"/>
                  </a:lnTo>
                  <a:lnTo>
                    <a:pt x="92" y="361"/>
                  </a:lnTo>
                  <a:lnTo>
                    <a:pt x="88" y="363"/>
                  </a:lnTo>
                  <a:lnTo>
                    <a:pt x="86" y="364"/>
                  </a:lnTo>
                  <a:lnTo>
                    <a:pt x="88" y="364"/>
                  </a:lnTo>
                  <a:lnTo>
                    <a:pt x="90" y="366"/>
                  </a:lnTo>
                  <a:lnTo>
                    <a:pt x="94" y="364"/>
                  </a:lnTo>
                  <a:lnTo>
                    <a:pt x="98" y="363"/>
                  </a:lnTo>
                  <a:lnTo>
                    <a:pt x="98" y="361"/>
                  </a:lnTo>
                  <a:lnTo>
                    <a:pt x="101" y="361"/>
                  </a:lnTo>
                  <a:lnTo>
                    <a:pt x="105" y="359"/>
                  </a:lnTo>
                  <a:lnTo>
                    <a:pt x="111" y="355"/>
                  </a:lnTo>
                  <a:lnTo>
                    <a:pt x="113" y="351"/>
                  </a:lnTo>
                  <a:lnTo>
                    <a:pt x="109" y="355"/>
                  </a:lnTo>
                  <a:lnTo>
                    <a:pt x="105" y="357"/>
                  </a:lnTo>
                  <a:lnTo>
                    <a:pt x="762" y="180"/>
                  </a:lnTo>
                  <a:lnTo>
                    <a:pt x="76" y="368"/>
                  </a:lnTo>
                  <a:lnTo>
                    <a:pt x="73" y="370"/>
                  </a:lnTo>
                  <a:lnTo>
                    <a:pt x="69" y="370"/>
                  </a:lnTo>
                  <a:lnTo>
                    <a:pt x="63" y="372"/>
                  </a:lnTo>
                  <a:lnTo>
                    <a:pt x="61" y="372"/>
                  </a:lnTo>
                  <a:lnTo>
                    <a:pt x="61" y="374"/>
                  </a:lnTo>
                  <a:lnTo>
                    <a:pt x="65" y="376"/>
                  </a:lnTo>
                  <a:lnTo>
                    <a:pt x="69" y="376"/>
                  </a:lnTo>
                  <a:lnTo>
                    <a:pt x="76" y="374"/>
                  </a:lnTo>
                  <a:lnTo>
                    <a:pt x="80" y="372"/>
                  </a:lnTo>
                  <a:lnTo>
                    <a:pt x="80" y="368"/>
                  </a:lnTo>
                  <a:lnTo>
                    <a:pt x="76" y="368"/>
                  </a:lnTo>
                  <a:lnTo>
                    <a:pt x="762" y="180"/>
                  </a:lnTo>
                  <a:lnTo>
                    <a:pt x="50" y="376"/>
                  </a:lnTo>
                  <a:lnTo>
                    <a:pt x="53" y="378"/>
                  </a:lnTo>
                  <a:lnTo>
                    <a:pt x="53" y="374"/>
                  </a:lnTo>
                  <a:lnTo>
                    <a:pt x="51" y="374"/>
                  </a:lnTo>
                  <a:lnTo>
                    <a:pt x="50" y="374"/>
                  </a:lnTo>
                  <a:lnTo>
                    <a:pt x="50" y="376"/>
                  </a:lnTo>
                  <a:lnTo>
                    <a:pt x="762" y="180"/>
                  </a:lnTo>
                  <a:lnTo>
                    <a:pt x="3" y="389"/>
                  </a:lnTo>
                  <a:lnTo>
                    <a:pt x="5" y="393"/>
                  </a:lnTo>
                  <a:lnTo>
                    <a:pt x="7" y="391"/>
                  </a:lnTo>
                  <a:lnTo>
                    <a:pt x="9" y="389"/>
                  </a:lnTo>
                  <a:lnTo>
                    <a:pt x="7" y="389"/>
                  </a:lnTo>
                  <a:lnTo>
                    <a:pt x="5" y="387"/>
                  </a:lnTo>
                  <a:lnTo>
                    <a:pt x="3" y="389"/>
                  </a:lnTo>
                  <a:lnTo>
                    <a:pt x="762" y="180"/>
                  </a:lnTo>
                  <a:lnTo>
                    <a:pt x="2" y="458"/>
                  </a:lnTo>
                  <a:lnTo>
                    <a:pt x="0" y="460"/>
                  </a:lnTo>
                  <a:lnTo>
                    <a:pt x="0" y="462"/>
                  </a:lnTo>
                  <a:lnTo>
                    <a:pt x="2" y="462"/>
                  </a:lnTo>
                  <a:lnTo>
                    <a:pt x="3" y="460"/>
                  </a:lnTo>
                  <a:lnTo>
                    <a:pt x="3" y="457"/>
                  </a:lnTo>
                  <a:lnTo>
                    <a:pt x="2" y="458"/>
                  </a:lnTo>
                  <a:lnTo>
                    <a:pt x="762" y="180"/>
                  </a:lnTo>
                  <a:lnTo>
                    <a:pt x="800" y="418"/>
                  </a:lnTo>
                  <a:lnTo>
                    <a:pt x="802" y="420"/>
                  </a:lnTo>
                  <a:lnTo>
                    <a:pt x="802" y="424"/>
                  </a:lnTo>
                  <a:lnTo>
                    <a:pt x="806" y="424"/>
                  </a:lnTo>
                  <a:lnTo>
                    <a:pt x="806" y="422"/>
                  </a:lnTo>
                  <a:lnTo>
                    <a:pt x="806" y="418"/>
                  </a:lnTo>
                  <a:lnTo>
                    <a:pt x="806" y="416"/>
                  </a:lnTo>
                  <a:lnTo>
                    <a:pt x="802" y="416"/>
                  </a:lnTo>
                  <a:lnTo>
                    <a:pt x="800" y="418"/>
                  </a:lnTo>
                  <a:lnTo>
                    <a:pt x="762" y="180"/>
                  </a:lnTo>
                  <a:lnTo>
                    <a:pt x="871" y="232"/>
                  </a:lnTo>
                  <a:lnTo>
                    <a:pt x="871" y="234"/>
                  </a:lnTo>
                  <a:lnTo>
                    <a:pt x="873" y="236"/>
                  </a:lnTo>
                  <a:lnTo>
                    <a:pt x="877" y="232"/>
                  </a:lnTo>
                  <a:lnTo>
                    <a:pt x="879" y="230"/>
                  </a:lnTo>
                  <a:lnTo>
                    <a:pt x="877" y="228"/>
                  </a:lnTo>
                  <a:lnTo>
                    <a:pt x="875" y="228"/>
                  </a:lnTo>
                  <a:lnTo>
                    <a:pt x="871" y="232"/>
                  </a:lnTo>
                  <a:lnTo>
                    <a:pt x="762" y="180"/>
                  </a:lnTo>
                  <a:lnTo>
                    <a:pt x="889" y="215"/>
                  </a:lnTo>
                  <a:lnTo>
                    <a:pt x="890" y="213"/>
                  </a:lnTo>
                  <a:lnTo>
                    <a:pt x="892" y="211"/>
                  </a:lnTo>
                  <a:lnTo>
                    <a:pt x="890" y="211"/>
                  </a:lnTo>
                  <a:lnTo>
                    <a:pt x="889" y="215"/>
                  </a:lnTo>
                  <a:lnTo>
                    <a:pt x="762" y="180"/>
                  </a:lnTo>
                  <a:lnTo>
                    <a:pt x="898" y="186"/>
                  </a:lnTo>
                  <a:lnTo>
                    <a:pt x="898" y="188"/>
                  </a:lnTo>
                  <a:lnTo>
                    <a:pt x="900" y="188"/>
                  </a:lnTo>
                  <a:lnTo>
                    <a:pt x="904" y="186"/>
                  </a:lnTo>
                  <a:lnTo>
                    <a:pt x="904" y="184"/>
                  </a:lnTo>
                  <a:lnTo>
                    <a:pt x="902" y="184"/>
                  </a:lnTo>
                  <a:lnTo>
                    <a:pt x="900" y="184"/>
                  </a:lnTo>
                  <a:lnTo>
                    <a:pt x="898" y="186"/>
                  </a:lnTo>
                  <a:lnTo>
                    <a:pt x="762" y="180"/>
                  </a:lnTo>
                  <a:lnTo>
                    <a:pt x="921" y="151"/>
                  </a:lnTo>
                  <a:lnTo>
                    <a:pt x="923" y="151"/>
                  </a:lnTo>
                  <a:lnTo>
                    <a:pt x="925" y="151"/>
                  </a:lnTo>
                  <a:lnTo>
                    <a:pt x="927" y="149"/>
                  </a:lnTo>
                  <a:lnTo>
                    <a:pt x="927" y="147"/>
                  </a:lnTo>
                  <a:lnTo>
                    <a:pt x="927" y="146"/>
                  </a:lnTo>
                  <a:lnTo>
                    <a:pt x="925" y="146"/>
                  </a:lnTo>
                  <a:lnTo>
                    <a:pt x="921" y="151"/>
                  </a:lnTo>
                  <a:lnTo>
                    <a:pt x="762" y="180"/>
                  </a:lnTo>
                  <a:lnTo>
                    <a:pt x="986" y="73"/>
                  </a:lnTo>
                  <a:lnTo>
                    <a:pt x="988" y="75"/>
                  </a:lnTo>
                  <a:lnTo>
                    <a:pt x="990" y="73"/>
                  </a:lnTo>
                  <a:lnTo>
                    <a:pt x="992" y="69"/>
                  </a:lnTo>
                  <a:lnTo>
                    <a:pt x="994" y="67"/>
                  </a:lnTo>
                  <a:lnTo>
                    <a:pt x="992" y="65"/>
                  </a:lnTo>
                  <a:lnTo>
                    <a:pt x="990" y="65"/>
                  </a:lnTo>
                  <a:lnTo>
                    <a:pt x="988" y="69"/>
                  </a:lnTo>
                  <a:lnTo>
                    <a:pt x="986" y="73"/>
                  </a:lnTo>
                  <a:lnTo>
                    <a:pt x="762" y="180"/>
                  </a:lnTo>
                  <a:lnTo>
                    <a:pt x="1008" y="57"/>
                  </a:lnTo>
                  <a:lnTo>
                    <a:pt x="1011" y="57"/>
                  </a:lnTo>
                  <a:lnTo>
                    <a:pt x="1017" y="52"/>
                  </a:lnTo>
                  <a:lnTo>
                    <a:pt x="1021" y="46"/>
                  </a:lnTo>
                  <a:lnTo>
                    <a:pt x="1019" y="46"/>
                  </a:lnTo>
                  <a:lnTo>
                    <a:pt x="1015" y="50"/>
                  </a:lnTo>
                  <a:lnTo>
                    <a:pt x="1008" y="57"/>
                  </a:lnTo>
                  <a:lnTo>
                    <a:pt x="762" y="180"/>
                  </a:lnTo>
                  <a:lnTo>
                    <a:pt x="1077" y="4"/>
                  </a:lnTo>
                  <a:lnTo>
                    <a:pt x="1077" y="5"/>
                  </a:lnTo>
                  <a:lnTo>
                    <a:pt x="1081" y="5"/>
                  </a:lnTo>
                  <a:lnTo>
                    <a:pt x="1082" y="4"/>
                  </a:lnTo>
                  <a:lnTo>
                    <a:pt x="1084" y="0"/>
                  </a:lnTo>
                  <a:lnTo>
                    <a:pt x="1082" y="0"/>
                  </a:lnTo>
                  <a:lnTo>
                    <a:pt x="1081" y="0"/>
                  </a:lnTo>
                  <a:lnTo>
                    <a:pt x="1079" y="2"/>
                  </a:lnTo>
                  <a:lnTo>
                    <a:pt x="1077" y="4"/>
                  </a:lnTo>
                  <a:lnTo>
                    <a:pt x="762" y="180"/>
                  </a:lnTo>
                  <a:lnTo>
                    <a:pt x="977" y="153"/>
                  </a:lnTo>
                  <a:lnTo>
                    <a:pt x="977" y="155"/>
                  </a:lnTo>
                  <a:lnTo>
                    <a:pt x="979" y="155"/>
                  </a:lnTo>
                  <a:lnTo>
                    <a:pt x="981" y="153"/>
                  </a:lnTo>
                  <a:lnTo>
                    <a:pt x="981" y="151"/>
                  </a:lnTo>
                  <a:lnTo>
                    <a:pt x="979" y="147"/>
                  </a:lnTo>
                  <a:lnTo>
                    <a:pt x="977" y="146"/>
                  </a:lnTo>
                  <a:lnTo>
                    <a:pt x="977" y="147"/>
                  </a:lnTo>
                  <a:lnTo>
                    <a:pt x="977" y="153"/>
                  </a:lnTo>
                  <a:lnTo>
                    <a:pt x="762" y="180"/>
                  </a:lnTo>
                  <a:lnTo>
                    <a:pt x="1140" y="136"/>
                  </a:lnTo>
                  <a:lnTo>
                    <a:pt x="1142" y="138"/>
                  </a:lnTo>
                  <a:lnTo>
                    <a:pt x="1142" y="136"/>
                  </a:lnTo>
                  <a:lnTo>
                    <a:pt x="1146" y="132"/>
                  </a:lnTo>
                  <a:lnTo>
                    <a:pt x="1144" y="130"/>
                  </a:lnTo>
                  <a:lnTo>
                    <a:pt x="1140" y="136"/>
                  </a:lnTo>
                  <a:lnTo>
                    <a:pt x="762" y="180"/>
                  </a:lnTo>
                  <a:lnTo>
                    <a:pt x="1180" y="132"/>
                  </a:lnTo>
                  <a:lnTo>
                    <a:pt x="1180" y="134"/>
                  </a:lnTo>
                  <a:lnTo>
                    <a:pt x="1182" y="134"/>
                  </a:lnTo>
                  <a:lnTo>
                    <a:pt x="1184" y="130"/>
                  </a:lnTo>
                  <a:lnTo>
                    <a:pt x="1184" y="128"/>
                  </a:lnTo>
                  <a:lnTo>
                    <a:pt x="1180" y="132"/>
                  </a:lnTo>
                  <a:lnTo>
                    <a:pt x="762" y="180"/>
                  </a:lnTo>
                  <a:lnTo>
                    <a:pt x="1244" y="103"/>
                  </a:lnTo>
                  <a:lnTo>
                    <a:pt x="1246" y="105"/>
                  </a:lnTo>
                  <a:lnTo>
                    <a:pt x="1248" y="105"/>
                  </a:lnTo>
                  <a:lnTo>
                    <a:pt x="1250" y="103"/>
                  </a:lnTo>
                  <a:lnTo>
                    <a:pt x="1251" y="101"/>
                  </a:lnTo>
                  <a:lnTo>
                    <a:pt x="1250" y="100"/>
                  </a:lnTo>
                  <a:lnTo>
                    <a:pt x="1248" y="100"/>
                  </a:lnTo>
                  <a:lnTo>
                    <a:pt x="1244" y="103"/>
                  </a:lnTo>
                  <a:lnTo>
                    <a:pt x="762" y="180"/>
                  </a:lnTo>
                  <a:lnTo>
                    <a:pt x="1271" y="100"/>
                  </a:lnTo>
                  <a:lnTo>
                    <a:pt x="1271" y="101"/>
                  </a:lnTo>
                  <a:lnTo>
                    <a:pt x="1274" y="101"/>
                  </a:lnTo>
                  <a:lnTo>
                    <a:pt x="1276" y="100"/>
                  </a:lnTo>
                  <a:lnTo>
                    <a:pt x="1278" y="98"/>
                  </a:lnTo>
                  <a:lnTo>
                    <a:pt x="1276" y="98"/>
                  </a:lnTo>
                  <a:lnTo>
                    <a:pt x="1274" y="98"/>
                  </a:lnTo>
                  <a:lnTo>
                    <a:pt x="1271" y="98"/>
                  </a:lnTo>
                  <a:lnTo>
                    <a:pt x="1271" y="100"/>
                  </a:lnTo>
                  <a:lnTo>
                    <a:pt x="762" y="180"/>
                  </a:lnTo>
                  <a:lnTo>
                    <a:pt x="1286" y="96"/>
                  </a:lnTo>
                  <a:lnTo>
                    <a:pt x="1286" y="98"/>
                  </a:lnTo>
                  <a:lnTo>
                    <a:pt x="1290" y="98"/>
                  </a:lnTo>
                  <a:lnTo>
                    <a:pt x="1292" y="96"/>
                  </a:lnTo>
                  <a:lnTo>
                    <a:pt x="1294" y="94"/>
                  </a:lnTo>
                  <a:lnTo>
                    <a:pt x="1294" y="92"/>
                  </a:lnTo>
                  <a:lnTo>
                    <a:pt x="1292" y="92"/>
                  </a:lnTo>
                  <a:lnTo>
                    <a:pt x="1286" y="96"/>
                  </a:lnTo>
                  <a:lnTo>
                    <a:pt x="762" y="180"/>
                  </a:lnTo>
                  <a:lnTo>
                    <a:pt x="1303" y="105"/>
                  </a:lnTo>
                  <a:lnTo>
                    <a:pt x="1305" y="105"/>
                  </a:lnTo>
                  <a:lnTo>
                    <a:pt x="1307" y="105"/>
                  </a:lnTo>
                  <a:lnTo>
                    <a:pt x="1309" y="103"/>
                  </a:lnTo>
                  <a:lnTo>
                    <a:pt x="1311" y="100"/>
                  </a:lnTo>
                  <a:lnTo>
                    <a:pt x="1309" y="100"/>
                  </a:lnTo>
                  <a:lnTo>
                    <a:pt x="1307" y="100"/>
                  </a:lnTo>
                  <a:lnTo>
                    <a:pt x="1305" y="101"/>
                  </a:lnTo>
                  <a:lnTo>
                    <a:pt x="1303" y="105"/>
                  </a:lnTo>
                  <a:lnTo>
                    <a:pt x="762" y="180"/>
                  </a:lnTo>
                  <a:lnTo>
                    <a:pt x="1346" y="88"/>
                  </a:lnTo>
                  <a:lnTo>
                    <a:pt x="1347" y="90"/>
                  </a:lnTo>
                  <a:lnTo>
                    <a:pt x="1347" y="90"/>
                  </a:lnTo>
                  <a:lnTo>
                    <a:pt x="1351" y="90"/>
                  </a:lnTo>
                  <a:lnTo>
                    <a:pt x="1353" y="88"/>
                  </a:lnTo>
                  <a:lnTo>
                    <a:pt x="1351" y="86"/>
                  </a:lnTo>
                  <a:lnTo>
                    <a:pt x="1349" y="84"/>
                  </a:lnTo>
                  <a:lnTo>
                    <a:pt x="1347" y="86"/>
                  </a:lnTo>
                  <a:lnTo>
                    <a:pt x="1346" y="88"/>
                  </a:lnTo>
                  <a:lnTo>
                    <a:pt x="762" y="180"/>
                  </a:lnTo>
                  <a:lnTo>
                    <a:pt x="1374" y="90"/>
                  </a:lnTo>
                  <a:lnTo>
                    <a:pt x="1370" y="92"/>
                  </a:lnTo>
                  <a:lnTo>
                    <a:pt x="1365" y="96"/>
                  </a:lnTo>
                  <a:lnTo>
                    <a:pt x="1367" y="98"/>
                  </a:lnTo>
                  <a:lnTo>
                    <a:pt x="1372" y="98"/>
                  </a:lnTo>
                  <a:lnTo>
                    <a:pt x="1374" y="94"/>
                  </a:lnTo>
                  <a:lnTo>
                    <a:pt x="1376" y="92"/>
                  </a:lnTo>
                  <a:lnTo>
                    <a:pt x="1374" y="90"/>
                  </a:lnTo>
                  <a:lnTo>
                    <a:pt x="762" y="180"/>
                  </a:lnTo>
                  <a:lnTo>
                    <a:pt x="1407" y="86"/>
                  </a:lnTo>
                  <a:lnTo>
                    <a:pt x="1407" y="88"/>
                  </a:lnTo>
                  <a:lnTo>
                    <a:pt x="1409" y="88"/>
                  </a:lnTo>
                  <a:lnTo>
                    <a:pt x="1415" y="86"/>
                  </a:lnTo>
                  <a:lnTo>
                    <a:pt x="1413" y="84"/>
                  </a:lnTo>
                  <a:lnTo>
                    <a:pt x="1411" y="84"/>
                  </a:lnTo>
                  <a:lnTo>
                    <a:pt x="1409" y="84"/>
                  </a:lnTo>
                  <a:lnTo>
                    <a:pt x="1407" y="86"/>
                  </a:lnTo>
                  <a:lnTo>
                    <a:pt x="762" y="180"/>
                  </a:lnTo>
                  <a:lnTo>
                    <a:pt x="1459" y="78"/>
                  </a:lnTo>
                  <a:lnTo>
                    <a:pt x="1455" y="80"/>
                  </a:lnTo>
                  <a:lnTo>
                    <a:pt x="1451" y="78"/>
                  </a:lnTo>
                  <a:lnTo>
                    <a:pt x="1445" y="80"/>
                  </a:lnTo>
                  <a:lnTo>
                    <a:pt x="1442" y="84"/>
                  </a:lnTo>
                  <a:lnTo>
                    <a:pt x="1440" y="84"/>
                  </a:lnTo>
                  <a:lnTo>
                    <a:pt x="1442" y="86"/>
                  </a:lnTo>
                  <a:lnTo>
                    <a:pt x="1449" y="88"/>
                  </a:lnTo>
                  <a:lnTo>
                    <a:pt x="1455" y="86"/>
                  </a:lnTo>
                  <a:lnTo>
                    <a:pt x="1459" y="84"/>
                  </a:lnTo>
                  <a:lnTo>
                    <a:pt x="1461" y="80"/>
                  </a:lnTo>
                  <a:lnTo>
                    <a:pt x="1459" y="78"/>
                  </a:lnTo>
                  <a:lnTo>
                    <a:pt x="762" y="180"/>
                  </a:lnTo>
                  <a:lnTo>
                    <a:pt x="1480" y="80"/>
                  </a:lnTo>
                  <a:lnTo>
                    <a:pt x="1470" y="84"/>
                  </a:lnTo>
                  <a:lnTo>
                    <a:pt x="1468" y="84"/>
                  </a:lnTo>
                  <a:lnTo>
                    <a:pt x="1470" y="84"/>
                  </a:lnTo>
                  <a:lnTo>
                    <a:pt x="1476" y="86"/>
                  </a:lnTo>
                  <a:lnTo>
                    <a:pt x="1480" y="86"/>
                  </a:lnTo>
                  <a:lnTo>
                    <a:pt x="1482" y="82"/>
                  </a:lnTo>
                  <a:lnTo>
                    <a:pt x="1482" y="80"/>
                  </a:lnTo>
                  <a:lnTo>
                    <a:pt x="1480" y="80"/>
                  </a:lnTo>
                  <a:lnTo>
                    <a:pt x="762" y="180"/>
                  </a:lnTo>
                  <a:lnTo>
                    <a:pt x="1503" y="76"/>
                  </a:lnTo>
                  <a:lnTo>
                    <a:pt x="1497" y="76"/>
                  </a:lnTo>
                  <a:lnTo>
                    <a:pt x="1493" y="80"/>
                  </a:lnTo>
                  <a:lnTo>
                    <a:pt x="1495" y="82"/>
                  </a:lnTo>
                  <a:lnTo>
                    <a:pt x="1499" y="82"/>
                  </a:lnTo>
                  <a:lnTo>
                    <a:pt x="1509" y="80"/>
                  </a:lnTo>
                  <a:lnTo>
                    <a:pt x="1511" y="78"/>
                  </a:lnTo>
                  <a:lnTo>
                    <a:pt x="1513" y="75"/>
                  </a:lnTo>
                  <a:lnTo>
                    <a:pt x="1511" y="75"/>
                  </a:lnTo>
                  <a:lnTo>
                    <a:pt x="1509" y="75"/>
                  </a:lnTo>
                  <a:lnTo>
                    <a:pt x="1503" y="76"/>
                  </a:lnTo>
                  <a:lnTo>
                    <a:pt x="762" y="180"/>
                  </a:lnTo>
                  <a:lnTo>
                    <a:pt x="1584" y="75"/>
                  </a:lnTo>
                  <a:lnTo>
                    <a:pt x="1578" y="75"/>
                  </a:lnTo>
                  <a:lnTo>
                    <a:pt x="1572" y="78"/>
                  </a:lnTo>
                  <a:lnTo>
                    <a:pt x="1574" y="80"/>
                  </a:lnTo>
                  <a:lnTo>
                    <a:pt x="1576" y="80"/>
                  </a:lnTo>
                  <a:lnTo>
                    <a:pt x="1584" y="78"/>
                  </a:lnTo>
                  <a:lnTo>
                    <a:pt x="1587" y="76"/>
                  </a:lnTo>
                  <a:lnTo>
                    <a:pt x="1584" y="75"/>
                  </a:lnTo>
                  <a:lnTo>
                    <a:pt x="762" y="180"/>
                  </a:lnTo>
                  <a:close/>
                </a:path>
              </a:pathLst>
            </a:custGeom>
            <a:solidFill>
              <a:schemeClr val="bg1">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11" name="フリーフォーム 10"/>
            <p:cNvSpPr>
              <a:spLocks/>
            </p:cNvSpPr>
            <p:nvPr/>
          </p:nvSpPr>
          <p:spPr bwMode="auto">
            <a:xfrm>
              <a:off x="5067488" y="347696"/>
              <a:ext cx="4076512" cy="6510304"/>
            </a:xfrm>
            <a:custGeom>
              <a:avLst/>
              <a:gdLst/>
              <a:ahLst/>
              <a:cxnLst>
                <a:cxn ang="0">
                  <a:pos x="621" y="794"/>
                </a:cxn>
                <a:cxn ang="0">
                  <a:pos x="703" y="299"/>
                </a:cxn>
                <a:cxn ang="0">
                  <a:pos x="569" y="435"/>
                </a:cxn>
                <a:cxn ang="0">
                  <a:pos x="292" y="276"/>
                </a:cxn>
                <a:cxn ang="0">
                  <a:pos x="419" y="23"/>
                </a:cxn>
                <a:cxn ang="0">
                  <a:pos x="384" y="80"/>
                </a:cxn>
                <a:cxn ang="0">
                  <a:pos x="724" y="541"/>
                </a:cxn>
                <a:cxn ang="0">
                  <a:pos x="613" y="652"/>
                </a:cxn>
                <a:cxn ang="0">
                  <a:pos x="551" y="710"/>
                </a:cxn>
                <a:cxn ang="0">
                  <a:pos x="676" y="558"/>
                </a:cxn>
                <a:cxn ang="0">
                  <a:pos x="651" y="537"/>
                </a:cxn>
                <a:cxn ang="0">
                  <a:pos x="599" y="574"/>
                </a:cxn>
                <a:cxn ang="0">
                  <a:pos x="646" y="527"/>
                </a:cxn>
                <a:cxn ang="0">
                  <a:pos x="709" y="441"/>
                </a:cxn>
                <a:cxn ang="0">
                  <a:pos x="569" y="593"/>
                </a:cxn>
                <a:cxn ang="0">
                  <a:pos x="682" y="447"/>
                </a:cxn>
                <a:cxn ang="0">
                  <a:pos x="688" y="395"/>
                </a:cxn>
                <a:cxn ang="0">
                  <a:pos x="542" y="545"/>
                </a:cxn>
                <a:cxn ang="0">
                  <a:pos x="450" y="646"/>
                </a:cxn>
                <a:cxn ang="0">
                  <a:pos x="480" y="600"/>
                </a:cxn>
                <a:cxn ang="0">
                  <a:pos x="580" y="479"/>
                </a:cxn>
                <a:cxn ang="0">
                  <a:pos x="649" y="410"/>
                </a:cxn>
                <a:cxn ang="0">
                  <a:pos x="590" y="460"/>
                </a:cxn>
                <a:cxn ang="0">
                  <a:pos x="544" y="504"/>
                </a:cxn>
                <a:cxn ang="0">
                  <a:pos x="628" y="405"/>
                </a:cxn>
                <a:cxn ang="0">
                  <a:pos x="692" y="335"/>
                </a:cxn>
                <a:cxn ang="0">
                  <a:pos x="663" y="353"/>
                </a:cxn>
                <a:cxn ang="0">
                  <a:pos x="425" y="608"/>
                </a:cxn>
                <a:cxn ang="0">
                  <a:pos x="286" y="758"/>
                </a:cxn>
                <a:cxn ang="0">
                  <a:pos x="192" y="865"/>
                </a:cxn>
                <a:cxn ang="0">
                  <a:pos x="48" y="931"/>
                </a:cxn>
                <a:cxn ang="0">
                  <a:pos x="62" y="842"/>
                </a:cxn>
                <a:cxn ang="0">
                  <a:pos x="56" y="810"/>
                </a:cxn>
                <a:cxn ang="0">
                  <a:pos x="35" y="863"/>
                </a:cxn>
                <a:cxn ang="0">
                  <a:pos x="469" y="1057"/>
                </a:cxn>
                <a:cxn ang="0">
                  <a:pos x="592" y="902"/>
                </a:cxn>
                <a:cxn ang="0">
                  <a:pos x="663" y="817"/>
                </a:cxn>
                <a:cxn ang="0">
                  <a:pos x="676" y="767"/>
                </a:cxn>
                <a:cxn ang="0">
                  <a:pos x="688" y="737"/>
                </a:cxn>
                <a:cxn ang="0">
                  <a:pos x="507" y="915"/>
                </a:cxn>
                <a:cxn ang="0">
                  <a:pos x="425" y="988"/>
                </a:cxn>
                <a:cxn ang="0">
                  <a:pos x="475" y="879"/>
                </a:cxn>
                <a:cxn ang="0">
                  <a:pos x="622" y="716"/>
                </a:cxn>
                <a:cxn ang="0">
                  <a:pos x="557" y="779"/>
                </a:cxn>
                <a:cxn ang="0">
                  <a:pos x="538" y="787"/>
                </a:cxn>
                <a:cxn ang="0">
                  <a:pos x="701" y="587"/>
                </a:cxn>
                <a:cxn ang="0">
                  <a:pos x="532" y="775"/>
                </a:cxn>
                <a:cxn ang="0">
                  <a:pos x="546" y="737"/>
                </a:cxn>
                <a:cxn ang="0">
                  <a:pos x="569" y="614"/>
                </a:cxn>
                <a:cxn ang="0">
                  <a:pos x="382" y="675"/>
                </a:cxn>
                <a:cxn ang="0">
                  <a:pos x="323" y="756"/>
                </a:cxn>
                <a:cxn ang="0">
                  <a:pos x="210" y="879"/>
                </a:cxn>
                <a:cxn ang="0">
                  <a:pos x="455" y="583"/>
                </a:cxn>
                <a:cxn ang="0">
                  <a:pos x="384" y="681"/>
                </a:cxn>
                <a:cxn ang="0">
                  <a:pos x="488" y="861"/>
                </a:cxn>
                <a:cxn ang="0">
                  <a:pos x="478" y="867"/>
                </a:cxn>
                <a:cxn ang="0">
                  <a:pos x="108" y="614"/>
                </a:cxn>
                <a:cxn ang="0">
                  <a:pos x="141" y="531"/>
                </a:cxn>
                <a:cxn ang="0">
                  <a:pos x="237" y="395"/>
                </a:cxn>
                <a:cxn ang="0">
                  <a:pos x="194" y="441"/>
                </a:cxn>
                <a:cxn ang="0">
                  <a:pos x="100" y="591"/>
                </a:cxn>
              </a:cxnLst>
              <a:rect l="0" t="0" r="0" b="0"/>
              <a:pathLst>
                <a:path w="724" h="1086">
                  <a:moveTo>
                    <a:pt x="619" y="794"/>
                  </a:moveTo>
                  <a:lnTo>
                    <a:pt x="613" y="802"/>
                  </a:lnTo>
                  <a:lnTo>
                    <a:pt x="603" y="810"/>
                  </a:lnTo>
                  <a:lnTo>
                    <a:pt x="594" y="825"/>
                  </a:lnTo>
                  <a:lnTo>
                    <a:pt x="528" y="898"/>
                  </a:lnTo>
                  <a:lnTo>
                    <a:pt x="540" y="888"/>
                  </a:lnTo>
                  <a:lnTo>
                    <a:pt x="580" y="846"/>
                  </a:lnTo>
                  <a:lnTo>
                    <a:pt x="617" y="804"/>
                  </a:lnTo>
                  <a:lnTo>
                    <a:pt x="630" y="789"/>
                  </a:lnTo>
                  <a:lnTo>
                    <a:pt x="651" y="764"/>
                  </a:lnTo>
                  <a:lnTo>
                    <a:pt x="646" y="769"/>
                  </a:lnTo>
                  <a:lnTo>
                    <a:pt x="636" y="777"/>
                  </a:lnTo>
                  <a:lnTo>
                    <a:pt x="626" y="787"/>
                  </a:lnTo>
                  <a:lnTo>
                    <a:pt x="621" y="794"/>
                  </a:lnTo>
                  <a:lnTo>
                    <a:pt x="619" y="794"/>
                  </a:lnTo>
                  <a:lnTo>
                    <a:pt x="523" y="491"/>
                  </a:lnTo>
                  <a:lnTo>
                    <a:pt x="561" y="449"/>
                  </a:lnTo>
                  <a:lnTo>
                    <a:pt x="605" y="399"/>
                  </a:lnTo>
                  <a:lnTo>
                    <a:pt x="622" y="383"/>
                  </a:lnTo>
                  <a:lnTo>
                    <a:pt x="636" y="372"/>
                  </a:lnTo>
                  <a:lnTo>
                    <a:pt x="640" y="364"/>
                  </a:lnTo>
                  <a:lnTo>
                    <a:pt x="646" y="359"/>
                  </a:lnTo>
                  <a:lnTo>
                    <a:pt x="657" y="347"/>
                  </a:lnTo>
                  <a:lnTo>
                    <a:pt x="667" y="335"/>
                  </a:lnTo>
                  <a:lnTo>
                    <a:pt x="688" y="316"/>
                  </a:lnTo>
                  <a:lnTo>
                    <a:pt x="697" y="305"/>
                  </a:lnTo>
                  <a:lnTo>
                    <a:pt x="703" y="301"/>
                  </a:lnTo>
                  <a:lnTo>
                    <a:pt x="703" y="299"/>
                  </a:lnTo>
                  <a:lnTo>
                    <a:pt x="701" y="297"/>
                  </a:lnTo>
                  <a:lnTo>
                    <a:pt x="699" y="299"/>
                  </a:lnTo>
                  <a:lnTo>
                    <a:pt x="694" y="303"/>
                  </a:lnTo>
                  <a:lnTo>
                    <a:pt x="690" y="307"/>
                  </a:lnTo>
                  <a:lnTo>
                    <a:pt x="682" y="314"/>
                  </a:lnTo>
                  <a:lnTo>
                    <a:pt x="676" y="322"/>
                  </a:lnTo>
                  <a:lnTo>
                    <a:pt x="667" y="328"/>
                  </a:lnTo>
                  <a:lnTo>
                    <a:pt x="661" y="334"/>
                  </a:lnTo>
                  <a:lnTo>
                    <a:pt x="657" y="339"/>
                  </a:lnTo>
                  <a:lnTo>
                    <a:pt x="651" y="347"/>
                  </a:lnTo>
                  <a:lnTo>
                    <a:pt x="634" y="364"/>
                  </a:lnTo>
                  <a:lnTo>
                    <a:pt x="626" y="376"/>
                  </a:lnTo>
                  <a:lnTo>
                    <a:pt x="594" y="408"/>
                  </a:lnTo>
                  <a:lnTo>
                    <a:pt x="569" y="435"/>
                  </a:lnTo>
                  <a:lnTo>
                    <a:pt x="551" y="454"/>
                  </a:lnTo>
                  <a:lnTo>
                    <a:pt x="540" y="464"/>
                  </a:lnTo>
                  <a:lnTo>
                    <a:pt x="532" y="474"/>
                  </a:lnTo>
                  <a:lnTo>
                    <a:pt x="528" y="479"/>
                  </a:lnTo>
                  <a:lnTo>
                    <a:pt x="525" y="481"/>
                  </a:lnTo>
                  <a:lnTo>
                    <a:pt x="511" y="499"/>
                  </a:lnTo>
                  <a:lnTo>
                    <a:pt x="488" y="522"/>
                  </a:lnTo>
                  <a:lnTo>
                    <a:pt x="523" y="491"/>
                  </a:lnTo>
                  <a:lnTo>
                    <a:pt x="619" y="794"/>
                  </a:lnTo>
                  <a:lnTo>
                    <a:pt x="310" y="249"/>
                  </a:lnTo>
                  <a:lnTo>
                    <a:pt x="329" y="215"/>
                  </a:lnTo>
                  <a:lnTo>
                    <a:pt x="310" y="239"/>
                  </a:lnTo>
                  <a:lnTo>
                    <a:pt x="300" y="257"/>
                  </a:lnTo>
                  <a:lnTo>
                    <a:pt x="292" y="276"/>
                  </a:lnTo>
                  <a:lnTo>
                    <a:pt x="302" y="263"/>
                  </a:lnTo>
                  <a:lnTo>
                    <a:pt x="306" y="257"/>
                  </a:lnTo>
                  <a:lnTo>
                    <a:pt x="310" y="249"/>
                  </a:lnTo>
                  <a:lnTo>
                    <a:pt x="619" y="794"/>
                  </a:lnTo>
                  <a:lnTo>
                    <a:pt x="394" y="71"/>
                  </a:lnTo>
                  <a:lnTo>
                    <a:pt x="398" y="67"/>
                  </a:lnTo>
                  <a:lnTo>
                    <a:pt x="402" y="61"/>
                  </a:lnTo>
                  <a:lnTo>
                    <a:pt x="406" y="51"/>
                  </a:lnTo>
                  <a:lnTo>
                    <a:pt x="409" y="44"/>
                  </a:lnTo>
                  <a:lnTo>
                    <a:pt x="413" y="40"/>
                  </a:lnTo>
                  <a:lnTo>
                    <a:pt x="419" y="36"/>
                  </a:lnTo>
                  <a:lnTo>
                    <a:pt x="421" y="30"/>
                  </a:lnTo>
                  <a:lnTo>
                    <a:pt x="417" y="32"/>
                  </a:lnTo>
                  <a:lnTo>
                    <a:pt x="419" y="23"/>
                  </a:lnTo>
                  <a:lnTo>
                    <a:pt x="425" y="7"/>
                  </a:lnTo>
                  <a:lnTo>
                    <a:pt x="429" y="0"/>
                  </a:lnTo>
                  <a:lnTo>
                    <a:pt x="427" y="1"/>
                  </a:lnTo>
                  <a:lnTo>
                    <a:pt x="417" y="13"/>
                  </a:lnTo>
                  <a:lnTo>
                    <a:pt x="413" y="19"/>
                  </a:lnTo>
                  <a:lnTo>
                    <a:pt x="413" y="13"/>
                  </a:lnTo>
                  <a:lnTo>
                    <a:pt x="406" y="21"/>
                  </a:lnTo>
                  <a:lnTo>
                    <a:pt x="398" y="28"/>
                  </a:lnTo>
                  <a:lnTo>
                    <a:pt x="390" y="36"/>
                  </a:lnTo>
                  <a:lnTo>
                    <a:pt x="386" y="40"/>
                  </a:lnTo>
                  <a:lnTo>
                    <a:pt x="386" y="44"/>
                  </a:lnTo>
                  <a:lnTo>
                    <a:pt x="384" y="53"/>
                  </a:lnTo>
                  <a:lnTo>
                    <a:pt x="382" y="69"/>
                  </a:lnTo>
                  <a:lnTo>
                    <a:pt x="384" y="80"/>
                  </a:lnTo>
                  <a:lnTo>
                    <a:pt x="386" y="78"/>
                  </a:lnTo>
                  <a:lnTo>
                    <a:pt x="394" y="71"/>
                  </a:lnTo>
                  <a:lnTo>
                    <a:pt x="619" y="794"/>
                  </a:lnTo>
                  <a:lnTo>
                    <a:pt x="561" y="719"/>
                  </a:lnTo>
                  <a:lnTo>
                    <a:pt x="574" y="704"/>
                  </a:lnTo>
                  <a:lnTo>
                    <a:pt x="590" y="685"/>
                  </a:lnTo>
                  <a:lnTo>
                    <a:pt x="605" y="669"/>
                  </a:lnTo>
                  <a:lnTo>
                    <a:pt x="619" y="654"/>
                  </a:lnTo>
                  <a:lnTo>
                    <a:pt x="653" y="618"/>
                  </a:lnTo>
                  <a:lnTo>
                    <a:pt x="670" y="600"/>
                  </a:lnTo>
                  <a:lnTo>
                    <a:pt x="690" y="577"/>
                  </a:lnTo>
                  <a:lnTo>
                    <a:pt x="701" y="564"/>
                  </a:lnTo>
                  <a:lnTo>
                    <a:pt x="709" y="556"/>
                  </a:lnTo>
                  <a:lnTo>
                    <a:pt x="724" y="541"/>
                  </a:lnTo>
                  <a:lnTo>
                    <a:pt x="724" y="531"/>
                  </a:lnTo>
                  <a:lnTo>
                    <a:pt x="722" y="535"/>
                  </a:lnTo>
                  <a:lnTo>
                    <a:pt x="711" y="547"/>
                  </a:lnTo>
                  <a:lnTo>
                    <a:pt x="703" y="554"/>
                  </a:lnTo>
                  <a:lnTo>
                    <a:pt x="699" y="558"/>
                  </a:lnTo>
                  <a:lnTo>
                    <a:pt x="695" y="566"/>
                  </a:lnTo>
                  <a:lnTo>
                    <a:pt x="684" y="577"/>
                  </a:lnTo>
                  <a:lnTo>
                    <a:pt x="665" y="598"/>
                  </a:lnTo>
                  <a:lnTo>
                    <a:pt x="647" y="618"/>
                  </a:lnTo>
                  <a:lnTo>
                    <a:pt x="636" y="631"/>
                  </a:lnTo>
                  <a:lnTo>
                    <a:pt x="630" y="637"/>
                  </a:lnTo>
                  <a:lnTo>
                    <a:pt x="624" y="643"/>
                  </a:lnTo>
                  <a:lnTo>
                    <a:pt x="619" y="646"/>
                  </a:lnTo>
                  <a:lnTo>
                    <a:pt x="613" y="652"/>
                  </a:lnTo>
                  <a:lnTo>
                    <a:pt x="603" y="664"/>
                  </a:lnTo>
                  <a:lnTo>
                    <a:pt x="594" y="675"/>
                  </a:lnTo>
                  <a:lnTo>
                    <a:pt x="582" y="687"/>
                  </a:lnTo>
                  <a:lnTo>
                    <a:pt x="565" y="702"/>
                  </a:lnTo>
                  <a:lnTo>
                    <a:pt x="555" y="712"/>
                  </a:lnTo>
                  <a:lnTo>
                    <a:pt x="550" y="717"/>
                  </a:lnTo>
                  <a:lnTo>
                    <a:pt x="546" y="721"/>
                  </a:lnTo>
                  <a:lnTo>
                    <a:pt x="544" y="723"/>
                  </a:lnTo>
                  <a:lnTo>
                    <a:pt x="538" y="731"/>
                  </a:lnTo>
                  <a:lnTo>
                    <a:pt x="532" y="737"/>
                  </a:lnTo>
                  <a:lnTo>
                    <a:pt x="534" y="733"/>
                  </a:lnTo>
                  <a:lnTo>
                    <a:pt x="538" y="727"/>
                  </a:lnTo>
                  <a:lnTo>
                    <a:pt x="544" y="719"/>
                  </a:lnTo>
                  <a:lnTo>
                    <a:pt x="551" y="710"/>
                  </a:lnTo>
                  <a:lnTo>
                    <a:pt x="565" y="696"/>
                  </a:lnTo>
                  <a:lnTo>
                    <a:pt x="574" y="681"/>
                  </a:lnTo>
                  <a:lnTo>
                    <a:pt x="580" y="673"/>
                  </a:lnTo>
                  <a:lnTo>
                    <a:pt x="588" y="664"/>
                  </a:lnTo>
                  <a:lnTo>
                    <a:pt x="601" y="645"/>
                  </a:lnTo>
                  <a:lnTo>
                    <a:pt x="617" y="629"/>
                  </a:lnTo>
                  <a:lnTo>
                    <a:pt x="634" y="606"/>
                  </a:lnTo>
                  <a:lnTo>
                    <a:pt x="655" y="587"/>
                  </a:lnTo>
                  <a:lnTo>
                    <a:pt x="682" y="558"/>
                  </a:lnTo>
                  <a:lnTo>
                    <a:pt x="724" y="512"/>
                  </a:lnTo>
                  <a:lnTo>
                    <a:pt x="724" y="504"/>
                  </a:lnTo>
                  <a:lnTo>
                    <a:pt x="713" y="518"/>
                  </a:lnTo>
                  <a:lnTo>
                    <a:pt x="697" y="531"/>
                  </a:lnTo>
                  <a:lnTo>
                    <a:pt x="676" y="558"/>
                  </a:lnTo>
                  <a:lnTo>
                    <a:pt x="678" y="552"/>
                  </a:lnTo>
                  <a:lnTo>
                    <a:pt x="682" y="545"/>
                  </a:lnTo>
                  <a:lnTo>
                    <a:pt x="699" y="524"/>
                  </a:lnTo>
                  <a:lnTo>
                    <a:pt x="724" y="499"/>
                  </a:lnTo>
                  <a:lnTo>
                    <a:pt x="724" y="460"/>
                  </a:lnTo>
                  <a:lnTo>
                    <a:pt x="718" y="468"/>
                  </a:lnTo>
                  <a:lnTo>
                    <a:pt x="705" y="479"/>
                  </a:lnTo>
                  <a:lnTo>
                    <a:pt x="695" y="489"/>
                  </a:lnTo>
                  <a:lnTo>
                    <a:pt x="690" y="497"/>
                  </a:lnTo>
                  <a:lnTo>
                    <a:pt x="676" y="508"/>
                  </a:lnTo>
                  <a:lnTo>
                    <a:pt x="663" y="518"/>
                  </a:lnTo>
                  <a:lnTo>
                    <a:pt x="659" y="524"/>
                  </a:lnTo>
                  <a:lnTo>
                    <a:pt x="655" y="531"/>
                  </a:lnTo>
                  <a:lnTo>
                    <a:pt x="651" y="537"/>
                  </a:lnTo>
                  <a:lnTo>
                    <a:pt x="646" y="541"/>
                  </a:lnTo>
                  <a:lnTo>
                    <a:pt x="642" y="547"/>
                  </a:lnTo>
                  <a:lnTo>
                    <a:pt x="638" y="552"/>
                  </a:lnTo>
                  <a:lnTo>
                    <a:pt x="624" y="564"/>
                  </a:lnTo>
                  <a:lnTo>
                    <a:pt x="611" y="575"/>
                  </a:lnTo>
                  <a:lnTo>
                    <a:pt x="605" y="579"/>
                  </a:lnTo>
                  <a:lnTo>
                    <a:pt x="599" y="585"/>
                  </a:lnTo>
                  <a:lnTo>
                    <a:pt x="598" y="587"/>
                  </a:lnTo>
                  <a:lnTo>
                    <a:pt x="594" y="583"/>
                  </a:lnTo>
                  <a:lnTo>
                    <a:pt x="594" y="581"/>
                  </a:lnTo>
                  <a:lnTo>
                    <a:pt x="594" y="577"/>
                  </a:lnTo>
                  <a:lnTo>
                    <a:pt x="598" y="574"/>
                  </a:lnTo>
                  <a:lnTo>
                    <a:pt x="598" y="572"/>
                  </a:lnTo>
                  <a:lnTo>
                    <a:pt x="599" y="574"/>
                  </a:lnTo>
                  <a:lnTo>
                    <a:pt x="601" y="574"/>
                  </a:lnTo>
                  <a:lnTo>
                    <a:pt x="605" y="570"/>
                  </a:lnTo>
                  <a:lnTo>
                    <a:pt x="611" y="564"/>
                  </a:lnTo>
                  <a:lnTo>
                    <a:pt x="615" y="558"/>
                  </a:lnTo>
                  <a:lnTo>
                    <a:pt x="617" y="550"/>
                  </a:lnTo>
                  <a:lnTo>
                    <a:pt x="617" y="547"/>
                  </a:lnTo>
                  <a:lnTo>
                    <a:pt x="619" y="549"/>
                  </a:lnTo>
                  <a:lnTo>
                    <a:pt x="617" y="558"/>
                  </a:lnTo>
                  <a:lnTo>
                    <a:pt x="615" y="566"/>
                  </a:lnTo>
                  <a:lnTo>
                    <a:pt x="622" y="554"/>
                  </a:lnTo>
                  <a:lnTo>
                    <a:pt x="626" y="543"/>
                  </a:lnTo>
                  <a:lnTo>
                    <a:pt x="632" y="537"/>
                  </a:lnTo>
                  <a:lnTo>
                    <a:pt x="638" y="531"/>
                  </a:lnTo>
                  <a:lnTo>
                    <a:pt x="646" y="527"/>
                  </a:lnTo>
                  <a:lnTo>
                    <a:pt x="649" y="524"/>
                  </a:lnTo>
                  <a:lnTo>
                    <a:pt x="653" y="516"/>
                  </a:lnTo>
                  <a:lnTo>
                    <a:pt x="676" y="491"/>
                  </a:lnTo>
                  <a:lnTo>
                    <a:pt x="684" y="479"/>
                  </a:lnTo>
                  <a:lnTo>
                    <a:pt x="692" y="470"/>
                  </a:lnTo>
                  <a:lnTo>
                    <a:pt x="697" y="466"/>
                  </a:lnTo>
                  <a:lnTo>
                    <a:pt x="701" y="462"/>
                  </a:lnTo>
                  <a:lnTo>
                    <a:pt x="709" y="451"/>
                  </a:lnTo>
                  <a:lnTo>
                    <a:pt x="717" y="443"/>
                  </a:lnTo>
                  <a:lnTo>
                    <a:pt x="724" y="435"/>
                  </a:lnTo>
                  <a:lnTo>
                    <a:pt x="724" y="426"/>
                  </a:lnTo>
                  <a:lnTo>
                    <a:pt x="722" y="428"/>
                  </a:lnTo>
                  <a:lnTo>
                    <a:pt x="715" y="433"/>
                  </a:lnTo>
                  <a:lnTo>
                    <a:pt x="709" y="441"/>
                  </a:lnTo>
                  <a:lnTo>
                    <a:pt x="703" y="449"/>
                  </a:lnTo>
                  <a:lnTo>
                    <a:pt x="692" y="462"/>
                  </a:lnTo>
                  <a:lnTo>
                    <a:pt x="665" y="491"/>
                  </a:lnTo>
                  <a:lnTo>
                    <a:pt x="653" y="506"/>
                  </a:lnTo>
                  <a:lnTo>
                    <a:pt x="640" y="520"/>
                  </a:lnTo>
                  <a:lnTo>
                    <a:pt x="624" y="537"/>
                  </a:lnTo>
                  <a:lnTo>
                    <a:pt x="599" y="554"/>
                  </a:lnTo>
                  <a:lnTo>
                    <a:pt x="598" y="556"/>
                  </a:lnTo>
                  <a:lnTo>
                    <a:pt x="598" y="558"/>
                  </a:lnTo>
                  <a:lnTo>
                    <a:pt x="598" y="562"/>
                  </a:lnTo>
                  <a:lnTo>
                    <a:pt x="594" y="570"/>
                  </a:lnTo>
                  <a:lnTo>
                    <a:pt x="574" y="589"/>
                  </a:lnTo>
                  <a:lnTo>
                    <a:pt x="571" y="593"/>
                  </a:lnTo>
                  <a:lnTo>
                    <a:pt x="569" y="593"/>
                  </a:lnTo>
                  <a:lnTo>
                    <a:pt x="569" y="591"/>
                  </a:lnTo>
                  <a:lnTo>
                    <a:pt x="573" y="574"/>
                  </a:lnTo>
                  <a:lnTo>
                    <a:pt x="567" y="579"/>
                  </a:lnTo>
                  <a:lnTo>
                    <a:pt x="550" y="598"/>
                  </a:lnTo>
                  <a:lnTo>
                    <a:pt x="548" y="598"/>
                  </a:lnTo>
                  <a:lnTo>
                    <a:pt x="546" y="598"/>
                  </a:lnTo>
                  <a:lnTo>
                    <a:pt x="546" y="597"/>
                  </a:lnTo>
                  <a:lnTo>
                    <a:pt x="555" y="579"/>
                  </a:lnTo>
                  <a:lnTo>
                    <a:pt x="571" y="562"/>
                  </a:lnTo>
                  <a:lnTo>
                    <a:pt x="598" y="537"/>
                  </a:lnTo>
                  <a:lnTo>
                    <a:pt x="622" y="508"/>
                  </a:lnTo>
                  <a:lnTo>
                    <a:pt x="651" y="479"/>
                  </a:lnTo>
                  <a:lnTo>
                    <a:pt x="667" y="466"/>
                  </a:lnTo>
                  <a:lnTo>
                    <a:pt x="682" y="447"/>
                  </a:lnTo>
                  <a:lnTo>
                    <a:pt x="694" y="430"/>
                  </a:lnTo>
                  <a:lnTo>
                    <a:pt x="690" y="433"/>
                  </a:lnTo>
                  <a:lnTo>
                    <a:pt x="684" y="439"/>
                  </a:lnTo>
                  <a:lnTo>
                    <a:pt x="680" y="443"/>
                  </a:lnTo>
                  <a:lnTo>
                    <a:pt x="653" y="472"/>
                  </a:lnTo>
                  <a:lnTo>
                    <a:pt x="655" y="468"/>
                  </a:lnTo>
                  <a:lnTo>
                    <a:pt x="661" y="456"/>
                  </a:lnTo>
                  <a:lnTo>
                    <a:pt x="669" y="443"/>
                  </a:lnTo>
                  <a:lnTo>
                    <a:pt x="684" y="426"/>
                  </a:lnTo>
                  <a:lnTo>
                    <a:pt x="697" y="403"/>
                  </a:lnTo>
                  <a:lnTo>
                    <a:pt x="724" y="374"/>
                  </a:lnTo>
                  <a:lnTo>
                    <a:pt x="724" y="360"/>
                  </a:lnTo>
                  <a:lnTo>
                    <a:pt x="705" y="378"/>
                  </a:lnTo>
                  <a:lnTo>
                    <a:pt x="688" y="395"/>
                  </a:lnTo>
                  <a:lnTo>
                    <a:pt x="670" y="414"/>
                  </a:lnTo>
                  <a:lnTo>
                    <a:pt x="659" y="426"/>
                  </a:lnTo>
                  <a:lnTo>
                    <a:pt x="646" y="435"/>
                  </a:lnTo>
                  <a:lnTo>
                    <a:pt x="638" y="437"/>
                  </a:lnTo>
                  <a:lnTo>
                    <a:pt x="634" y="441"/>
                  </a:lnTo>
                  <a:lnTo>
                    <a:pt x="628" y="445"/>
                  </a:lnTo>
                  <a:lnTo>
                    <a:pt x="622" y="454"/>
                  </a:lnTo>
                  <a:lnTo>
                    <a:pt x="622" y="460"/>
                  </a:lnTo>
                  <a:lnTo>
                    <a:pt x="619" y="464"/>
                  </a:lnTo>
                  <a:lnTo>
                    <a:pt x="615" y="466"/>
                  </a:lnTo>
                  <a:lnTo>
                    <a:pt x="584" y="497"/>
                  </a:lnTo>
                  <a:lnTo>
                    <a:pt x="561" y="520"/>
                  </a:lnTo>
                  <a:lnTo>
                    <a:pt x="550" y="535"/>
                  </a:lnTo>
                  <a:lnTo>
                    <a:pt x="542" y="545"/>
                  </a:lnTo>
                  <a:lnTo>
                    <a:pt x="536" y="554"/>
                  </a:lnTo>
                  <a:lnTo>
                    <a:pt x="525" y="564"/>
                  </a:lnTo>
                  <a:lnTo>
                    <a:pt x="513" y="575"/>
                  </a:lnTo>
                  <a:lnTo>
                    <a:pt x="507" y="581"/>
                  </a:lnTo>
                  <a:lnTo>
                    <a:pt x="505" y="585"/>
                  </a:lnTo>
                  <a:lnTo>
                    <a:pt x="502" y="589"/>
                  </a:lnTo>
                  <a:lnTo>
                    <a:pt x="492" y="593"/>
                  </a:lnTo>
                  <a:lnTo>
                    <a:pt x="488" y="597"/>
                  </a:lnTo>
                  <a:lnTo>
                    <a:pt x="486" y="602"/>
                  </a:lnTo>
                  <a:lnTo>
                    <a:pt x="478" y="610"/>
                  </a:lnTo>
                  <a:lnTo>
                    <a:pt x="471" y="620"/>
                  </a:lnTo>
                  <a:lnTo>
                    <a:pt x="461" y="629"/>
                  </a:lnTo>
                  <a:lnTo>
                    <a:pt x="454" y="641"/>
                  </a:lnTo>
                  <a:lnTo>
                    <a:pt x="450" y="646"/>
                  </a:lnTo>
                  <a:lnTo>
                    <a:pt x="448" y="652"/>
                  </a:lnTo>
                  <a:lnTo>
                    <a:pt x="446" y="654"/>
                  </a:lnTo>
                  <a:lnTo>
                    <a:pt x="442" y="656"/>
                  </a:lnTo>
                  <a:lnTo>
                    <a:pt x="425" y="675"/>
                  </a:lnTo>
                  <a:lnTo>
                    <a:pt x="388" y="716"/>
                  </a:lnTo>
                  <a:lnTo>
                    <a:pt x="392" y="710"/>
                  </a:lnTo>
                  <a:lnTo>
                    <a:pt x="404" y="694"/>
                  </a:lnTo>
                  <a:lnTo>
                    <a:pt x="415" y="679"/>
                  </a:lnTo>
                  <a:lnTo>
                    <a:pt x="427" y="666"/>
                  </a:lnTo>
                  <a:lnTo>
                    <a:pt x="444" y="646"/>
                  </a:lnTo>
                  <a:lnTo>
                    <a:pt x="455" y="627"/>
                  </a:lnTo>
                  <a:lnTo>
                    <a:pt x="465" y="616"/>
                  </a:lnTo>
                  <a:lnTo>
                    <a:pt x="475" y="604"/>
                  </a:lnTo>
                  <a:lnTo>
                    <a:pt x="480" y="600"/>
                  </a:lnTo>
                  <a:lnTo>
                    <a:pt x="480" y="598"/>
                  </a:lnTo>
                  <a:lnTo>
                    <a:pt x="480" y="597"/>
                  </a:lnTo>
                  <a:lnTo>
                    <a:pt x="480" y="593"/>
                  </a:lnTo>
                  <a:lnTo>
                    <a:pt x="484" y="587"/>
                  </a:lnTo>
                  <a:lnTo>
                    <a:pt x="492" y="579"/>
                  </a:lnTo>
                  <a:lnTo>
                    <a:pt x="500" y="572"/>
                  </a:lnTo>
                  <a:lnTo>
                    <a:pt x="519" y="552"/>
                  </a:lnTo>
                  <a:lnTo>
                    <a:pt x="538" y="531"/>
                  </a:lnTo>
                  <a:lnTo>
                    <a:pt x="550" y="520"/>
                  </a:lnTo>
                  <a:lnTo>
                    <a:pt x="559" y="508"/>
                  </a:lnTo>
                  <a:lnTo>
                    <a:pt x="565" y="501"/>
                  </a:lnTo>
                  <a:lnTo>
                    <a:pt x="573" y="489"/>
                  </a:lnTo>
                  <a:lnTo>
                    <a:pt x="576" y="483"/>
                  </a:lnTo>
                  <a:lnTo>
                    <a:pt x="580" y="479"/>
                  </a:lnTo>
                  <a:lnTo>
                    <a:pt x="584" y="476"/>
                  </a:lnTo>
                  <a:lnTo>
                    <a:pt x="586" y="474"/>
                  </a:lnTo>
                  <a:lnTo>
                    <a:pt x="590" y="470"/>
                  </a:lnTo>
                  <a:lnTo>
                    <a:pt x="596" y="466"/>
                  </a:lnTo>
                  <a:lnTo>
                    <a:pt x="601" y="462"/>
                  </a:lnTo>
                  <a:lnTo>
                    <a:pt x="605" y="460"/>
                  </a:lnTo>
                  <a:lnTo>
                    <a:pt x="611" y="451"/>
                  </a:lnTo>
                  <a:lnTo>
                    <a:pt x="617" y="443"/>
                  </a:lnTo>
                  <a:lnTo>
                    <a:pt x="622" y="439"/>
                  </a:lnTo>
                  <a:lnTo>
                    <a:pt x="624" y="437"/>
                  </a:lnTo>
                  <a:lnTo>
                    <a:pt x="632" y="431"/>
                  </a:lnTo>
                  <a:lnTo>
                    <a:pt x="636" y="426"/>
                  </a:lnTo>
                  <a:lnTo>
                    <a:pt x="640" y="418"/>
                  </a:lnTo>
                  <a:lnTo>
                    <a:pt x="649" y="410"/>
                  </a:lnTo>
                  <a:lnTo>
                    <a:pt x="657" y="403"/>
                  </a:lnTo>
                  <a:lnTo>
                    <a:pt x="663" y="397"/>
                  </a:lnTo>
                  <a:lnTo>
                    <a:pt x="669" y="385"/>
                  </a:lnTo>
                  <a:lnTo>
                    <a:pt x="676" y="370"/>
                  </a:lnTo>
                  <a:lnTo>
                    <a:pt x="672" y="380"/>
                  </a:lnTo>
                  <a:lnTo>
                    <a:pt x="669" y="383"/>
                  </a:lnTo>
                  <a:lnTo>
                    <a:pt x="665" y="387"/>
                  </a:lnTo>
                  <a:lnTo>
                    <a:pt x="657" y="393"/>
                  </a:lnTo>
                  <a:lnTo>
                    <a:pt x="634" y="416"/>
                  </a:lnTo>
                  <a:lnTo>
                    <a:pt x="626" y="426"/>
                  </a:lnTo>
                  <a:lnTo>
                    <a:pt x="621" y="437"/>
                  </a:lnTo>
                  <a:lnTo>
                    <a:pt x="607" y="445"/>
                  </a:lnTo>
                  <a:lnTo>
                    <a:pt x="596" y="458"/>
                  </a:lnTo>
                  <a:lnTo>
                    <a:pt x="590" y="460"/>
                  </a:lnTo>
                  <a:lnTo>
                    <a:pt x="588" y="460"/>
                  </a:lnTo>
                  <a:lnTo>
                    <a:pt x="571" y="481"/>
                  </a:lnTo>
                  <a:lnTo>
                    <a:pt x="551" y="504"/>
                  </a:lnTo>
                  <a:lnTo>
                    <a:pt x="534" y="526"/>
                  </a:lnTo>
                  <a:lnTo>
                    <a:pt x="515" y="547"/>
                  </a:lnTo>
                  <a:lnTo>
                    <a:pt x="500" y="564"/>
                  </a:lnTo>
                  <a:lnTo>
                    <a:pt x="484" y="581"/>
                  </a:lnTo>
                  <a:lnTo>
                    <a:pt x="457" y="610"/>
                  </a:lnTo>
                  <a:lnTo>
                    <a:pt x="450" y="618"/>
                  </a:lnTo>
                  <a:lnTo>
                    <a:pt x="440" y="623"/>
                  </a:lnTo>
                  <a:lnTo>
                    <a:pt x="448" y="618"/>
                  </a:lnTo>
                  <a:lnTo>
                    <a:pt x="469" y="591"/>
                  </a:lnTo>
                  <a:lnTo>
                    <a:pt x="503" y="554"/>
                  </a:lnTo>
                  <a:lnTo>
                    <a:pt x="544" y="504"/>
                  </a:lnTo>
                  <a:lnTo>
                    <a:pt x="561" y="485"/>
                  </a:lnTo>
                  <a:lnTo>
                    <a:pt x="567" y="479"/>
                  </a:lnTo>
                  <a:lnTo>
                    <a:pt x="574" y="462"/>
                  </a:lnTo>
                  <a:lnTo>
                    <a:pt x="561" y="470"/>
                  </a:lnTo>
                  <a:lnTo>
                    <a:pt x="563" y="468"/>
                  </a:lnTo>
                  <a:lnTo>
                    <a:pt x="567" y="462"/>
                  </a:lnTo>
                  <a:lnTo>
                    <a:pt x="582" y="445"/>
                  </a:lnTo>
                  <a:lnTo>
                    <a:pt x="607" y="420"/>
                  </a:lnTo>
                  <a:lnTo>
                    <a:pt x="611" y="418"/>
                  </a:lnTo>
                  <a:lnTo>
                    <a:pt x="617" y="416"/>
                  </a:lnTo>
                  <a:lnTo>
                    <a:pt x="621" y="412"/>
                  </a:lnTo>
                  <a:lnTo>
                    <a:pt x="621" y="410"/>
                  </a:lnTo>
                  <a:lnTo>
                    <a:pt x="624" y="406"/>
                  </a:lnTo>
                  <a:lnTo>
                    <a:pt x="628" y="405"/>
                  </a:lnTo>
                  <a:lnTo>
                    <a:pt x="632" y="403"/>
                  </a:lnTo>
                  <a:lnTo>
                    <a:pt x="634" y="397"/>
                  </a:lnTo>
                  <a:lnTo>
                    <a:pt x="640" y="389"/>
                  </a:lnTo>
                  <a:lnTo>
                    <a:pt x="646" y="382"/>
                  </a:lnTo>
                  <a:lnTo>
                    <a:pt x="647" y="378"/>
                  </a:lnTo>
                  <a:lnTo>
                    <a:pt x="649" y="376"/>
                  </a:lnTo>
                  <a:lnTo>
                    <a:pt x="655" y="372"/>
                  </a:lnTo>
                  <a:lnTo>
                    <a:pt x="659" y="368"/>
                  </a:lnTo>
                  <a:lnTo>
                    <a:pt x="661" y="366"/>
                  </a:lnTo>
                  <a:lnTo>
                    <a:pt x="665" y="359"/>
                  </a:lnTo>
                  <a:lnTo>
                    <a:pt x="674" y="351"/>
                  </a:lnTo>
                  <a:lnTo>
                    <a:pt x="676" y="347"/>
                  </a:lnTo>
                  <a:lnTo>
                    <a:pt x="682" y="345"/>
                  </a:lnTo>
                  <a:lnTo>
                    <a:pt x="692" y="335"/>
                  </a:lnTo>
                  <a:lnTo>
                    <a:pt x="697" y="326"/>
                  </a:lnTo>
                  <a:lnTo>
                    <a:pt x="699" y="322"/>
                  </a:lnTo>
                  <a:lnTo>
                    <a:pt x="703" y="318"/>
                  </a:lnTo>
                  <a:lnTo>
                    <a:pt x="707" y="316"/>
                  </a:lnTo>
                  <a:lnTo>
                    <a:pt x="711" y="312"/>
                  </a:lnTo>
                  <a:lnTo>
                    <a:pt x="724" y="297"/>
                  </a:lnTo>
                  <a:lnTo>
                    <a:pt x="724" y="289"/>
                  </a:lnTo>
                  <a:lnTo>
                    <a:pt x="718" y="293"/>
                  </a:lnTo>
                  <a:lnTo>
                    <a:pt x="711" y="303"/>
                  </a:lnTo>
                  <a:lnTo>
                    <a:pt x="701" y="312"/>
                  </a:lnTo>
                  <a:lnTo>
                    <a:pt x="682" y="330"/>
                  </a:lnTo>
                  <a:lnTo>
                    <a:pt x="672" y="339"/>
                  </a:lnTo>
                  <a:lnTo>
                    <a:pt x="669" y="347"/>
                  </a:lnTo>
                  <a:lnTo>
                    <a:pt x="663" y="353"/>
                  </a:lnTo>
                  <a:lnTo>
                    <a:pt x="655" y="362"/>
                  </a:lnTo>
                  <a:lnTo>
                    <a:pt x="642" y="374"/>
                  </a:lnTo>
                  <a:lnTo>
                    <a:pt x="632" y="385"/>
                  </a:lnTo>
                  <a:lnTo>
                    <a:pt x="619" y="397"/>
                  </a:lnTo>
                  <a:lnTo>
                    <a:pt x="603" y="408"/>
                  </a:lnTo>
                  <a:lnTo>
                    <a:pt x="582" y="431"/>
                  </a:lnTo>
                  <a:lnTo>
                    <a:pt x="548" y="470"/>
                  </a:lnTo>
                  <a:lnTo>
                    <a:pt x="526" y="495"/>
                  </a:lnTo>
                  <a:lnTo>
                    <a:pt x="513" y="510"/>
                  </a:lnTo>
                  <a:lnTo>
                    <a:pt x="503" y="518"/>
                  </a:lnTo>
                  <a:lnTo>
                    <a:pt x="496" y="526"/>
                  </a:lnTo>
                  <a:lnTo>
                    <a:pt x="486" y="537"/>
                  </a:lnTo>
                  <a:lnTo>
                    <a:pt x="469" y="556"/>
                  </a:lnTo>
                  <a:lnTo>
                    <a:pt x="425" y="608"/>
                  </a:lnTo>
                  <a:lnTo>
                    <a:pt x="402" y="637"/>
                  </a:lnTo>
                  <a:lnTo>
                    <a:pt x="375" y="664"/>
                  </a:lnTo>
                  <a:lnTo>
                    <a:pt x="313" y="737"/>
                  </a:lnTo>
                  <a:lnTo>
                    <a:pt x="294" y="762"/>
                  </a:lnTo>
                  <a:lnTo>
                    <a:pt x="273" y="783"/>
                  </a:lnTo>
                  <a:lnTo>
                    <a:pt x="248" y="813"/>
                  </a:lnTo>
                  <a:lnTo>
                    <a:pt x="225" y="846"/>
                  </a:lnTo>
                  <a:lnTo>
                    <a:pt x="194" y="883"/>
                  </a:lnTo>
                  <a:lnTo>
                    <a:pt x="164" y="913"/>
                  </a:lnTo>
                  <a:lnTo>
                    <a:pt x="171" y="902"/>
                  </a:lnTo>
                  <a:lnTo>
                    <a:pt x="194" y="875"/>
                  </a:lnTo>
                  <a:lnTo>
                    <a:pt x="214" y="848"/>
                  </a:lnTo>
                  <a:lnTo>
                    <a:pt x="246" y="806"/>
                  </a:lnTo>
                  <a:lnTo>
                    <a:pt x="286" y="758"/>
                  </a:lnTo>
                  <a:lnTo>
                    <a:pt x="308" y="733"/>
                  </a:lnTo>
                  <a:lnTo>
                    <a:pt x="321" y="714"/>
                  </a:lnTo>
                  <a:lnTo>
                    <a:pt x="334" y="698"/>
                  </a:lnTo>
                  <a:lnTo>
                    <a:pt x="354" y="675"/>
                  </a:lnTo>
                  <a:lnTo>
                    <a:pt x="379" y="648"/>
                  </a:lnTo>
                  <a:lnTo>
                    <a:pt x="396" y="629"/>
                  </a:lnTo>
                  <a:lnTo>
                    <a:pt x="423" y="597"/>
                  </a:lnTo>
                  <a:lnTo>
                    <a:pt x="446" y="572"/>
                  </a:lnTo>
                  <a:lnTo>
                    <a:pt x="477" y="531"/>
                  </a:lnTo>
                  <a:lnTo>
                    <a:pt x="423" y="593"/>
                  </a:lnTo>
                  <a:lnTo>
                    <a:pt x="333" y="694"/>
                  </a:lnTo>
                  <a:lnTo>
                    <a:pt x="296" y="735"/>
                  </a:lnTo>
                  <a:lnTo>
                    <a:pt x="262" y="779"/>
                  </a:lnTo>
                  <a:lnTo>
                    <a:pt x="192" y="865"/>
                  </a:lnTo>
                  <a:lnTo>
                    <a:pt x="169" y="896"/>
                  </a:lnTo>
                  <a:lnTo>
                    <a:pt x="146" y="925"/>
                  </a:lnTo>
                  <a:lnTo>
                    <a:pt x="87" y="996"/>
                  </a:lnTo>
                  <a:lnTo>
                    <a:pt x="39" y="1053"/>
                  </a:lnTo>
                  <a:lnTo>
                    <a:pt x="39" y="1044"/>
                  </a:lnTo>
                  <a:lnTo>
                    <a:pt x="39" y="1038"/>
                  </a:lnTo>
                  <a:lnTo>
                    <a:pt x="35" y="1032"/>
                  </a:lnTo>
                  <a:lnTo>
                    <a:pt x="31" y="1027"/>
                  </a:lnTo>
                  <a:lnTo>
                    <a:pt x="35" y="1021"/>
                  </a:lnTo>
                  <a:lnTo>
                    <a:pt x="37" y="1015"/>
                  </a:lnTo>
                  <a:lnTo>
                    <a:pt x="37" y="1009"/>
                  </a:lnTo>
                  <a:lnTo>
                    <a:pt x="43" y="979"/>
                  </a:lnTo>
                  <a:lnTo>
                    <a:pt x="43" y="952"/>
                  </a:lnTo>
                  <a:lnTo>
                    <a:pt x="48" y="931"/>
                  </a:lnTo>
                  <a:lnTo>
                    <a:pt x="50" y="929"/>
                  </a:lnTo>
                  <a:lnTo>
                    <a:pt x="52" y="929"/>
                  </a:lnTo>
                  <a:lnTo>
                    <a:pt x="54" y="925"/>
                  </a:lnTo>
                  <a:lnTo>
                    <a:pt x="56" y="919"/>
                  </a:lnTo>
                  <a:lnTo>
                    <a:pt x="56" y="915"/>
                  </a:lnTo>
                  <a:lnTo>
                    <a:pt x="54" y="908"/>
                  </a:lnTo>
                  <a:lnTo>
                    <a:pt x="54" y="898"/>
                  </a:lnTo>
                  <a:lnTo>
                    <a:pt x="56" y="890"/>
                  </a:lnTo>
                  <a:lnTo>
                    <a:pt x="56" y="869"/>
                  </a:lnTo>
                  <a:lnTo>
                    <a:pt x="60" y="863"/>
                  </a:lnTo>
                  <a:lnTo>
                    <a:pt x="62" y="858"/>
                  </a:lnTo>
                  <a:lnTo>
                    <a:pt x="64" y="848"/>
                  </a:lnTo>
                  <a:lnTo>
                    <a:pt x="62" y="844"/>
                  </a:lnTo>
                  <a:lnTo>
                    <a:pt x="62" y="842"/>
                  </a:lnTo>
                  <a:lnTo>
                    <a:pt x="60" y="850"/>
                  </a:lnTo>
                  <a:lnTo>
                    <a:pt x="54" y="861"/>
                  </a:lnTo>
                  <a:lnTo>
                    <a:pt x="52" y="861"/>
                  </a:lnTo>
                  <a:lnTo>
                    <a:pt x="52" y="860"/>
                  </a:lnTo>
                  <a:lnTo>
                    <a:pt x="52" y="854"/>
                  </a:lnTo>
                  <a:lnTo>
                    <a:pt x="52" y="850"/>
                  </a:lnTo>
                  <a:lnTo>
                    <a:pt x="54" y="844"/>
                  </a:lnTo>
                  <a:lnTo>
                    <a:pt x="58" y="821"/>
                  </a:lnTo>
                  <a:lnTo>
                    <a:pt x="60" y="800"/>
                  </a:lnTo>
                  <a:lnTo>
                    <a:pt x="62" y="794"/>
                  </a:lnTo>
                  <a:lnTo>
                    <a:pt x="62" y="787"/>
                  </a:lnTo>
                  <a:lnTo>
                    <a:pt x="60" y="790"/>
                  </a:lnTo>
                  <a:lnTo>
                    <a:pt x="56" y="798"/>
                  </a:lnTo>
                  <a:lnTo>
                    <a:pt x="56" y="810"/>
                  </a:lnTo>
                  <a:lnTo>
                    <a:pt x="56" y="819"/>
                  </a:lnTo>
                  <a:lnTo>
                    <a:pt x="54" y="829"/>
                  </a:lnTo>
                  <a:lnTo>
                    <a:pt x="50" y="837"/>
                  </a:lnTo>
                  <a:lnTo>
                    <a:pt x="45" y="850"/>
                  </a:lnTo>
                  <a:lnTo>
                    <a:pt x="43" y="850"/>
                  </a:lnTo>
                  <a:lnTo>
                    <a:pt x="43" y="846"/>
                  </a:lnTo>
                  <a:lnTo>
                    <a:pt x="43" y="838"/>
                  </a:lnTo>
                  <a:lnTo>
                    <a:pt x="41" y="837"/>
                  </a:lnTo>
                  <a:lnTo>
                    <a:pt x="41" y="840"/>
                  </a:lnTo>
                  <a:lnTo>
                    <a:pt x="41" y="846"/>
                  </a:lnTo>
                  <a:lnTo>
                    <a:pt x="39" y="852"/>
                  </a:lnTo>
                  <a:lnTo>
                    <a:pt x="37" y="854"/>
                  </a:lnTo>
                  <a:lnTo>
                    <a:pt x="35" y="858"/>
                  </a:lnTo>
                  <a:lnTo>
                    <a:pt x="35" y="863"/>
                  </a:lnTo>
                  <a:lnTo>
                    <a:pt x="35" y="865"/>
                  </a:lnTo>
                  <a:lnTo>
                    <a:pt x="31" y="883"/>
                  </a:lnTo>
                  <a:lnTo>
                    <a:pt x="23" y="915"/>
                  </a:lnTo>
                  <a:lnTo>
                    <a:pt x="22" y="934"/>
                  </a:lnTo>
                  <a:lnTo>
                    <a:pt x="22" y="944"/>
                  </a:lnTo>
                  <a:lnTo>
                    <a:pt x="20" y="952"/>
                  </a:lnTo>
                  <a:lnTo>
                    <a:pt x="14" y="975"/>
                  </a:lnTo>
                  <a:lnTo>
                    <a:pt x="10" y="996"/>
                  </a:lnTo>
                  <a:lnTo>
                    <a:pt x="8" y="1019"/>
                  </a:lnTo>
                  <a:lnTo>
                    <a:pt x="4" y="1040"/>
                  </a:lnTo>
                  <a:lnTo>
                    <a:pt x="2" y="1057"/>
                  </a:lnTo>
                  <a:lnTo>
                    <a:pt x="0" y="1086"/>
                  </a:lnTo>
                  <a:lnTo>
                    <a:pt x="448" y="1086"/>
                  </a:lnTo>
                  <a:lnTo>
                    <a:pt x="469" y="1057"/>
                  </a:lnTo>
                  <a:lnTo>
                    <a:pt x="505" y="1013"/>
                  </a:lnTo>
                  <a:lnTo>
                    <a:pt x="519" y="992"/>
                  </a:lnTo>
                  <a:lnTo>
                    <a:pt x="530" y="977"/>
                  </a:lnTo>
                  <a:lnTo>
                    <a:pt x="544" y="959"/>
                  </a:lnTo>
                  <a:lnTo>
                    <a:pt x="557" y="946"/>
                  </a:lnTo>
                  <a:lnTo>
                    <a:pt x="563" y="934"/>
                  </a:lnTo>
                  <a:lnTo>
                    <a:pt x="567" y="925"/>
                  </a:lnTo>
                  <a:lnTo>
                    <a:pt x="571" y="921"/>
                  </a:lnTo>
                  <a:lnTo>
                    <a:pt x="576" y="915"/>
                  </a:lnTo>
                  <a:lnTo>
                    <a:pt x="578" y="911"/>
                  </a:lnTo>
                  <a:lnTo>
                    <a:pt x="582" y="909"/>
                  </a:lnTo>
                  <a:lnTo>
                    <a:pt x="586" y="909"/>
                  </a:lnTo>
                  <a:lnTo>
                    <a:pt x="588" y="906"/>
                  </a:lnTo>
                  <a:lnTo>
                    <a:pt x="592" y="902"/>
                  </a:lnTo>
                  <a:lnTo>
                    <a:pt x="599" y="894"/>
                  </a:lnTo>
                  <a:lnTo>
                    <a:pt x="617" y="879"/>
                  </a:lnTo>
                  <a:lnTo>
                    <a:pt x="624" y="869"/>
                  </a:lnTo>
                  <a:lnTo>
                    <a:pt x="624" y="865"/>
                  </a:lnTo>
                  <a:lnTo>
                    <a:pt x="622" y="865"/>
                  </a:lnTo>
                  <a:lnTo>
                    <a:pt x="617" y="869"/>
                  </a:lnTo>
                  <a:lnTo>
                    <a:pt x="615" y="869"/>
                  </a:lnTo>
                  <a:lnTo>
                    <a:pt x="615" y="865"/>
                  </a:lnTo>
                  <a:lnTo>
                    <a:pt x="617" y="861"/>
                  </a:lnTo>
                  <a:lnTo>
                    <a:pt x="621" y="860"/>
                  </a:lnTo>
                  <a:lnTo>
                    <a:pt x="632" y="850"/>
                  </a:lnTo>
                  <a:lnTo>
                    <a:pt x="640" y="842"/>
                  </a:lnTo>
                  <a:lnTo>
                    <a:pt x="659" y="819"/>
                  </a:lnTo>
                  <a:lnTo>
                    <a:pt x="663" y="817"/>
                  </a:lnTo>
                  <a:lnTo>
                    <a:pt x="669" y="815"/>
                  </a:lnTo>
                  <a:lnTo>
                    <a:pt x="670" y="813"/>
                  </a:lnTo>
                  <a:lnTo>
                    <a:pt x="670" y="812"/>
                  </a:lnTo>
                  <a:lnTo>
                    <a:pt x="670" y="806"/>
                  </a:lnTo>
                  <a:lnTo>
                    <a:pt x="674" y="798"/>
                  </a:lnTo>
                  <a:lnTo>
                    <a:pt x="686" y="787"/>
                  </a:lnTo>
                  <a:lnTo>
                    <a:pt x="695" y="777"/>
                  </a:lnTo>
                  <a:lnTo>
                    <a:pt x="701" y="769"/>
                  </a:lnTo>
                  <a:lnTo>
                    <a:pt x="724" y="742"/>
                  </a:lnTo>
                  <a:lnTo>
                    <a:pt x="724" y="714"/>
                  </a:lnTo>
                  <a:lnTo>
                    <a:pt x="709" y="733"/>
                  </a:lnTo>
                  <a:lnTo>
                    <a:pt x="697" y="746"/>
                  </a:lnTo>
                  <a:lnTo>
                    <a:pt x="686" y="756"/>
                  </a:lnTo>
                  <a:lnTo>
                    <a:pt x="676" y="767"/>
                  </a:lnTo>
                  <a:lnTo>
                    <a:pt x="661" y="785"/>
                  </a:lnTo>
                  <a:lnTo>
                    <a:pt x="655" y="789"/>
                  </a:lnTo>
                  <a:lnTo>
                    <a:pt x="653" y="789"/>
                  </a:lnTo>
                  <a:lnTo>
                    <a:pt x="653" y="785"/>
                  </a:lnTo>
                  <a:lnTo>
                    <a:pt x="655" y="781"/>
                  </a:lnTo>
                  <a:lnTo>
                    <a:pt x="659" y="777"/>
                  </a:lnTo>
                  <a:lnTo>
                    <a:pt x="665" y="771"/>
                  </a:lnTo>
                  <a:lnTo>
                    <a:pt x="678" y="756"/>
                  </a:lnTo>
                  <a:lnTo>
                    <a:pt x="695" y="737"/>
                  </a:lnTo>
                  <a:lnTo>
                    <a:pt x="724" y="706"/>
                  </a:lnTo>
                  <a:lnTo>
                    <a:pt x="724" y="693"/>
                  </a:lnTo>
                  <a:lnTo>
                    <a:pt x="717" y="700"/>
                  </a:lnTo>
                  <a:lnTo>
                    <a:pt x="699" y="719"/>
                  </a:lnTo>
                  <a:lnTo>
                    <a:pt x="688" y="737"/>
                  </a:lnTo>
                  <a:lnTo>
                    <a:pt x="680" y="742"/>
                  </a:lnTo>
                  <a:lnTo>
                    <a:pt x="667" y="756"/>
                  </a:lnTo>
                  <a:lnTo>
                    <a:pt x="653" y="769"/>
                  </a:lnTo>
                  <a:lnTo>
                    <a:pt x="638" y="789"/>
                  </a:lnTo>
                  <a:lnTo>
                    <a:pt x="615" y="813"/>
                  </a:lnTo>
                  <a:lnTo>
                    <a:pt x="592" y="838"/>
                  </a:lnTo>
                  <a:lnTo>
                    <a:pt x="569" y="863"/>
                  </a:lnTo>
                  <a:lnTo>
                    <a:pt x="544" y="892"/>
                  </a:lnTo>
                  <a:lnTo>
                    <a:pt x="534" y="900"/>
                  </a:lnTo>
                  <a:lnTo>
                    <a:pt x="523" y="906"/>
                  </a:lnTo>
                  <a:lnTo>
                    <a:pt x="519" y="908"/>
                  </a:lnTo>
                  <a:lnTo>
                    <a:pt x="515" y="911"/>
                  </a:lnTo>
                  <a:lnTo>
                    <a:pt x="511" y="913"/>
                  </a:lnTo>
                  <a:lnTo>
                    <a:pt x="507" y="915"/>
                  </a:lnTo>
                  <a:lnTo>
                    <a:pt x="496" y="921"/>
                  </a:lnTo>
                  <a:lnTo>
                    <a:pt x="488" y="931"/>
                  </a:lnTo>
                  <a:lnTo>
                    <a:pt x="480" y="942"/>
                  </a:lnTo>
                  <a:lnTo>
                    <a:pt x="477" y="946"/>
                  </a:lnTo>
                  <a:lnTo>
                    <a:pt x="469" y="952"/>
                  </a:lnTo>
                  <a:lnTo>
                    <a:pt x="465" y="954"/>
                  </a:lnTo>
                  <a:lnTo>
                    <a:pt x="463" y="954"/>
                  </a:lnTo>
                  <a:lnTo>
                    <a:pt x="463" y="952"/>
                  </a:lnTo>
                  <a:lnTo>
                    <a:pt x="477" y="936"/>
                  </a:lnTo>
                  <a:lnTo>
                    <a:pt x="484" y="925"/>
                  </a:lnTo>
                  <a:lnTo>
                    <a:pt x="473" y="938"/>
                  </a:lnTo>
                  <a:lnTo>
                    <a:pt x="457" y="952"/>
                  </a:lnTo>
                  <a:lnTo>
                    <a:pt x="450" y="959"/>
                  </a:lnTo>
                  <a:lnTo>
                    <a:pt x="425" y="988"/>
                  </a:lnTo>
                  <a:lnTo>
                    <a:pt x="425" y="980"/>
                  </a:lnTo>
                  <a:lnTo>
                    <a:pt x="421" y="975"/>
                  </a:lnTo>
                  <a:lnTo>
                    <a:pt x="406" y="990"/>
                  </a:lnTo>
                  <a:lnTo>
                    <a:pt x="417" y="975"/>
                  </a:lnTo>
                  <a:lnTo>
                    <a:pt x="407" y="980"/>
                  </a:lnTo>
                  <a:lnTo>
                    <a:pt x="396" y="988"/>
                  </a:lnTo>
                  <a:lnTo>
                    <a:pt x="402" y="979"/>
                  </a:lnTo>
                  <a:lnTo>
                    <a:pt x="413" y="965"/>
                  </a:lnTo>
                  <a:lnTo>
                    <a:pt x="419" y="961"/>
                  </a:lnTo>
                  <a:lnTo>
                    <a:pt x="425" y="952"/>
                  </a:lnTo>
                  <a:lnTo>
                    <a:pt x="444" y="927"/>
                  </a:lnTo>
                  <a:lnTo>
                    <a:pt x="463" y="898"/>
                  </a:lnTo>
                  <a:lnTo>
                    <a:pt x="473" y="883"/>
                  </a:lnTo>
                  <a:lnTo>
                    <a:pt x="475" y="879"/>
                  </a:lnTo>
                  <a:lnTo>
                    <a:pt x="478" y="875"/>
                  </a:lnTo>
                  <a:lnTo>
                    <a:pt x="488" y="871"/>
                  </a:lnTo>
                  <a:lnTo>
                    <a:pt x="500" y="858"/>
                  </a:lnTo>
                  <a:lnTo>
                    <a:pt x="509" y="846"/>
                  </a:lnTo>
                  <a:lnTo>
                    <a:pt x="515" y="833"/>
                  </a:lnTo>
                  <a:lnTo>
                    <a:pt x="523" y="823"/>
                  </a:lnTo>
                  <a:lnTo>
                    <a:pt x="530" y="815"/>
                  </a:lnTo>
                  <a:lnTo>
                    <a:pt x="542" y="806"/>
                  </a:lnTo>
                  <a:lnTo>
                    <a:pt x="550" y="798"/>
                  </a:lnTo>
                  <a:lnTo>
                    <a:pt x="557" y="790"/>
                  </a:lnTo>
                  <a:lnTo>
                    <a:pt x="563" y="779"/>
                  </a:lnTo>
                  <a:lnTo>
                    <a:pt x="582" y="758"/>
                  </a:lnTo>
                  <a:lnTo>
                    <a:pt x="605" y="731"/>
                  </a:lnTo>
                  <a:lnTo>
                    <a:pt x="622" y="716"/>
                  </a:lnTo>
                  <a:lnTo>
                    <a:pt x="628" y="708"/>
                  </a:lnTo>
                  <a:lnTo>
                    <a:pt x="634" y="700"/>
                  </a:lnTo>
                  <a:lnTo>
                    <a:pt x="640" y="694"/>
                  </a:lnTo>
                  <a:lnTo>
                    <a:pt x="642" y="685"/>
                  </a:lnTo>
                  <a:lnTo>
                    <a:pt x="644" y="683"/>
                  </a:lnTo>
                  <a:lnTo>
                    <a:pt x="642" y="685"/>
                  </a:lnTo>
                  <a:lnTo>
                    <a:pt x="634" y="693"/>
                  </a:lnTo>
                  <a:lnTo>
                    <a:pt x="621" y="708"/>
                  </a:lnTo>
                  <a:lnTo>
                    <a:pt x="613" y="717"/>
                  </a:lnTo>
                  <a:lnTo>
                    <a:pt x="594" y="737"/>
                  </a:lnTo>
                  <a:lnTo>
                    <a:pt x="580" y="754"/>
                  </a:lnTo>
                  <a:lnTo>
                    <a:pt x="573" y="762"/>
                  </a:lnTo>
                  <a:lnTo>
                    <a:pt x="565" y="771"/>
                  </a:lnTo>
                  <a:lnTo>
                    <a:pt x="557" y="779"/>
                  </a:lnTo>
                  <a:lnTo>
                    <a:pt x="550" y="789"/>
                  </a:lnTo>
                  <a:lnTo>
                    <a:pt x="542" y="798"/>
                  </a:lnTo>
                  <a:lnTo>
                    <a:pt x="530" y="808"/>
                  </a:lnTo>
                  <a:lnTo>
                    <a:pt x="525" y="813"/>
                  </a:lnTo>
                  <a:lnTo>
                    <a:pt x="521" y="815"/>
                  </a:lnTo>
                  <a:lnTo>
                    <a:pt x="523" y="812"/>
                  </a:lnTo>
                  <a:lnTo>
                    <a:pt x="523" y="810"/>
                  </a:lnTo>
                  <a:lnTo>
                    <a:pt x="521" y="812"/>
                  </a:lnTo>
                  <a:lnTo>
                    <a:pt x="509" y="825"/>
                  </a:lnTo>
                  <a:lnTo>
                    <a:pt x="490" y="842"/>
                  </a:lnTo>
                  <a:lnTo>
                    <a:pt x="498" y="835"/>
                  </a:lnTo>
                  <a:lnTo>
                    <a:pt x="505" y="823"/>
                  </a:lnTo>
                  <a:lnTo>
                    <a:pt x="519" y="808"/>
                  </a:lnTo>
                  <a:lnTo>
                    <a:pt x="538" y="787"/>
                  </a:lnTo>
                  <a:lnTo>
                    <a:pt x="546" y="775"/>
                  </a:lnTo>
                  <a:lnTo>
                    <a:pt x="555" y="760"/>
                  </a:lnTo>
                  <a:lnTo>
                    <a:pt x="565" y="750"/>
                  </a:lnTo>
                  <a:lnTo>
                    <a:pt x="571" y="746"/>
                  </a:lnTo>
                  <a:lnTo>
                    <a:pt x="580" y="731"/>
                  </a:lnTo>
                  <a:lnTo>
                    <a:pt x="594" y="716"/>
                  </a:lnTo>
                  <a:lnTo>
                    <a:pt x="605" y="706"/>
                  </a:lnTo>
                  <a:lnTo>
                    <a:pt x="617" y="693"/>
                  </a:lnTo>
                  <a:lnTo>
                    <a:pt x="644" y="664"/>
                  </a:lnTo>
                  <a:lnTo>
                    <a:pt x="670" y="629"/>
                  </a:lnTo>
                  <a:lnTo>
                    <a:pt x="682" y="616"/>
                  </a:lnTo>
                  <a:lnTo>
                    <a:pt x="694" y="604"/>
                  </a:lnTo>
                  <a:lnTo>
                    <a:pt x="713" y="581"/>
                  </a:lnTo>
                  <a:lnTo>
                    <a:pt x="701" y="587"/>
                  </a:lnTo>
                  <a:lnTo>
                    <a:pt x="694" y="593"/>
                  </a:lnTo>
                  <a:lnTo>
                    <a:pt x="688" y="598"/>
                  </a:lnTo>
                  <a:lnTo>
                    <a:pt x="682" y="606"/>
                  </a:lnTo>
                  <a:lnTo>
                    <a:pt x="670" y="618"/>
                  </a:lnTo>
                  <a:lnTo>
                    <a:pt x="649" y="641"/>
                  </a:lnTo>
                  <a:lnTo>
                    <a:pt x="632" y="664"/>
                  </a:lnTo>
                  <a:lnTo>
                    <a:pt x="622" y="675"/>
                  </a:lnTo>
                  <a:lnTo>
                    <a:pt x="615" y="683"/>
                  </a:lnTo>
                  <a:lnTo>
                    <a:pt x="603" y="696"/>
                  </a:lnTo>
                  <a:lnTo>
                    <a:pt x="594" y="708"/>
                  </a:lnTo>
                  <a:lnTo>
                    <a:pt x="584" y="717"/>
                  </a:lnTo>
                  <a:lnTo>
                    <a:pt x="574" y="727"/>
                  </a:lnTo>
                  <a:lnTo>
                    <a:pt x="565" y="737"/>
                  </a:lnTo>
                  <a:lnTo>
                    <a:pt x="532" y="775"/>
                  </a:lnTo>
                  <a:lnTo>
                    <a:pt x="536" y="769"/>
                  </a:lnTo>
                  <a:lnTo>
                    <a:pt x="544" y="756"/>
                  </a:lnTo>
                  <a:lnTo>
                    <a:pt x="559" y="735"/>
                  </a:lnTo>
                  <a:lnTo>
                    <a:pt x="576" y="714"/>
                  </a:lnTo>
                  <a:lnTo>
                    <a:pt x="596" y="693"/>
                  </a:lnTo>
                  <a:lnTo>
                    <a:pt x="621" y="666"/>
                  </a:lnTo>
                  <a:lnTo>
                    <a:pt x="613" y="673"/>
                  </a:lnTo>
                  <a:lnTo>
                    <a:pt x="586" y="698"/>
                  </a:lnTo>
                  <a:lnTo>
                    <a:pt x="563" y="725"/>
                  </a:lnTo>
                  <a:lnTo>
                    <a:pt x="550" y="737"/>
                  </a:lnTo>
                  <a:lnTo>
                    <a:pt x="546" y="742"/>
                  </a:lnTo>
                  <a:lnTo>
                    <a:pt x="540" y="748"/>
                  </a:lnTo>
                  <a:lnTo>
                    <a:pt x="542" y="742"/>
                  </a:lnTo>
                  <a:lnTo>
                    <a:pt x="546" y="737"/>
                  </a:lnTo>
                  <a:lnTo>
                    <a:pt x="551" y="729"/>
                  </a:lnTo>
                  <a:lnTo>
                    <a:pt x="561" y="719"/>
                  </a:lnTo>
                  <a:lnTo>
                    <a:pt x="619" y="794"/>
                  </a:lnTo>
                  <a:lnTo>
                    <a:pt x="559" y="618"/>
                  </a:lnTo>
                  <a:lnTo>
                    <a:pt x="571" y="602"/>
                  </a:lnTo>
                  <a:lnTo>
                    <a:pt x="588" y="585"/>
                  </a:lnTo>
                  <a:lnTo>
                    <a:pt x="590" y="587"/>
                  </a:lnTo>
                  <a:lnTo>
                    <a:pt x="590" y="591"/>
                  </a:lnTo>
                  <a:lnTo>
                    <a:pt x="586" y="598"/>
                  </a:lnTo>
                  <a:lnTo>
                    <a:pt x="580" y="614"/>
                  </a:lnTo>
                  <a:lnTo>
                    <a:pt x="580" y="616"/>
                  </a:lnTo>
                  <a:lnTo>
                    <a:pt x="578" y="612"/>
                  </a:lnTo>
                  <a:lnTo>
                    <a:pt x="578" y="604"/>
                  </a:lnTo>
                  <a:lnTo>
                    <a:pt x="569" y="614"/>
                  </a:lnTo>
                  <a:lnTo>
                    <a:pt x="563" y="622"/>
                  </a:lnTo>
                  <a:lnTo>
                    <a:pt x="555" y="629"/>
                  </a:lnTo>
                  <a:lnTo>
                    <a:pt x="551" y="635"/>
                  </a:lnTo>
                  <a:lnTo>
                    <a:pt x="548" y="637"/>
                  </a:lnTo>
                  <a:lnTo>
                    <a:pt x="548" y="635"/>
                  </a:lnTo>
                  <a:lnTo>
                    <a:pt x="550" y="629"/>
                  </a:lnTo>
                  <a:lnTo>
                    <a:pt x="559" y="618"/>
                  </a:lnTo>
                  <a:lnTo>
                    <a:pt x="619" y="794"/>
                  </a:lnTo>
                  <a:lnTo>
                    <a:pt x="382" y="683"/>
                  </a:lnTo>
                  <a:lnTo>
                    <a:pt x="386" y="671"/>
                  </a:lnTo>
                  <a:lnTo>
                    <a:pt x="388" y="668"/>
                  </a:lnTo>
                  <a:lnTo>
                    <a:pt x="386" y="668"/>
                  </a:lnTo>
                  <a:lnTo>
                    <a:pt x="384" y="669"/>
                  </a:lnTo>
                  <a:lnTo>
                    <a:pt x="382" y="675"/>
                  </a:lnTo>
                  <a:lnTo>
                    <a:pt x="379" y="679"/>
                  </a:lnTo>
                  <a:lnTo>
                    <a:pt x="375" y="683"/>
                  </a:lnTo>
                  <a:lnTo>
                    <a:pt x="375" y="687"/>
                  </a:lnTo>
                  <a:lnTo>
                    <a:pt x="373" y="691"/>
                  </a:lnTo>
                  <a:lnTo>
                    <a:pt x="373" y="693"/>
                  </a:lnTo>
                  <a:lnTo>
                    <a:pt x="365" y="700"/>
                  </a:lnTo>
                  <a:lnTo>
                    <a:pt x="356" y="708"/>
                  </a:lnTo>
                  <a:lnTo>
                    <a:pt x="352" y="712"/>
                  </a:lnTo>
                  <a:lnTo>
                    <a:pt x="346" y="717"/>
                  </a:lnTo>
                  <a:lnTo>
                    <a:pt x="340" y="729"/>
                  </a:lnTo>
                  <a:lnTo>
                    <a:pt x="336" y="739"/>
                  </a:lnTo>
                  <a:lnTo>
                    <a:pt x="334" y="742"/>
                  </a:lnTo>
                  <a:lnTo>
                    <a:pt x="331" y="748"/>
                  </a:lnTo>
                  <a:lnTo>
                    <a:pt x="323" y="756"/>
                  </a:lnTo>
                  <a:lnTo>
                    <a:pt x="317" y="762"/>
                  </a:lnTo>
                  <a:lnTo>
                    <a:pt x="306" y="777"/>
                  </a:lnTo>
                  <a:lnTo>
                    <a:pt x="286" y="798"/>
                  </a:lnTo>
                  <a:lnTo>
                    <a:pt x="262" y="823"/>
                  </a:lnTo>
                  <a:lnTo>
                    <a:pt x="246" y="840"/>
                  </a:lnTo>
                  <a:lnTo>
                    <a:pt x="212" y="885"/>
                  </a:lnTo>
                  <a:lnTo>
                    <a:pt x="185" y="915"/>
                  </a:lnTo>
                  <a:lnTo>
                    <a:pt x="164" y="944"/>
                  </a:lnTo>
                  <a:lnTo>
                    <a:pt x="141" y="969"/>
                  </a:lnTo>
                  <a:lnTo>
                    <a:pt x="148" y="957"/>
                  </a:lnTo>
                  <a:lnTo>
                    <a:pt x="156" y="946"/>
                  </a:lnTo>
                  <a:lnTo>
                    <a:pt x="171" y="925"/>
                  </a:lnTo>
                  <a:lnTo>
                    <a:pt x="192" y="900"/>
                  </a:lnTo>
                  <a:lnTo>
                    <a:pt x="210" y="879"/>
                  </a:lnTo>
                  <a:lnTo>
                    <a:pt x="225" y="856"/>
                  </a:lnTo>
                  <a:lnTo>
                    <a:pt x="260" y="815"/>
                  </a:lnTo>
                  <a:lnTo>
                    <a:pt x="313" y="746"/>
                  </a:lnTo>
                  <a:lnTo>
                    <a:pt x="321" y="735"/>
                  </a:lnTo>
                  <a:lnTo>
                    <a:pt x="329" y="725"/>
                  </a:lnTo>
                  <a:lnTo>
                    <a:pt x="344" y="708"/>
                  </a:lnTo>
                  <a:lnTo>
                    <a:pt x="363" y="687"/>
                  </a:lnTo>
                  <a:lnTo>
                    <a:pt x="392" y="652"/>
                  </a:lnTo>
                  <a:lnTo>
                    <a:pt x="406" y="635"/>
                  </a:lnTo>
                  <a:lnTo>
                    <a:pt x="415" y="625"/>
                  </a:lnTo>
                  <a:lnTo>
                    <a:pt x="425" y="618"/>
                  </a:lnTo>
                  <a:lnTo>
                    <a:pt x="432" y="612"/>
                  </a:lnTo>
                  <a:lnTo>
                    <a:pt x="442" y="600"/>
                  </a:lnTo>
                  <a:lnTo>
                    <a:pt x="455" y="583"/>
                  </a:lnTo>
                  <a:lnTo>
                    <a:pt x="488" y="545"/>
                  </a:lnTo>
                  <a:lnTo>
                    <a:pt x="503" y="527"/>
                  </a:lnTo>
                  <a:lnTo>
                    <a:pt x="521" y="510"/>
                  </a:lnTo>
                  <a:lnTo>
                    <a:pt x="515" y="522"/>
                  </a:lnTo>
                  <a:lnTo>
                    <a:pt x="503" y="533"/>
                  </a:lnTo>
                  <a:lnTo>
                    <a:pt x="494" y="543"/>
                  </a:lnTo>
                  <a:lnTo>
                    <a:pt x="484" y="556"/>
                  </a:lnTo>
                  <a:lnTo>
                    <a:pt x="471" y="572"/>
                  </a:lnTo>
                  <a:lnTo>
                    <a:pt x="448" y="600"/>
                  </a:lnTo>
                  <a:lnTo>
                    <a:pt x="425" y="627"/>
                  </a:lnTo>
                  <a:lnTo>
                    <a:pt x="411" y="645"/>
                  </a:lnTo>
                  <a:lnTo>
                    <a:pt x="398" y="660"/>
                  </a:lnTo>
                  <a:lnTo>
                    <a:pt x="388" y="675"/>
                  </a:lnTo>
                  <a:lnTo>
                    <a:pt x="384" y="681"/>
                  </a:lnTo>
                  <a:lnTo>
                    <a:pt x="382" y="683"/>
                  </a:lnTo>
                  <a:lnTo>
                    <a:pt x="619" y="794"/>
                  </a:lnTo>
                  <a:lnTo>
                    <a:pt x="496" y="842"/>
                  </a:lnTo>
                  <a:lnTo>
                    <a:pt x="496" y="844"/>
                  </a:lnTo>
                  <a:lnTo>
                    <a:pt x="494" y="848"/>
                  </a:lnTo>
                  <a:lnTo>
                    <a:pt x="511" y="829"/>
                  </a:lnTo>
                  <a:lnTo>
                    <a:pt x="511" y="827"/>
                  </a:lnTo>
                  <a:lnTo>
                    <a:pt x="513" y="827"/>
                  </a:lnTo>
                  <a:lnTo>
                    <a:pt x="513" y="829"/>
                  </a:lnTo>
                  <a:lnTo>
                    <a:pt x="511" y="833"/>
                  </a:lnTo>
                  <a:lnTo>
                    <a:pt x="509" y="837"/>
                  </a:lnTo>
                  <a:lnTo>
                    <a:pt x="503" y="842"/>
                  </a:lnTo>
                  <a:lnTo>
                    <a:pt x="496" y="852"/>
                  </a:lnTo>
                  <a:lnTo>
                    <a:pt x="488" y="861"/>
                  </a:lnTo>
                  <a:lnTo>
                    <a:pt x="482" y="869"/>
                  </a:lnTo>
                  <a:lnTo>
                    <a:pt x="478" y="873"/>
                  </a:lnTo>
                  <a:lnTo>
                    <a:pt x="473" y="877"/>
                  </a:lnTo>
                  <a:lnTo>
                    <a:pt x="471" y="879"/>
                  </a:lnTo>
                  <a:lnTo>
                    <a:pt x="469" y="881"/>
                  </a:lnTo>
                  <a:lnTo>
                    <a:pt x="463" y="890"/>
                  </a:lnTo>
                  <a:lnTo>
                    <a:pt x="459" y="894"/>
                  </a:lnTo>
                  <a:lnTo>
                    <a:pt x="457" y="890"/>
                  </a:lnTo>
                  <a:lnTo>
                    <a:pt x="457" y="886"/>
                  </a:lnTo>
                  <a:lnTo>
                    <a:pt x="459" y="881"/>
                  </a:lnTo>
                  <a:lnTo>
                    <a:pt x="461" y="879"/>
                  </a:lnTo>
                  <a:lnTo>
                    <a:pt x="465" y="877"/>
                  </a:lnTo>
                  <a:lnTo>
                    <a:pt x="475" y="871"/>
                  </a:lnTo>
                  <a:lnTo>
                    <a:pt x="478" y="867"/>
                  </a:lnTo>
                  <a:lnTo>
                    <a:pt x="482" y="863"/>
                  </a:lnTo>
                  <a:lnTo>
                    <a:pt x="484" y="858"/>
                  </a:lnTo>
                  <a:lnTo>
                    <a:pt x="488" y="852"/>
                  </a:lnTo>
                  <a:lnTo>
                    <a:pt x="496" y="842"/>
                  </a:lnTo>
                  <a:lnTo>
                    <a:pt x="619" y="794"/>
                  </a:lnTo>
                  <a:lnTo>
                    <a:pt x="724" y="564"/>
                  </a:lnTo>
                  <a:lnTo>
                    <a:pt x="713" y="581"/>
                  </a:lnTo>
                  <a:lnTo>
                    <a:pt x="720" y="570"/>
                  </a:lnTo>
                  <a:lnTo>
                    <a:pt x="724" y="564"/>
                  </a:lnTo>
                  <a:lnTo>
                    <a:pt x="619" y="794"/>
                  </a:lnTo>
                  <a:lnTo>
                    <a:pt x="102" y="614"/>
                  </a:lnTo>
                  <a:lnTo>
                    <a:pt x="106" y="610"/>
                  </a:lnTo>
                  <a:lnTo>
                    <a:pt x="106" y="612"/>
                  </a:lnTo>
                  <a:lnTo>
                    <a:pt x="108" y="614"/>
                  </a:lnTo>
                  <a:lnTo>
                    <a:pt x="112" y="618"/>
                  </a:lnTo>
                  <a:lnTo>
                    <a:pt x="114" y="618"/>
                  </a:lnTo>
                  <a:lnTo>
                    <a:pt x="112" y="614"/>
                  </a:lnTo>
                  <a:lnTo>
                    <a:pt x="112" y="604"/>
                  </a:lnTo>
                  <a:lnTo>
                    <a:pt x="112" y="595"/>
                  </a:lnTo>
                  <a:lnTo>
                    <a:pt x="114" y="587"/>
                  </a:lnTo>
                  <a:lnTo>
                    <a:pt x="118" y="577"/>
                  </a:lnTo>
                  <a:lnTo>
                    <a:pt x="121" y="568"/>
                  </a:lnTo>
                  <a:lnTo>
                    <a:pt x="127" y="558"/>
                  </a:lnTo>
                  <a:lnTo>
                    <a:pt x="131" y="547"/>
                  </a:lnTo>
                  <a:lnTo>
                    <a:pt x="137" y="541"/>
                  </a:lnTo>
                  <a:lnTo>
                    <a:pt x="139" y="537"/>
                  </a:lnTo>
                  <a:lnTo>
                    <a:pt x="141" y="533"/>
                  </a:lnTo>
                  <a:lnTo>
                    <a:pt x="141" y="531"/>
                  </a:lnTo>
                  <a:lnTo>
                    <a:pt x="139" y="529"/>
                  </a:lnTo>
                  <a:lnTo>
                    <a:pt x="139" y="527"/>
                  </a:lnTo>
                  <a:lnTo>
                    <a:pt x="141" y="524"/>
                  </a:lnTo>
                  <a:lnTo>
                    <a:pt x="154" y="502"/>
                  </a:lnTo>
                  <a:lnTo>
                    <a:pt x="167" y="483"/>
                  </a:lnTo>
                  <a:lnTo>
                    <a:pt x="181" y="466"/>
                  </a:lnTo>
                  <a:lnTo>
                    <a:pt x="192" y="447"/>
                  </a:lnTo>
                  <a:lnTo>
                    <a:pt x="198" y="441"/>
                  </a:lnTo>
                  <a:lnTo>
                    <a:pt x="204" y="433"/>
                  </a:lnTo>
                  <a:lnTo>
                    <a:pt x="208" y="428"/>
                  </a:lnTo>
                  <a:lnTo>
                    <a:pt x="214" y="422"/>
                  </a:lnTo>
                  <a:lnTo>
                    <a:pt x="221" y="408"/>
                  </a:lnTo>
                  <a:lnTo>
                    <a:pt x="229" y="403"/>
                  </a:lnTo>
                  <a:lnTo>
                    <a:pt x="237" y="395"/>
                  </a:lnTo>
                  <a:lnTo>
                    <a:pt x="237" y="389"/>
                  </a:lnTo>
                  <a:lnTo>
                    <a:pt x="237" y="382"/>
                  </a:lnTo>
                  <a:lnTo>
                    <a:pt x="238" y="376"/>
                  </a:lnTo>
                  <a:lnTo>
                    <a:pt x="242" y="370"/>
                  </a:lnTo>
                  <a:lnTo>
                    <a:pt x="246" y="359"/>
                  </a:lnTo>
                  <a:lnTo>
                    <a:pt x="248" y="355"/>
                  </a:lnTo>
                  <a:lnTo>
                    <a:pt x="248" y="353"/>
                  </a:lnTo>
                  <a:lnTo>
                    <a:pt x="248" y="355"/>
                  </a:lnTo>
                  <a:lnTo>
                    <a:pt x="231" y="378"/>
                  </a:lnTo>
                  <a:lnTo>
                    <a:pt x="221" y="393"/>
                  </a:lnTo>
                  <a:lnTo>
                    <a:pt x="214" y="406"/>
                  </a:lnTo>
                  <a:lnTo>
                    <a:pt x="208" y="422"/>
                  </a:lnTo>
                  <a:lnTo>
                    <a:pt x="204" y="430"/>
                  </a:lnTo>
                  <a:lnTo>
                    <a:pt x="194" y="441"/>
                  </a:lnTo>
                  <a:lnTo>
                    <a:pt x="181" y="456"/>
                  </a:lnTo>
                  <a:lnTo>
                    <a:pt x="169" y="472"/>
                  </a:lnTo>
                  <a:lnTo>
                    <a:pt x="162" y="483"/>
                  </a:lnTo>
                  <a:lnTo>
                    <a:pt x="152" y="495"/>
                  </a:lnTo>
                  <a:lnTo>
                    <a:pt x="137" y="510"/>
                  </a:lnTo>
                  <a:lnTo>
                    <a:pt x="135" y="516"/>
                  </a:lnTo>
                  <a:lnTo>
                    <a:pt x="123" y="537"/>
                  </a:lnTo>
                  <a:lnTo>
                    <a:pt x="110" y="566"/>
                  </a:lnTo>
                  <a:lnTo>
                    <a:pt x="108" y="568"/>
                  </a:lnTo>
                  <a:lnTo>
                    <a:pt x="106" y="568"/>
                  </a:lnTo>
                  <a:lnTo>
                    <a:pt x="104" y="568"/>
                  </a:lnTo>
                  <a:lnTo>
                    <a:pt x="104" y="570"/>
                  </a:lnTo>
                  <a:lnTo>
                    <a:pt x="102" y="575"/>
                  </a:lnTo>
                  <a:lnTo>
                    <a:pt x="100" y="591"/>
                  </a:lnTo>
                  <a:lnTo>
                    <a:pt x="98" y="600"/>
                  </a:lnTo>
                  <a:lnTo>
                    <a:pt x="96" y="602"/>
                  </a:lnTo>
                  <a:lnTo>
                    <a:pt x="96" y="604"/>
                  </a:lnTo>
                  <a:lnTo>
                    <a:pt x="96" y="608"/>
                  </a:lnTo>
                  <a:lnTo>
                    <a:pt x="96" y="612"/>
                  </a:lnTo>
                  <a:lnTo>
                    <a:pt x="94" y="616"/>
                  </a:lnTo>
                  <a:lnTo>
                    <a:pt x="96" y="618"/>
                  </a:lnTo>
                  <a:lnTo>
                    <a:pt x="98" y="616"/>
                  </a:lnTo>
                  <a:lnTo>
                    <a:pt x="102" y="614"/>
                  </a:lnTo>
                  <a:lnTo>
                    <a:pt x="619" y="794"/>
                  </a:lnTo>
                  <a:close/>
                </a:path>
              </a:pathLst>
            </a:custGeom>
            <a:gradFill>
              <a:gsLst>
                <a:gs pos="0">
                  <a:schemeClr val="bg1">
                    <a:alpha val="15000"/>
                  </a:schemeClr>
                </a:gs>
                <a:gs pos="60000">
                  <a:schemeClr val="bg1">
                    <a:alpha val="5000"/>
                  </a:schemeClr>
                </a:gs>
              </a:gsLst>
              <a:lin ang="162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grpSp>
      <p:sp>
        <p:nvSpPr>
          <p:cNvPr id="12" name="フリーフォーム 11"/>
          <p:cNvSpPr>
            <a:spLocks/>
          </p:cNvSpPr>
          <p:nvPr/>
        </p:nvSpPr>
        <p:spPr bwMode="auto">
          <a:xfrm>
            <a:off x="0" y="0"/>
            <a:ext cx="9144000" cy="6870700"/>
          </a:xfrm>
          <a:custGeom>
            <a:avLst/>
            <a:gdLst/>
            <a:ahLst/>
            <a:cxnLst>
              <a:cxn ang="0">
                <a:pos x="2808" y="370"/>
              </a:cxn>
              <a:cxn ang="0">
                <a:pos x="2679" y="719"/>
              </a:cxn>
              <a:cxn ang="0">
                <a:pos x="2462" y="879"/>
              </a:cxn>
              <a:cxn ang="0">
                <a:pos x="1646" y="1440"/>
              </a:cxn>
              <a:cxn ang="0">
                <a:pos x="1479" y="1684"/>
              </a:cxn>
              <a:cxn ang="0">
                <a:pos x="1287" y="1848"/>
              </a:cxn>
              <a:cxn ang="0">
                <a:pos x="1162" y="2082"/>
              </a:cxn>
              <a:cxn ang="0">
                <a:pos x="1343" y="1963"/>
              </a:cxn>
              <a:cxn ang="0">
                <a:pos x="1437" y="2012"/>
              </a:cxn>
              <a:cxn ang="0">
                <a:pos x="1556" y="1980"/>
              </a:cxn>
              <a:cxn ang="0">
                <a:pos x="1573" y="1813"/>
              </a:cxn>
              <a:cxn ang="0">
                <a:pos x="1782" y="1430"/>
              </a:cxn>
              <a:cxn ang="0">
                <a:pos x="1793" y="1388"/>
              </a:cxn>
              <a:cxn ang="0">
                <a:pos x="1789" y="1353"/>
              </a:cxn>
              <a:cxn ang="0">
                <a:pos x="2068" y="1151"/>
              </a:cxn>
              <a:cxn ang="0">
                <a:pos x="2302" y="1022"/>
              </a:cxn>
              <a:cxn ang="0">
                <a:pos x="2082" y="1172"/>
              </a:cxn>
              <a:cxn ang="0">
                <a:pos x="1915" y="1287"/>
              </a:cxn>
              <a:cxn ang="0">
                <a:pos x="2033" y="1224"/>
              </a:cxn>
              <a:cxn ang="0">
                <a:pos x="2075" y="1200"/>
              </a:cxn>
              <a:cxn ang="0">
                <a:pos x="1988" y="1266"/>
              </a:cxn>
              <a:cxn ang="0">
                <a:pos x="2602" y="875"/>
              </a:cxn>
              <a:cxn ang="0">
                <a:pos x="2783" y="774"/>
              </a:cxn>
              <a:cxn ang="0">
                <a:pos x="2616" y="325"/>
              </a:cxn>
              <a:cxn ang="0">
                <a:pos x="2522" y="293"/>
              </a:cxn>
              <a:cxn ang="0">
                <a:pos x="2208" y="258"/>
              </a:cxn>
              <a:cxn ang="0">
                <a:pos x="2225" y="262"/>
              </a:cxn>
              <a:cxn ang="0">
                <a:pos x="1486" y="276"/>
              </a:cxn>
              <a:cxn ang="0">
                <a:pos x="1845" y="251"/>
              </a:cxn>
              <a:cxn ang="0">
                <a:pos x="1514" y="262"/>
              </a:cxn>
              <a:cxn ang="0">
                <a:pos x="1280" y="227"/>
              </a:cxn>
              <a:cxn ang="0">
                <a:pos x="830" y="81"/>
              </a:cxn>
              <a:cxn ang="0">
                <a:pos x="761" y="35"/>
              </a:cxn>
              <a:cxn ang="0">
                <a:pos x="736" y="74"/>
              </a:cxn>
              <a:cxn ang="0">
                <a:pos x="869" y="95"/>
              </a:cxn>
              <a:cxn ang="0">
                <a:pos x="1305" y="834"/>
              </a:cxn>
              <a:cxn ang="0">
                <a:pos x="1231" y="949"/>
              </a:cxn>
              <a:cxn ang="0">
                <a:pos x="1214" y="956"/>
              </a:cxn>
              <a:cxn ang="0">
                <a:pos x="1075" y="938"/>
              </a:cxn>
              <a:cxn ang="0">
                <a:pos x="1116" y="1064"/>
              </a:cxn>
              <a:cxn ang="0">
                <a:pos x="1043" y="1144"/>
              </a:cxn>
              <a:cxn ang="0">
                <a:pos x="966" y="1210"/>
              </a:cxn>
              <a:cxn ang="0">
                <a:pos x="2839" y="356"/>
              </a:cxn>
              <a:cxn ang="0">
                <a:pos x="2839" y="356"/>
              </a:cxn>
              <a:cxn ang="0">
                <a:pos x="593" y="1580"/>
              </a:cxn>
              <a:cxn ang="0">
                <a:pos x="639" y="1377"/>
              </a:cxn>
              <a:cxn ang="0">
                <a:pos x="412" y="1702"/>
              </a:cxn>
              <a:cxn ang="0">
                <a:pos x="381" y="1736"/>
              </a:cxn>
              <a:cxn ang="0">
                <a:pos x="2839" y="356"/>
              </a:cxn>
              <a:cxn ang="0">
                <a:pos x="63" y="1879"/>
              </a:cxn>
              <a:cxn ang="0">
                <a:pos x="88" y="841"/>
              </a:cxn>
              <a:cxn ang="0">
                <a:pos x="21" y="848"/>
              </a:cxn>
              <a:cxn ang="0">
                <a:pos x="245" y="757"/>
              </a:cxn>
              <a:cxn ang="0">
                <a:pos x="646" y="652"/>
              </a:cxn>
              <a:cxn ang="0">
                <a:pos x="973" y="485"/>
              </a:cxn>
              <a:cxn ang="0">
                <a:pos x="1364" y="558"/>
              </a:cxn>
              <a:cxn ang="0">
                <a:pos x="1483" y="558"/>
              </a:cxn>
              <a:cxn ang="0">
                <a:pos x="1619" y="475"/>
              </a:cxn>
              <a:cxn ang="0">
                <a:pos x="1761" y="527"/>
              </a:cxn>
              <a:cxn ang="0">
                <a:pos x="1803" y="213"/>
              </a:cxn>
              <a:cxn ang="0">
                <a:pos x="2839" y="356"/>
              </a:cxn>
              <a:cxn ang="0">
                <a:pos x="2013" y="14"/>
              </a:cxn>
            </a:cxnLst>
            <a:rect l="0" t="0" r="0" b="0"/>
            <a:pathLst>
              <a:path w="2846" h="2082">
                <a:moveTo>
                  <a:pt x="2839" y="356"/>
                </a:moveTo>
                <a:lnTo>
                  <a:pt x="2836" y="353"/>
                </a:lnTo>
                <a:lnTo>
                  <a:pt x="2832" y="349"/>
                </a:lnTo>
                <a:lnTo>
                  <a:pt x="2822" y="349"/>
                </a:lnTo>
                <a:lnTo>
                  <a:pt x="2818" y="349"/>
                </a:lnTo>
                <a:lnTo>
                  <a:pt x="2815" y="346"/>
                </a:lnTo>
                <a:lnTo>
                  <a:pt x="2804" y="339"/>
                </a:lnTo>
                <a:lnTo>
                  <a:pt x="2797" y="335"/>
                </a:lnTo>
                <a:lnTo>
                  <a:pt x="2794" y="342"/>
                </a:lnTo>
                <a:lnTo>
                  <a:pt x="2794" y="346"/>
                </a:lnTo>
                <a:lnTo>
                  <a:pt x="2787" y="353"/>
                </a:lnTo>
                <a:lnTo>
                  <a:pt x="2787" y="356"/>
                </a:lnTo>
                <a:lnTo>
                  <a:pt x="2797" y="356"/>
                </a:lnTo>
                <a:lnTo>
                  <a:pt x="2815" y="363"/>
                </a:lnTo>
                <a:lnTo>
                  <a:pt x="2808" y="370"/>
                </a:lnTo>
                <a:lnTo>
                  <a:pt x="2797" y="394"/>
                </a:lnTo>
                <a:lnTo>
                  <a:pt x="2787" y="419"/>
                </a:lnTo>
                <a:lnTo>
                  <a:pt x="2769" y="468"/>
                </a:lnTo>
                <a:lnTo>
                  <a:pt x="2755" y="499"/>
                </a:lnTo>
                <a:lnTo>
                  <a:pt x="2752" y="509"/>
                </a:lnTo>
                <a:lnTo>
                  <a:pt x="2738" y="509"/>
                </a:lnTo>
                <a:lnTo>
                  <a:pt x="2724" y="509"/>
                </a:lnTo>
                <a:lnTo>
                  <a:pt x="2710" y="513"/>
                </a:lnTo>
                <a:lnTo>
                  <a:pt x="2696" y="520"/>
                </a:lnTo>
                <a:lnTo>
                  <a:pt x="2696" y="523"/>
                </a:lnTo>
                <a:lnTo>
                  <a:pt x="2696" y="537"/>
                </a:lnTo>
                <a:lnTo>
                  <a:pt x="2696" y="555"/>
                </a:lnTo>
                <a:lnTo>
                  <a:pt x="2689" y="638"/>
                </a:lnTo>
                <a:lnTo>
                  <a:pt x="2686" y="691"/>
                </a:lnTo>
                <a:lnTo>
                  <a:pt x="2679" y="719"/>
                </a:lnTo>
                <a:lnTo>
                  <a:pt x="2675" y="722"/>
                </a:lnTo>
                <a:lnTo>
                  <a:pt x="2665" y="722"/>
                </a:lnTo>
                <a:lnTo>
                  <a:pt x="2640" y="726"/>
                </a:lnTo>
                <a:lnTo>
                  <a:pt x="2630" y="733"/>
                </a:lnTo>
                <a:lnTo>
                  <a:pt x="2612" y="746"/>
                </a:lnTo>
                <a:lnTo>
                  <a:pt x="2591" y="771"/>
                </a:lnTo>
                <a:lnTo>
                  <a:pt x="2584" y="774"/>
                </a:lnTo>
                <a:lnTo>
                  <a:pt x="2574" y="778"/>
                </a:lnTo>
                <a:lnTo>
                  <a:pt x="2546" y="792"/>
                </a:lnTo>
                <a:lnTo>
                  <a:pt x="2518" y="809"/>
                </a:lnTo>
                <a:lnTo>
                  <a:pt x="2497" y="834"/>
                </a:lnTo>
                <a:lnTo>
                  <a:pt x="2483" y="851"/>
                </a:lnTo>
                <a:lnTo>
                  <a:pt x="2476" y="868"/>
                </a:lnTo>
                <a:lnTo>
                  <a:pt x="2469" y="879"/>
                </a:lnTo>
                <a:lnTo>
                  <a:pt x="2462" y="879"/>
                </a:lnTo>
                <a:lnTo>
                  <a:pt x="2455" y="879"/>
                </a:lnTo>
                <a:lnTo>
                  <a:pt x="2448" y="882"/>
                </a:lnTo>
                <a:lnTo>
                  <a:pt x="2386" y="924"/>
                </a:lnTo>
                <a:lnTo>
                  <a:pt x="2326" y="963"/>
                </a:lnTo>
                <a:lnTo>
                  <a:pt x="2173" y="1064"/>
                </a:lnTo>
                <a:lnTo>
                  <a:pt x="2121" y="1099"/>
                </a:lnTo>
                <a:lnTo>
                  <a:pt x="2058" y="1133"/>
                </a:lnTo>
                <a:lnTo>
                  <a:pt x="1918" y="1227"/>
                </a:lnTo>
                <a:lnTo>
                  <a:pt x="1877" y="1259"/>
                </a:lnTo>
                <a:lnTo>
                  <a:pt x="1838" y="1294"/>
                </a:lnTo>
                <a:lnTo>
                  <a:pt x="1786" y="1346"/>
                </a:lnTo>
                <a:lnTo>
                  <a:pt x="1723" y="1388"/>
                </a:lnTo>
                <a:lnTo>
                  <a:pt x="1678" y="1412"/>
                </a:lnTo>
                <a:lnTo>
                  <a:pt x="1660" y="1426"/>
                </a:lnTo>
                <a:lnTo>
                  <a:pt x="1646" y="1440"/>
                </a:lnTo>
                <a:lnTo>
                  <a:pt x="1643" y="1451"/>
                </a:lnTo>
                <a:lnTo>
                  <a:pt x="1636" y="1471"/>
                </a:lnTo>
                <a:lnTo>
                  <a:pt x="1622" y="1489"/>
                </a:lnTo>
                <a:lnTo>
                  <a:pt x="1605" y="1513"/>
                </a:lnTo>
                <a:lnTo>
                  <a:pt x="1591" y="1520"/>
                </a:lnTo>
                <a:lnTo>
                  <a:pt x="1573" y="1538"/>
                </a:lnTo>
                <a:lnTo>
                  <a:pt x="1559" y="1555"/>
                </a:lnTo>
                <a:lnTo>
                  <a:pt x="1545" y="1576"/>
                </a:lnTo>
                <a:lnTo>
                  <a:pt x="1528" y="1600"/>
                </a:lnTo>
                <a:lnTo>
                  <a:pt x="1521" y="1604"/>
                </a:lnTo>
                <a:lnTo>
                  <a:pt x="1517" y="1607"/>
                </a:lnTo>
                <a:lnTo>
                  <a:pt x="1503" y="1625"/>
                </a:lnTo>
                <a:lnTo>
                  <a:pt x="1496" y="1649"/>
                </a:lnTo>
                <a:lnTo>
                  <a:pt x="1493" y="1667"/>
                </a:lnTo>
                <a:lnTo>
                  <a:pt x="1479" y="1684"/>
                </a:lnTo>
                <a:lnTo>
                  <a:pt x="1465" y="1702"/>
                </a:lnTo>
                <a:lnTo>
                  <a:pt x="1444" y="1709"/>
                </a:lnTo>
                <a:lnTo>
                  <a:pt x="1413" y="1726"/>
                </a:lnTo>
                <a:lnTo>
                  <a:pt x="1395" y="1733"/>
                </a:lnTo>
                <a:lnTo>
                  <a:pt x="1381" y="1736"/>
                </a:lnTo>
                <a:lnTo>
                  <a:pt x="1357" y="1747"/>
                </a:lnTo>
                <a:lnTo>
                  <a:pt x="1333" y="1761"/>
                </a:lnTo>
                <a:lnTo>
                  <a:pt x="1326" y="1768"/>
                </a:lnTo>
                <a:lnTo>
                  <a:pt x="1322" y="1775"/>
                </a:lnTo>
                <a:lnTo>
                  <a:pt x="1312" y="1792"/>
                </a:lnTo>
                <a:lnTo>
                  <a:pt x="1298" y="1813"/>
                </a:lnTo>
                <a:lnTo>
                  <a:pt x="1287" y="1824"/>
                </a:lnTo>
                <a:lnTo>
                  <a:pt x="1284" y="1831"/>
                </a:lnTo>
                <a:lnTo>
                  <a:pt x="1284" y="1838"/>
                </a:lnTo>
                <a:lnTo>
                  <a:pt x="1287" y="1848"/>
                </a:lnTo>
                <a:lnTo>
                  <a:pt x="1291" y="1851"/>
                </a:lnTo>
                <a:lnTo>
                  <a:pt x="1284" y="1865"/>
                </a:lnTo>
                <a:lnTo>
                  <a:pt x="1266" y="1883"/>
                </a:lnTo>
                <a:lnTo>
                  <a:pt x="1245" y="1900"/>
                </a:lnTo>
                <a:lnTo>
                  <a:pt x="1238" y="1911"/>
                </a:lnTo>
                <a:lnTo>
                  <a:pt x="1228" y="1921"/>
                </a:lnTo>
                <a:lnTo>
                  <a:pt x="1228" y="1932"/>
                </a:lnTo>
                <a:lnTo>
                  <a:pt x="1221" y="1939"/>
                </a:lnTo>
                <a:lnTo>
                  <a:pt x="1172" y="1994"/>
                </a:lnTo>
                <a:lnTo>
                  <a:pt x="1151" y="2012"/>
                </a:lnTo>
                <a:lnTo>
                  <a:pt x="1127" y="2029"/>
                </a:lnTo>
                <a:lnTo>
                  <a:pt x="1082" y="2057"/>
                </a:lnTo>
                <a:lnTo>
                  <a:pt x="1040" y="2082"/>
                </a:lnTo>
                <a:lnTo>
                  <a:pt x="1158" y="2082"/>
                </a:lnTo>
                <a:lnTo>
                  <a:pt x="1162" y="2082"/>
                </a:lnTo>
                <a:lnTo>
                  <a:pt x="1169" y="2075"/>
                </a:lnTo>
                <a:lnTo>
                  <a:pt x="1190" y="2050"/>
                </a:lnTo>
                <a:lnTo>
                  <a:pt x="1204" y="2043"/>
                </a:lnTo>
                <a:lnTo>
                  <a:pt x="1228" y="2033"/>
                </a:lnTo>
                <a:lnTo>
                  <a:pt x="1256" y="2012"/>
                </a:lnTo>
                <a:lnTo>
                  <a:pt x="1273" y="1987"/>
                </a:lnTo>
                <a:lnTo>
                  <a:pt x="1305" y="1970"/>
                </a:lnTo>
                <a:lnTo>
                  <a:pt x="1319" y="1963"/>
                </a:lnTo>
                <a:lnTo>
                  <a:pt x="1329" y="1953"/>
                </a:lnTo>
                <a:lnTo>
                  <a:pt x="1333" y="1949"/>
                </a:lnTo>
                <a:lnTo>
                  <a:pt x="1340" y="1949"/>
                </a:lnTo>
                <a:lnTo>
                  <a:pt x="1336" y="1956"/>
                </a:lnTo>
                <a:lnTo>
                  <a:pt x="1333" y="1963"/>
                </a:lnTo>
                <a:lnTo>
                  <a:pt x="1336" y="1963"/>
                </a:lnTo>
                <a:lnTo>
                  <a:pt x="1343" y="1963"/>
                </a:lnTo>
                <a:lnTo>
                  <a:pt x="1354" y="1960"/>
                </a:lnTo>
                <a:lnTo>
                  <a:pt x="1360" y="1960"/>
                </a:lnTo>
                <a:lnTo>
                  <a:pt x="1371" y="1960"/>
                </a:lnTo>
                <a:lnTo>
                  <a:pt x="1381" y="1977"/>
                </a:lnTo>
                <a:lnTo>
                  <a:pt x="1388" y="1980"/>
                </a:lnTo>
                <a:lnTo>
                  <a:pt x="1395" y="1984"/>
                </a:lnTo>
                <a:lnTo>
                  <a:pt x="1395" y="1987"/>
                </a:lnTo>
                <a:lnTo>
                  <a:pt x="1402" y="1994"/>
                </a:lnTo>
                <a:lnTo>
                  <a:pt x="1406" y="2005"/>
                </a:lnTo>
                <a:lnTo>
                  <a:pt x="1406" y="2012"/>
                </a:lnTo>
                <a:lnTo>
                  <a:pt x="1406" y="2015"/>
                </a:lnTo>
                <a:lnTo>
                  <a:pt x="1409" y="2015"/>
                </a:lnTo>
                <a:lnTo>
                  <a:pt x="1420" y="2008"/>
                </a:lnTo>
                <a:lnTo>
                  <a:pt x="1430" y="2008"/>
                </a:lnTo>
                <a:lnTo>
                  <a:pt x="1437" y="2012"/>
                </a:lnTo>
                <a:lnTo>
                  <a:pt x="1448" y="2019"/>
                </a:lnTo>
                <a:lnTo>
                  <a:pt x="1458" y="2019"/>
                </a:lnTo>
                <a:lnTo>
                  <a:pt x="1469" y="2022"/>
                </a:lnTo>
                <a:lnTo>
                  <a:pt x="1472" y="2026"/>
                </a:lnTo>
                <a:lnTo>
                  <a:pt x="1476" y="2033"/>
                </a:lnTo>
                <a:lnTo>
                  <a:pt x="1479" y="2040"/>
                </a:lnTo>
                <a:lnTo>
                  <a:pt x="1493" y="2033"/>
                </a:lnTo>
                <a:lnTo>
                  <a:pt x="1510" y="2022"/>
                </a:lnTo>
                <a:lnTo>
                  <a:pt x="1517" y="2022"/>
                </a:lnTo>
                <a:lnTo>
                  <a:pt x="1528" y="2022"/>
                </a:lnTo>
                <a:lnTo>
                  <a:pt x="1542" y="2022"/>
                </a:lnTo>
                <a:lnTo>
                  <a:pt x="1549" y="2019"/>
                </a:lnTo>
                <a:lnTo>
                  <a:pt x="1545" y="2008"/>
                </a:lnTo>
                <a:lnTo>
                  <a:pt x="1552" y="1994"/>
                </a:lnTo>
                <a:lnTo>
                  <a:pt x="1556" y="1980"/>
                </a:lnTo>
                <a:lnTo>
                  <a:pt x="1559" y="1977"/>
                </a:lnTo>
                <a:lnTo>
                  <a:pt x="1566" y="1970"/>
                </a:lnTo>
                <a:lnTo>
                  <a:pt x="1570" y="1966"/>
                </a:lnTo>
                <a:lnTo>
                  <a:pt x="1563" y="1960"/>
                </a:lnTo>
                <a:lnTo>
                  <a:pt x="1563" y="1942"/>
                </a:lnTo>
                <a:lnTo>
                  <a:pt x="1563" y="1935"/>
                </a:lnTo>
                <a:lnTo>
                  <a:pt x="1570" y="1925"/>
                </a:lnTo>
                <a:lnTo>
                  <a:pt x="1570" y="1921"/>
                </a:lnTo>
                <a:lnTo>
                  <a:pt x="1563" y="1914"/>
                </a:lnTo>
                <a:lnTo>
                  <a:pt x="1559" y="1897"/>
                </a:lnTo>
                <a:lnTo>
                  <a:pt x="1559" y="1872"/>
                </a:lnTo>
                <a:lnTo>
                  <a:pt x="1556" y="1848"/>
                </a:lnTo>
                <a:lnTo>
                  <a:pt x="1559" y="1838"/>
                </a:lnTo>
                <a:lnTo>
                  <a:pt x="1566" y="1827"/>
                </a:lnTo>
                <a:lnTo>
                  <a:pt x="1573" y="1813"/>
                </a:lnTo>
                <a:lnTo>
                  <a:pt x="1573" y="1792"/>
                </a:lnTo>
                <a:lnTo>
                  <a:pt x="1587" y="1768"/>
                </a:lnTo>
                <a:lnTo>
                  <a:pt x="1601" y="1743"/>
                </a:lnTo>
                <a:lnTo>
                  <a:pt x="1629" y="1677"/>
                </a:lnTo>
                <a:lnTo>
                  <a:pt x="1639" y="1656"/>
                </a:lnTo>
                <a:lnTo>
                  <a:pt x="1650" y="1639"/>
                </a:lnTo>
                <a:lnTo>
                  <a:pt x="1664" y="1618"/>
                </a:lnTo>
                <a:lnTo>
                  <a:pt x="1671" y="1594"/>
                </a:lnTo>
                <a:lnTo>
                  <a:pt x="1678" y="1583"/>
                </a:lnTo>
                <a:lnTo>
                  <a:pt x="1688" y="1569"/>
                </a:lnTo>
                <a:lnTo>
                  <a:pt x="1702" y="1552"/>
                </a:lnTo>
                <a:lnTo>
                  <a:pt x="1730" y="1510"/>
                </a:lnTo>
                <a:lnTo>
                  <a:pt x="1741" y="1496"/>
                </a:lnTo>
                <a:lnTo>
                  <a:pt x="1755" y="1478"/>
                </a:lnTo>
                <a:lnTo>
                  <a:pt x="1782" y="1430"/>
                </a:lnTo>
                <a:lnTo>
                  <a:pt x="1814" y="1391"/>
                </a:lnTo>
                <a:lnTo>
                  <a:pt x="1835" y="1377"/>
                </a:lnTo>
                <a:lnTo>
                  <a:pt x="1842" y="1363"/>
                </a:lnTo>
                <a:lnTo>
                  <a:pt x="1845" y="1353"/>
                </a:lnTo>
                <a:lnTo>
                  <a:pt x="1842" y="1356"/>
                </a:lnTo>
                <a:lnTo>
                  <a:pt x="1838" y="1363"/>
                </a:lnTo>
                <a:lnTo>
                  <a:pt x="1835" y="1370"/>
                </a:lnTo>
                <a:lnTo>
                  <a:pt x="1824" y="1374"/>
                </a:lnTo>
                <a:lnTo>
                  <a:pt x="1810" y="1377"/>
                </a:lnTo>
                <a:lnTo>
                  <a:pt x="1803" y="1381"/>
                </a:lnTo>
                <a:lnTo>
                  <a:pt x="1800" y="1384"/>
                </a:lnTo>
                <a:lnTo>
                  <a:pt x="1786" y="1398"/>
                </a:lnTo>
                <a:lnTo>
                  <a:pt x="1782" y="1398"/>
                </a:lnTo>
                <a:lnTo>
                  <a:pt x="1786" y="1395"/>
                </a:lnTo>
                <a:lnTo>
                  <a:pt x="1793" y="1388"/>
                </a:lnTo>
                <a:lnTo>
                  <a:pt x="1807" y="1370"/>
                </a:lnTo>
                <a:lnTo>
                  <a:pt x="1821" y="1356"/>
                </a:lnTo>
                <a:lnTo>
                  <a:pt x="1845" y="1332"/>
                </a:lnTo>
                <a:lnTo>
                  <a:pt x="1824" y="1349"/>
                </a:lnTo>
                <a:lnTo>
                  <a:pt x="1807" y="1363"/>
                </a:lnTo>
                <a:lnTo>
                  <a:pt x="1779" y="1391"/>
                </a:lnTo>
                <a:lnTo>
                  <a:pt x="1761" y="1409"/>
                </a:lnTo>
                <a:lnTo>
                  <a:pt x="1758" y="1412"/>
                </a:lnTo>
                <a:lnTo>
                  <a:pt x="1758" y="1409"/>
                </a:lnTo>
                <a:lnTo>
                  <a:pt x="1758" y="1398"/>
                </a:lnTo>
                <a:lnTo>
                  <a:pt x="1765" y="1391"/>
                </a:lnTo>
                <a:lnTo>
                  <a:pt x="1772" y="1384"/>
                </a:lnTo>
                <a:lnTo>
                  <a:pt x="1782" y="1374"/>
                </a:lnTo>
                <a:lnTo>
                  <a:pt x="1786" y="1363"/>
                </a:lnTo>
                <a:lnTo>
                  <a:pt x="1789" y="1353"/>
                </a:lnTo>
                <a:lnTo>
                  <a:pt x="1800" y="1339"/>
                </a:lnTo>
                <a:lnTo>
                  <a:pt x="1817" y="1318"/>
                </a:lnTo>
                <a:lnTo>
                  <a:pt x="1877" y="1266"/>
                </a:lnTo>
                <a:lnTo>
                  <a:pt x="1897" y="1252"/>
                </a:lnTo>
                <a:lnTo>
                  <a:pt x="1943" y="1221"/>
                </a:lnTo>
                <a:lnTo>
                  <a:pt x="1960" y="1210"/>
                </a:lnTo>
                <a:lnTo>
                  <a:pt x="1974" y="1200"/>
                </a:lnTo>
                <a:lnTo>
                  <a:pt x="1992" y="1189"/>
                </a:lnTo>
                <a:lnTo>
                  <a:pt x="2013" y="1179"/>
                </a:lnTo>
                <a:lnTo>
                  <a:pt x="2016" y="1179"/>
                </a:lnTo>
                <a:lnTo>
                  <a:pt x="2020" y="1179"/>
                </a:lnTo>
                <a:lnTo>
                  <a:pt x="2030" y="1175"/>
                </a:lnTo>
                <a:lnTo>
                  <a:pt x="2040" y="1168"/>
                </a:lnTo>
                <a:lnTo>
                  <a:pt x="2054" y="1158"/>
                </a:lnTo>
                <a:lnTo>
                  <a:pt x="2068" y="1151"/>
                </a:lnTo>
                <a:lnTo>
                  <a:pt x="2117" y="1123"/>
                </a:lnTo>
                <a:lnTo>
                  <a:pt x="2121" y="1119"/>
                </a:lnTo>
                <a:lnTo>
                  <a:pt x="2124" y="1123"/>
                </a:lnTo>
                <a:lnTo>
                  <a:pt x="2142" y="1116"/>
                </a:lnTo>
                <a:lnTo>
                  <a:pt x="2159" y="1102"/>
                </a:lnTo>
                <a:lnTo>
                  <a:pt x="2180" y="1092"/>
                </a:lnTo>
                <a:lnTo>
                  <a:pt x="2201" y="1081"/>
                </a:lnTo>
                <a:lnTo>
                  <a:pt x="2215" y="1071"/>
                </a:lnTo>
                <a:lnTo>
                  <a:pt x="2257" y="1036"/>
                </a:lnTo>
                <a:lnTo>
                  <a:pt x="2312" y="1001"/>
                </a:lnTo>
                <a:lnTo>
                  <a:pt x="2319" y="1001"/>
                </a:lnTo>
                <a:lnTo>
                  <a:pt x="2319" y="1008"/>
                </a:lnTo>
                <a:lnTo>
                  <a:pt x="2319" y="1011"/>
                </a:lnTo>
                <a:lnTo>
                  <a:pt x="2312" y="1015"/>
                </a:lnTo>
                <a:lnTo>
                  <a:pt x="2302" y="1022"/>
                </a:lnTo>
                <a:lnTo>
                  <a:pt x="2288" y="1032"/>
                </a:lnTo>
                <a:lnTo>
                  <a:pt x="2264" y="1050"/>
                </a:lnTo>
                <a:lnTo>
                  <a:pt x="2243" y="1064"/>
                </a:lnTo>
                <a:lnTo>
                  <a:pt x="2218" y="1078"/>
                </a:lnTo>
                <a:lnTo>
                  <a:pt x="2190" y="1095"/>
                </a:lnTo>
                <a:lnTo>
                  <a:pt x="2156" y="1116"/>
                </a:lnTo>
                <a:lnTo>
                  <a:pt x="2135" y="1130"/>
                </a:lnTo>
                <a:lnTo>
                  <a:pt x="2128" y="1137"/>
                </a:lnTo>
                <a:lnTo>
                  <a:pt x="2117" y="1140"/>
                </a:lnTo>
                <a:lnTo>
                  <a:pt x="2114" y="1144"/>
                </a:lnTo>
                <a:lnTo>
                  <a:pt x="2114" y="1147"/>
                </a:lnTo>
                <a:lnTo>
                  <a:pt x="2114" y="1154"/>
                </a:lnTo>
                <a:lnTo>
                  <a:pt x="2100" y="1161"/>
                </a:lnTo>
                <a:lnTo>
                  <a:pt x="2089" y="1165"/>
                </a:lnTo>
                <a:lnTo>
                  <a:pt x="2082" y="1172"/>
                </a:lnTo>
                <a:lnTo>
                  <a:pt x="2072" y="1175"/>
                </a:lnTo>
                <a:lnTo>
                  <a:pt x="2065" y="1179"/>
                </a:lnTo>
                <a:lnTo>
                  <a:pt x="2058" y="1186"/>
                </a:lnTo>
                <a:lnTo>
                  <a:pt x="2051" y="1189"/>
                </a:lnTo>
                <a:lnTo>
                  <a:pt x="2044" y="1193"/>
                </a:lnTo>
                <a:lnTo>
                  <a:pt x="2030" y="1203"/>
                </a:lnTo>
                <a:lnTo>
                  <a:pt x="2023" y="1207"/>
                </a:lnTo>
                <a:lnTo>
                  <a:pt x="2013" y="1214"/>
                </a:lnTo>
                <a:lnTo>
                  <a:pt x="2002" y="1221"/>
                </a:lnTo>
                <a:lnTo>
                  <a:pt x="1992" y="1227"/>
                </a:lnTo>
                <a:lnTo>
                  <a:pt x="1950" y="1252"/>
                </a:lnTo>
                <a:lnTo>
                  <a:pt x="1932" y="1262"/>
                </a:lnTo>
                <a:lnTo>
                  <a:pt x="1929" y="1269"/>
                </a:lnTo>
                <a:lnTo>
                  <a:pt x="1922" y="1276"/>
                </a:lnTo>
                <a:lnTo>
                  <a:pt x="1915" y="1287"/>
                </a:lnTo>
                <a:lnTo>
                  <a:pt x="1894" y="1297"/>
                </a:lnTo>
                <a:lnTo>
                  <a:pt x="1870" y="1315"/>
                </a:lnTo>
                <a:lnTo>
                  <a:pt x="1856" y="1329"/>
                </a:lnTo>
                <a:lnTo>
                  <a:pt x="1866" y="1318"/>
                </a:lnTo>
                <a:lnTo>
                  <a:pt x="1884" y="1308"/>
                </a:lnTo>
                <a:lnTo>
                  <a:pt x="1911" y="1290"/>
                </a:lnTo>
                <a:lnTo>
                  <a:pt x="1936" y="1273"/>
                </a:lnTo>
                <a:lnTo>
                  <a:pt x="1943" y="1269"/>
                </a:lnTo>
                <a:lnTo>
                  <a:pt x="1950" y="1269"/>
                </a:lnTo>
                <a:lnTo>
                  <a:pt x="1981" y="1248"/>
                </a:lnTo>
                <a:lnTo>
                  <a:pt x="1992" y="1248"/>
                </a:lnTo>
                <a:lnTo>
                  <a:pt x="1999" y="1245"/>
                </a:lnTo>
                <a:lnTo>
                  <a:pt x="2002" y="1241"/>
                </a:lnTo>
                <a:lnTo>
                  <a:pt x="2027" y="1227"/>
                </a:lnTo>
                <a:lnTo>
                  <a:pt x="2033" y="1224"/>
                </a:lnTo>
                <a:lnTo>
                  <a:pt x="2044" y="1217"/>
                </a:lnTo>
                <a:lnTo>
                  <a:pt x="2058" y="1207"/>
                </a:lnTo>
                <a:lnTo>
                  <a:pt x="2068" y="1196"/>
                </a:lnTo>
                <a:lnTo>
                  <a:pt x="2082" y="1189"/>
                </a:lnTo>
                <a:lnTo>
                  <a:pt x="2093" y="1179"/>
                </a:lnTo>
                <a:lnTo>
                  <a:pt x="2107" y="1172"/>
                </a:lnTo>
                <a:lnTo>
                  <a:pt x="2121" y="1165"/>
                </a:lnTo>
                <a:lnTo>
                  <a:pt x="2131" y="1158"/>
                </a:lnTo>
                <a:lnTo>
                  <a:pt x="2135" y="1158"/>
                </a:lnTo>
                <a:lnTo>
                  <a:pt x="2135" y="1161"/>
                </a:lnTo>
                <a:lnTo>
                  <a:pt x="2124" y="1168"/>
                </a:lnTo>
                <a:lnTo>
                  <a:pt x="2100" y="1186"/>
                </a:lnTo>
                <a:lnTo>
                  <a:pt x="2093" y="1193"/>
                </a:lnTo>
                <a:lnTo>
                  <a:pt x="2082" y="1196"/>
                </a:lnTo>
                <a:lnTo>
                  <a:pt x="2075" y="1200"/>
                </a:lnTo>
                <a:lnTo>
                  <a:pt x="2075" y="1203"/>
                </a:lnTo>
                <a:lnTo>
                  <a:pt x="2054" y="1221"/>
                </a:lnTo>
                <a:lnTo>
                  <a:pt x="2044" y="1227"/>
                </a:lnTo>
                <a:lnTo>
                  <a:pt x="2030" y="1234"/>
                </a:lnTo>
                <a:lnTo>
                  <a:pt x="2016" y="1241"/>
                </a:lnTo>
                <a:lnTo>
                  <a:pt x="2006" y="1248"/>
                </a:lnTo>
                <a:lnTo>
                  <a:pt x="1988" y="1259"/>
                </a:lnTo>
                <a:lnTo>
                  <a:pt x="1974" y="1266"/>
                </a:lnTo>
                <a:lnTo>
                  <a:pt x="1957" y="1276"/>
                </a:lnTo>
                <a:lnTo>
                  <a:pt x="1950" y="1280"/>
                </a:lnTo>
                <a:lnTo>
                  <a:pt x="1950" y="1287"/>
                </a:lnTo>
                <a:lnTo>
                  <a:pt x="1957" y="1287"/>
                </a:lnTo>
                <a:lnTo>
                  <a:pt x="1964" y="1276"/>
                </a:lnTo>
                <a:lnTo>
                  <a:pt x="1974" y="1273"/>
                </a:lnTo>
                <a:lnTo>
                  <a:pt x="1988" y="1266"/>
                </a:lnTo>
                <a:lnTo>
                  <a:pt x="2009" y="1252"/>
                </a:lnTo>
                <a:lnTo>
                  <a:pt x="2033" y="1238"/>
                </a:lnTo>
                <a:lnTo>
                  <a:pt x="2089" y="1207"/>
                </a:lnTo>
                <a:lnTo>
                  <a:pt x="2190" y="1140"/>
                </a:lnTo>
                <a:lnTo>
                  <a:pt x="2243" y="1112"/>
                </a:lnTo>
                <a:lnTo>
                  <a:pt x="2267" y="1099"/>
                </a:lnTo>
                <a:lnTo>
                  <a:pt x="2281" y="1085"/>
                </a:lnTo>
                <a:lnTo>
                  <a:pt x="2295" y="1074"/>
                </a:lnTo>
                <a:lnTo>
                  <a:pt x="2326" y="1053"/>
                </a:lnTo>
                <a:lnTo>
                  <a:pt x="2368" y="1018"/>
                </a:lnTo>
                <a:lnTo>
                  <a:pt x="2452" y="966"/>
                </a:lnTo>
                <a:lnTo>
                  <a:pt x="2525" y="928"/>
                </a:lnTo>
                <a:lnTo>
                  <a:pt x="2546" y="914"/>
                </a:lnTo>
                <a:lnTo>
                  <a:pt x="2571" y="900"/>
                </a:lnTo>
                <a:lnTo>
                  <a:pt x="2602" y="875"/>
                </a:lnTo>
                <a:lnTo>
                  <a:pt x="2633" y="858"/>
                </a:lnTo>
                <a:lnTo>
                  <a:pt x="2679" y="837"/>
                </a:lnTo>
                <a:lnTo>
                  <a:pt x="2696" y="827"/>
                </a:lnTo>
                <a:lnTo>
                  <a:pt x="2710" y="816"/>
                </a:lnTo>
                <a:lnTo>
                  <a:pt x="2717" y="816"/>
                </a:lnTo>
                <a:lnTo>
                  <a:pt x="2727" y="820"/>
                </a:lnTo>
                <a:lnTo>
                  <a:pt x="2748" y="830"/>
                </a:lnTo>
                <a:lnTo>
                  <a:pt x="2752" y="830"/>
                </a:lnTo>
                <a:lnTo>
                  <a:pt x="2755" y="827"/>
                </a:lnTo>
                <a:lnTo>
                  <a:pt x="2759" y="820"/>
                </a:lnTo>
                <a:lnTo>
                  <a:pt x="2766" y="813"/>
                </a:lnTo>
                <a:lnTo>
                  <a:pt x="2776" y="809"/>
                </a:lnTo>
                <a:lnTo>
                  <a:pt x="2783" y="802"/>
                </a:lnTo>
                <a:lnTo>
                  <a:pt x="2783" y="788"/>
                </a:lnTo>
                <a:lnTo>
                  <a:pt x="2783" y="774"/>
                </a:lnTo>
                <a:lnTo>
                  <a:pt x="2790" y="757"/>
                </a:lnTo>
                <a:lnTo>
                  <a:pt x="2801" y="729"/>
                </a:lnTo>
                <a:lnTo>
                  <a:pt x="2818" y="687"/>
                </a:lnTo>
                <a:lnTo>
                  <a:pt x="2836" y="666"/>
                </a:lnTo>
                <a:lnTo>
                  <a:pt x="2846" y="656"/>
                </a:lnTo>
                <a:lnTo>
                  <a:pt x="2846" y="377"/>
                </a:lnTo>
                <a:lnTo>
                  <a:pt x="2846" y="356"/>
                </a:lnTo>
                <a:lnTo>
                  <a:pt x="2843" y="356"/>
                </a:lnTo>
                <a:lnTo>
                  <a:pt x="2839" y="356"/>
                </a:lnTo>
                <a:lnTo>
                  <a:pt x="2539" y="335"/>
                </a:lnTo>
                <a:lnTo>
                  <a:pt x="2546" y="339"/>
                </a:lnTo>
                <a:lnTo>
                  <a:pt x="2557" y="339"/>
                </a:lnTo>
                <a:lnTo>
                  <a:pt x="2577" y="332"/>
                </a:lnTo>
                <a:lnTo>
                  <a:pt x="2598" y="328"/>
                </a:lnTo>
                <a:lnTo>
                  <a:pt x="2616" y="325"/>
                </a:lnTo>
                <a:lnTo>
                  <a:pt x="2619" y="325"/>
                </a:lnTo>
                <a:lnTo>
                  <a:pt x="2619" y="321"/>
                </a:lnTo>
                <a:lnTo>
                  <a:pt x="2612" y="318"/>
                </a:lnTo>
                <a:lnTo>
                  <a:pt x="2616" y="314"/>
                </a:lnTo>
                <a:lnTo>
                  <a:pt x="2633" y="311"/>
                </a:lnTo>
                <a:lnTo>
                  <a:pt x="2651" y="314"/>
                </a:lnTo>
                <a:lnTo>
                  <a:pt x="2665" y="311"/>
                </a:lnTo>
                <a:lnTo>
                  <a:pt x="2633" y="307"/>
                </a:lnTo>
                <a:lnTo>
                  <a:pt x="2623" y="304"/>
                </a:lnTo>
                <a:lnTo>
                  <a:pt x="2609" y="300"/>
                </a:lnTo>
                <a:lnTo>
                  <a:pt x="2605" y="297"/>
                </a:lnTo>
                <a:lnTo>
                  <a:pt x="2602" y="293"/>
                </a:lnTo>
                <a:lnTo>
                  <a:pt x="2574" y="293"/>
                </a:lnTo>
                <a:lnTo>
                  <a:pt x="2539" y="293"/>
                </a:lnTo>
                <a:lnTo>
                  <a:pt x="2522" y="293"/>
                </a:lnTo>
                <a:lnTo>
                  <a:pt x="2511" y="293"/>
                </a:lnTo>
                <a:lnTo>
                  <a:pt x="2504" y="293"/>
                </a:lnTo>
                <a:lnTo>
                  <a:pt x="2501" y="293"/>
                </a:lnTo>
                <a:lnTo>
                  <a:pt x="2504" y="297"/>
                </a:lnTo>
                <a:lnTo>
                  <a:pt x="2501" y="297"/>
                </a:lnTo>
                <a:lnTo>
                  <a:pt x="2490" y="300"/>
                </a:lnTo>
                <a:lnTo>
                  <a:pt x="2483" y="300"/>
                </a:lnTo>
                <a:lnTo>
                  <a:pt x="2515" y="325"/>
                </a:lnTo>
                <a:lnTo>
                  <a:pt x="2529" y="332"/>
                </a:lnTo>
                <a:lnTo>
                  <a:pt x="2539" y="335"/>
                </a:lnTo>
                <a:lnTo>
                  <a:pt x="2839" y="356"/>
                </a:lnTo>
                <a:lnTo>
                  <a:pt x="2169" y="262"/>
                </a:lnTo>
                <a:lnTo>
                  <a:pt x="2187" y="262"/>
                </a:lnTo>
                <a:lnTo>
                  <a:pt x="2201" y="262"/>
                </a:lnTo>
                <a:lnTo>
                  <a:pt x="2208" y="258"/>
                </a:lnTo>
                <a:lnTo>
                  <a:pt x="2197" y="255"/>
                </a:lnTo>
                <a:lnTo>
                  <a:pt x="2183" y="255"/>
                </a:lnTo>
                <a:lnTo>
                  <a:pt x="2156" y="258"/>
                </a:lnTo>
                <a:lnTo>
                  <a:pt x="2128" y="258"/>
                </a:lnTo>
                <a:lnTo>
                  <a:pt x="2089" y="258"/>
                </a:lnTo>
                <a:lnTo>
                  <a:pt x="2058" y="258"/>
                </a:lnTo>
                <a:lnTo>
                  <a:pt x="2128" y="262"/>
                </a:lnTo>
                <a:lnTo>
                  <a:pt x="2169" y="262"/>
                </a:lnTo>
                <a:lnTo>
                  <a:pt x="2839" y="356"/>
                </a:lnTo>
                <a:lnTo>
                  <a:pt x="2225" y="262"/>
                </a:lnTo>
                <a:lnTo>
                  <a:pt x="2236" y="262"/>
                </a:lnTo>
                <a:lnTo>
                  <a:pt x="2222" y="255"/>
                </a:lnTo>
                <a:lnTo>
                  <a:pt x="2218" y="255"/>
                </a:lnTo>
                <a:lnTo>
                  <a:pt x="2222" y="262"/>
                </a:lnTo>
                <a:lnTo>
                  <a:pt x="2225" y="262"/>
                </a:lnTo>
                <a:lnTo>
                  <a:pt x="2839" y="356"/>
                </a:lnTo>
                <a:lnTo>
                  <a:pt x="1273" y="244"/>
                </a:lnTo>
                <a:lnTo>
                  <a:pt x="1280" y="255"/>
                </a:lnTo>
                <a:lnTo>
                  <a:pt x="1287" y="258"/>
                </a:lnTo>
                <a:lnTo>
                  <a:pt x="1308" y="258"/>
                </a:lnTo>
                <a:lnTo>
                  <a:pt x="1319" y="258"/>
                </a:lnTo>
                <a:lnTo>
                  <a:pt x="1326" y="262"/>
                </a:lnTo>
                <a:lnTo>
                  <a:pt x="1347" y="276"/>
                </a:lnTo>
                <a:lnTo>
                  <a:pt x="1360" y="276"/>
                </a:lnTo>
                <a:lnTo>
                  <a:pt x="1385" y="269"/>
                </a:lnTo>
                <a:lnTo>
                  <a:pt x="1402" y="269"/>
                </a:lnTo>
                <a:lnTo>
                  <a:pt x="1416" y="272"/>
                </a:lnTo>
                <a:lnTo>
                  <a:pt x="1434" y="276"/>
                </a:lnTo>
                <a:lnTo>
                  <a:pt x="1451" y="276"/>
                </a:lnTo>
                <a:lnTo>
                  <a:pt x="1486" y="276"/>
                </a:lnTo>
                <a:lnTo>
                  <a:pt x="1545" y="272"/>
                </a:lnTo>
                <a:lnTo>
                  <a:pt x="1622" y="265"/>
                </a:lnTo>
                <a:lnTo>
                  <a:pt x="1657" y="262"/>
                </a:lnTo>
                <a:lnTo>
                  <a:pt x="1685" y="258"/>
                </a:lnTo>
                <a:lnTo>
                  <a:pt x="1734" y="262"/>
                </a:lnTo>
                <a:lnTo>
                  <a:pt x="1786" y="262"/>
                </a:lnTo>
                <a:lnTo>
                  <a:pt x="1835" y="262"/>
                </a:lnTo>
                <a:lnTo>
                  <a:pt x="1849" y="265"/>
                </a:lnTo>
                <a:lnTo>
                  <a:pt x="1852" y="265"/>
                </a:lnTo>
                <a:lnTo>
                  <a:pt x="1849" y="262"/>
                </a:lnTo>
                <a:lnTo>
                  <a:pt x="1838" y="258"/>
                </a:lnTo>
                <a:lnTo>
                  <a:pt x="1842" y="258"/>
                </a:lnTo>
                <a:lnTo>
                  <a:pt x="1877" y="258"/>
                </a:lnTo>
                <a:lnTo>
                  <a:pt x="1856" y="255"/>
                </a:lnTo>
                <a:lnTo>
                  <a:pt x="1845" y="251"/>
                </a:lnTo>
                <a:lnTo>
                  <a:pt x="1828" y="251"/>
                </a:lnTo>
                <a:lnTo>
                  <a:pt x="1824" y="251"/>
                </a:lnTo>
                <a:lnTo>
                  <a:pt x="1828" y="248"/>
                </a:lnTo>
                <a:lnTo>
                  <a:pt x="1852" y="244"/>
                </a:lnTo>
                <a:lnTo>
                  <a:pt x="1821" y="241"/>
                </a:lnTo>
                <a:lnTo>
                  <a:pt x="1800" y="241"/>
                </a:lnTo>
                <a:lnTo>
                  <a:pt x="1775" y="241"/>
                </a:lnTo>
                <a:lnTo>
                  <a:pt x="1737" y="241"/>
                </a:lnTo>
                <a:lnTo>
                  <a:pt x="1709" y="241"/>
                </a:lnTo>
                <a:lnTo>
                  <a:pt x="1674" y="248"/>
                </a:lnTo>
                <a:lnTo>
                  <a:pt x="1653" y="255"/>
                </a:lnTo>
                <a:lnTo>
                  <a:pt x="1619" y="258"/>
                </a:lnTo>
                <a:lnTo>
                  <a:pt x="1580" y="258"/>
                </a:lnTo>
                <a:lnTo>
                  <a:pt x="1535" y="258"/>
                </a:lnTo>
                <a:lnTo>
                  <a:pt x="1514" y="262"/>
                </a:lnTo>
                <a:lnTo>
                  <a:pt x="1496" y="265"/>
                </a:lnTo>
                <a:lnTo>
                  <a:pt x="1472" y="262"/>
                </a:lnTo>
                <a:lnTo>
                  <a:pt x="1458" y="262"/>
                </a:lnTo>
                <a:lnTo>
                  <a:pt x="1444" y="258"/>
                </a:lnTo>
                <a:lnTo>
                  <a:pt x="1420" y="251"/>
                </a:lnTo>
                <a:lnTo>
                  <a:pt x="1406" y="248"/>
                </a:lnTo>
                <a:lnTo>
                  <a:pt x="1378" y="251"/>
                </a:lnTo>
                <a:lnTo>
                  <a:pt x="1357" y="248"/>
                </a:lnTo>
                <a:lnTo>
                  <a:pt x="1340" y="244"/>
                </a:lnTo>
                <a:lnTo>
                  <a:pt x="1305" y="231"/>
                </a:lnTo>
                <a:lnTo>
                  <a:pt x="1294" y="227"/>
                </a:lnTo>
                <a:lnTo>
                  <a:pt x="1287" y="224"/>
                </a:lnTo>
                <a:lnTo>
                  <a:pt x="1277" y="217"/>
                </a:lnTo>
                <a:lnTo>
                  <a:pt x="1277" y="220"/>
                </a:lnTo>
                <a:lnTo>
                  <a:pt x="1280" y="227"/>
                </a:lnTo>
                <a:lnTo>
                  <a:pt x="1284" y="231"/>
                </a:lnTo>
                <a:lnTo>
                  <a:pt x="1287" y="231"/>
                </a:lnTo>
                <a:lnTo>
                  <a:pt x="1284" y="234"/>
                </a:lnTo>
                <a:lnTo>
                  <a:pt x="1280" y="238"/>
                </a:lnTo>
                <a:lnTo>
                  <a:pt x="1277" y="238"/>
                </a:lnTo>
                <a:lnTo>
                  <a:pt x="1270" y="231"/>
                </a:lnTo>
                <a:lnTo>
                  <a:pt x="1266" y="231"/>
                </a:lnTo>
                <a:lnTo>
                  <a:pt x="1263" y="231"/>
                </a:lnTo>
                <a:lnTo>
                  <a:pt x="1266" y="238"/>
                </a:lnTo>
                <a:lnTo>
                  <a:pt x="1273" y="244"/>
                </a:lnTo>
                <a:lnTo>
                  <a:pt x="2839" y="356"/>
                </a:lnTo>
                <a:lnTo>
                  <a:pt x="883" y="98"/>
                </a:lnTo>
                <a:lnTo>
                  <a:pt x="869" y="91"/>
                </a:lnTo>
                <a:lnTo>
                  <a:pt x="855" y="84"/>
                </a:lnTo>
                <a:lnTo>
                  <a:pt x="830" y="81"/>
                </a:lnTo>
                <a:lnTo>
                  <a:pt x="816" y="77"/>
                </a:lnTo>
                <a:lnTo>
                  <a:pt x="810" y="74"/>
                </a:lnTo>
                <a:lnTo>
                  <a:pt x="806" y="70"/>
                </a:lnTo>
                <a:lnTo>
                  <a:pt x="806" y="63"/>
                </a:lnTo>
                <a:lnTo>
                  <a:pt x="810" y="60"/>
                </a:lnTo>
                <a:lnTo>
                  <a:pt x="823" y="63"/>
                </a:lnTo>
                <a:lnTo>
                  <a:pt x="841" y="63"/>
                </a:lnTo>
                <a:lnTo>
                  <a:pt x="844" y="67"/>
                </a:lnTo>
                <a:lnTo>
                  <a:pt x="848" y="67"/>
                </a:lnTo>
                <a:lnTo>
                  <a:pt x="841" y="63"/>
                </a:lnTo>
                <a:lnTo>
                  <a:pt x="830" y="56"/>
                </a:lnTo>
                <a:lnTo>
                  <a:pt x="813" y="49"/>
                </a:lnTo>
                <a:lnTo>
                  <a:pt x="799" y="46"/>
                </a:lnTo>
                <a:lnTo>
                  <a:pt x="778" y="39"/>
                </a:lnTo>
                <a:lnTo>
                  <a:pt x="761" y="35"/>
                </a:lnTo>
                <a:lnTo>
                  <a:pt x="754" y="28"/>
                </a:lnTo>
                <a:lnTo>
                  <a:pt x="743" y="18"/>
                </a:lnTo>
                <a:lnTo>
                  <a:pt x="729" y="11"/>
                </a:lnTo>
                <a:lnTo>
                  <a:pt x="691" y="0"/>
                </a:lnTo>
                <a:lnTo>
                  <a:pt x="534" y="0"/>
                </a:lnTo>
                <a:lnTo>
                  <a:pt x="555" y="7"/>
                </a:lnTo>
                <a:lnTo>
                  <a:pt x="572" y="14"/>
                </a:lnTo>
                <a:lnTo>
                  <a:pt x="583" y="14"/>
                </a:lnTo>
                <a:lnTo>
                  <a:pt x="600" y="18"/>
                </a:lnTo>
                <a:lnTo>
                  <a:pt x="625" y="25"/>
                </a:lnTo>
                <a:lnTo>
                  <a:pt x="646" y="35"/>
                </a:lnTo>
                <a:lnTo>
                  <a:pt x="674" y="53"/>
                </a:lnTo>
                <a:lnTo>
                  <a:pt x="684" y="60"/>
                </a:lnTo>
                <a:lnTo>
                  <a:pt x="691" y="63"/>
                </a:lnTo>
                <a:lnTo>
                  <a:pt x="736" y="74"/>
                </a:lnTo>
                <a:lnTo>
                  <a:pt x="775" y="84"/>
                </a:lnTo>
                <a:lnTo>
                  <a:pt x="789" y="95"/>
                </a:lnTo>
                <a:lnTo>
                  <a:pt x="803" y="105"/>
                </a:lnTo>
                <a:lnTo>
                  <a:pt x="813" y="109"/>
                </a:lnTo>
                <a:lnTo>
                  <a:pt x="796" y="91"/>
                </a:lnTo>
                <a:lnTo>
                  <a:pt x="806" y="91"/>
                </a:lnTo>
                <a:lnTo>
                  <a:pt x="813" y="98"/>
                </a:lnTo>
                <a:lnTo>
                  <a:pt x="823" y="105"/>
                </a:lnTo>
                <a:lnTo>
                  <a:pt x="834" y="105"/>
                </a:lnTo>
                <a:lnTo>
                  <a:pt x="823" y="102"/>
                </a:lnTo>
                <a:lnTo>
                  <a:pt x="816" y="91"/>
                </a:lnTo>
                <a:lnTo>
                  <a:pt x="823" y="88"/>
                </a:lnTo>
                <a:lnTo>
                  <a:pt x="841" y="88"/>
                </a:lnTo>
                <a:lnTo>
                  <a:pt x="844" y="88"/>
                </a:lnTo>
                <a:lnTo>
                  <a:pt x="869" y="95"/>
                </a:lnTo>
                <a:lnTo>
                  <a:pt x="883" y="102"/>
                </a:lnTo>
                <a:lnTo>
                  <a:pt x="890" y="109"/>
                </a:lnTo>
                <a:lnTo>
                  <a:pt x="897" y="112"/>
                </a:lnTo>
                <a:lnTo>
                  <a:pt x="914" y="116"/>
                </a:lnTo>
                <a:lnTo>
                  <a:pt x="956" y="122"/>
                </a:lnTo>
                <a:lnTo>
                  <a:pt x="918" y="112"/>
                </a:lnTo>
                <a:lnTo>
                  <a:pt x="897" y="105"/>
                </a:lnTo>
                <a:lnTo>
                  <a:pt x="883" y="98"/>
                </a:lnTo>
                <a:lnTo>
                  <a:pt x="2839" y="356"/>
                </a:lnTo>
                <a:lnTo>
                  <a:pt x="1329" y="795"/>
                </a:lnTo>
                <a:lnTo>
                  <a:pt x="1319" y="799"/>
                </a:lnTo>
                <a:lnTo>
                  <a:pt x="1308" y="802"/>
                </a:lnTo>
                <a:lnTo>
                  <a:pt x="1301" y="820"/>
                </a:lnTo>
                <a:lnTo>
                  <a:pt x="1301" y="830"/>
                </a:lnTo>
                <a:lnTo>
                  <a:pt x="1305" y="834"/>
                </a:lnTo>
                <a:lnTo>
                  <a:pt x="1308" y="837"/>
                </a:lnTo>
                <a:lnTo>
                  <a:pt x="1315" y="837"/>
                </a:lnTo>
                <a:lnTo>
                  <a:pt x="1319" y="841"/>
                </a:lnTo>
                <a:lnTo>
                  <a:pt x="1322" y="841"/>
                </a:lnTo>
                <a:lnTo>
                  <a:pt x="1333" y="834"/>
                </a:lnTo>
                <a:lnTo>
                  <a:pt x="1340" y="827"/>
                </a:lnTo>
                <a:lnTo>
                  <a:pt x="1343" y="820"/>
                </a:lnTo>
                <a:lnTo>
                  <a:pt x="1343" y="813"/>
                </a:lnTo>
                <a:lnTo>
                  <a:pt x="1343" y="799"/>
                </a:lnTo>
                <a:lnTo>
                  <a:pt x="1340" y="792"/>
                </a:lnTo>
                <a:lnTo>
                  <a:pt x="1333" y="792"/>
                </a:lnTo>
                <a:lnTo>
                  <a:pt x="1329" y="795"/>
                </a:lnTo>
                <a:lnTo>
                  <a:pt x="2839" y="356"/>
                </a:lnTo>
                <a:lnTo>
                  <a:pt x="1214" y="956"/>
                </a:lnTo>
                <a:lnTo>
                  <a:pt x="1231" y="949"/>
                </a:lnTo>
                <a:lnTo>
                  <a:pt x="1231" y="938"/>
                </a:lnTo>
                <a:lnTo>
                  <a:pt x="1238" y="928"/>
                </a:lnTo>
                <a:lnTo>
                  <a:pt x="1249" y="921"/>
                </a:lnTo>
                <a:lnTo>
                  <a:pt x="1252" y="914"/>
                </a:lnTo>
                <a:lnTo>
                  <a:pt x="1256" y="903"/>
                </a:lnTo>
                <a:lnTo>
                  <a:pt x="1252" y="896"/>
                </a:lnTo>
                <a:lnTo>
                  <a:pt x="1245" y="900"/>
                </a:lnTo>
                <a:lnTo>
                  <a:pt x="1231" y="907"/>
                </a:lnTo>
                <a:lnTo>
                  <a:pt x="1221" y="921"/>
                </a:lnTo>
                <a:lnTo>
                  <a:pt x="1218" y="931"/>
                </a:lnTo>
                <a:lnTo>
                  <a:pt x="1211" y="935"/>
                </a:lnTo>
                <a:lnTo>
                  <a:pt x="1207" y="945"/>
                </a:lnTo>
                <a:lnTo>
                  <a:pt x="1207" y="952"/>
                </a:lnTo>
                <a:lnTo>
                  <a:pt x="1211" y="956"/>
                </a:lnTo>
                <a:lnTo>
                  <a:pt x="1214" y="956"/>
                </a:lnTo>
                <a:lnTo>
                  <a:pt x="2839" y="356"/>
                </a:lnTo>
                <a:lnTo>
                  <a:pt x="1200" y="966"/>
                </a:lnTo>
                <a:lnTo>
                  <a:pt x="1204" y="959"/>
                </a:lnTo>
                <a:lnTo>
                  <a:pt x="1200" y="959"/>
                </a:lnTo>
                <a:lnTo>
                  <a:pt x="1193" y="963"/>
                </a:lnTo>
                <a:lnTo>
                  <a:pt x="1193" y="966"/>
                </a:lnTo>
                <a:lnTo>
                  <a:pt x="1197" y="970"/>
                </a:lnTo>
                <a:lnTo>
                  <a:pt x="1200" y="966"/>
                </a:lnTo>
                <a:lnTo>
                  <a:pt x="2839" y="356"/>
                </a:lnTo>
                <a:lnTo>
                  <a:pt x="1085" y="942"/>
                </a:lnTo>
                <a:lnTo>
                  <a:pt x="1082" y="935"/>
                </a:lnTo>
                <a:lnTo>
                  <a:pt x="1078" y="928"/>
                </a:lnTo>
                <a:lnTo>
                  <a:pt x="1075" y="928"/>
                </a:lnTo>
                <a:lnTo>
                  <a:pt x="1071" y="931"/>
                </a:lnTo>
                <a:lnTo>
                  <a:pt x="1075" y="938"/>
                </a:lnTo>
                <a:lnTo>
                  <a:pt x="1078" y="945"/>
                </a:lnTo>
                <a:lnTo>
                  <a:pt x="1082" y="945"/>
                </a:lnTo>
                <a:lnTo>
                  <a:pt x="1085" y="942"/>
                </a:lnTo>
                <a:lnTo>
                  <a:pt x="2839" y="356"/>
                </a:lnTo>
                <a:lnTo>
                  <a:pt x="1095" y="1088"/>
                </a:lnTo>
                <a:lnTo>
                  <a:pt x="1102" y="1081"/>
                </a:lnTo>
                <a:lnTo>
                  <a:pt x="1106" y="1074"/>
                </a:lnTo>
                <a:lnTo>
                  <a:pt x="1106" y="1071"/>
                </a:lnTo>
                <a:lnTo>
                  <a:pt x="1102" y="1067"/>
                </a:lnTo>
                <a:lnTo>
                  <a:pt x="1099" y="1074"/>
                </a:lnTo>
                <a:lnTo>
                  <a:pt x="1095" y="1078"/>
                </a:lnTo>
                <a:lnTo>
                  <a:pt x="1092" y="1088"/>
                </a:lnTo>
                <a:lnTo>
                  <a:pt x="1095" y="1088"/>
                </a:lnTo>
                <a:lnTo>
                  <a:pt x="2839" y="356"/>
                </a:lnTo>
                <a:lnTo>
                  <a:pt x="1116" y="1064"/>
                </a:lnTo>
                <a:lnTo>
                  <a:pt x="1120" y="1053"/>
                </a:lnTo>
                <a:lnTo>
                  <a:pt x="1116" y="1057"/>
                </a:lnTo>
                <a:lnTo>
                  <a:pt x="1113" y="1067"/>
                </a:lnTo>
                <a:lnTo>
                  <a:pt x="1116" y="1064"/>
                </a:lnTo>
                <a:lnTo>
                  <a:pt x="2839" y="356"/>
                </a:lnTo>
                <a:lnTo>
                  <a:pt x="1054" y="1123"/>
                </a:lnTo>
                <a:lnTo>
                  <a:pt x="1061" y="1112"/>
                </a:lnTo>
                <a:lnTo>
                  <a:pt x="1057" y="1112"/>
                </a:lnTo>
                <a:lnTo>
                  <a:pt x="1050" y="1119"/>
                </a:lnTo>
                <a:lnTo>
                  <a:pt x="1043" y="1123"/>
                </a:lnTo>
                <a:lnTo>
                  <a:pt x="1036" y="1126"/>
                </a:lnTo>
                <a:lnTo>
                  <a:pt x="1033" y="1133"/>
                </a:lnTo>
                <a:lnTo>
                  <a:pt x="1036" y="1144"/>
                </a:lnTo>
                <a:lnTo>
                  <a:pt x="1036" y="1147"/>
                </a:lnTo>
                <a:lnTo>
                  <a:pt x="1043" y="1144"/>
                </a:lnTo>
                <a:lnTo>
                  <a:pt x="1050" y="1133"/>
                </a:lnTo>
                <a:lnTo>
                  <a:pt x="1054" y="1123"/>
                </a:lnTo>
                <a:lnTo>
                  <a:pt x="2839" y="356"/>
                </a:lnTo>
                <a:lnTo>
                  <a:pt x="991" y="1186"/>
                </a:lnTo>
                <a:lnTo>
                  <a:pt x="980" y="1193"/>
                </a:lnTo>
                <a:lnTo>
                  <a:pt x="980" y="1196"/>
                </a:lnTo>
                <a:lnTo>
                  <a:pt x="991" y="1189"/>
                </a:lnTo>
                <a:lnTo>
                  <a:pt x="994" y="1186"/>
                </a:lnTo>
                <a:lnTo>
                  <a:pt x="991" y="1186"/>
                </a:lnTo>
                <a:lnTo>
                  <a:pt x="2839" y="356"/>
                </a:lnTo>
                <a:lnTo>
                  <a:pt x="959" y="1207"/>
                </a:lnTo>
                <a:lnTo>
                  <a:pt x="956" y="1217"/>
                </a:lnTo>
                <a:lnTo>
                  <a:pt x="956" y="1221"/>
                </a:lnTo>
                <a:lnTo>
                  <a:pt x="959" y="1217"/>
                </a:lnTo>
                <a:lnTo>
                  <a:pt x="966" y="1210"/>
                </a:lnTo>
                <a:lnTo>
                  <a:pt x="970" y="1203"/>
                </a:lnTo>
                <a:lnTo>
                  <a:pt x="970" y="1200"/>
                </a:lnTo>
                <a:lnTo>
                  <a:pt x="966" y="1200"/>
                </a:lnTo>
                <a:lnTo>
                  <a:pt x="959" y="1207"/>
                </a:lnTo>
                <a:lnTo>
                  <a:pt x="2839" y="356"/>
                </a:lnTo>
                <a:lnTo>
                  <a:pt x="911" y="1276"/>
                </a:lnTo>
                <a:lnTo>
                  <a:pt x="904" y="1273"/>
                </a:lnTo>
                <a:lnTo>
                  <a:pt x="897" y="1280"/>
                </a:lnTo>
                <a:lnTo>
                  <a:pt x="893" y="1290"/>
                </a:lnTo>
                <a:lnTo>
                  <a:pt x="897" y="1294"/>
                </a:lnTo>
                <a:lnTo>
                  <a:pt x="900" y="1290"/>
                </a:lnTo>
                <a:lnTo>
                  <a:pt x="911" y="1280"/>
                </a:lnTo>
                <a:lnTo>
                  <a:pt x="914" y="1276"/>
                </a:lnTo>
                <a:lnTo>
                  <a:pt x="911" y="1276"/>
                </a:lnTo>
                <a:lnTo>
                  <a:pt x="2839" y="356"/>
                </a:lnTo>
                <a:lnTo>
                  <a:pt x="876" y="1304"/>
                </a:lnTo>
                <a:lnTo>
                  <a:pt x="872" y="1308"/>
                </a:lnTo>
                <a:lnTo>
                  <a:pt x="869" y="1311"/>
                </a:lnTo>
                <a:lnTo>
                  <a:pt x="869" y="1315"/>
                </a:lnTo>
                <a:lnTo>
                  <a:pt x="872" y="1315"/>
                </a:lnTo>
                <a:lnTo>
                  <a:pt x="879" y="1308"/>
                </a:lnTo>
                <a:lnTo>
                  <a:pt x="879" y="1304"/>
                </a:lnTo>
                <a:lnTo>
                  <a:pt x="876" y="1304"/>
                </a:lnTo>
                <a:lnTo>
                  <a:pt x="2839" y="356"/>
                </a:lnTo>
                <a:lnTo>
                  <a:pt x="785" y="1395"/>
                </a:lnTo>
                <a:lnTo>
                  <a:pt x="785" y="1405"/>
                </a:lnTo>
                <a:lnTo>
                  <a:pt x="789" y="1405"/>
                </a:lnTo>
                <a:lnTo>
                  <a:pt x="789" y="1395"/>
                </a:lnTo>
                <a:lnTo>
                  <a:pt x="785" y="1395"/>
                </a:lnTo>
                <a:lnTo>
                  <a:pt x="2839" y="356"/>
                </a:lnTo>
                <a:lnTo>
                  <a:pt x="653" y="1534"/>
                </a:lnTo>
                <a:lnTo>
                  <a:pt x="642" y="1538"/>
                </a:lnTo>
                <a:lnTo>
                  <a:pt x="639" y="1545"/>
                </a:lnTo>
                <a:lnTo>
                  <a:pt x="635" y="1552"/>
                </a:lnTo>
                <a:lnTo>
                  <a:pt x="635" y="1555"/>
                </a:lnTo>
                <a:lnTo>
                  <a:pt x="639" y="1559"/>
                </a:lnTo>
                <a:lnTo>
                  <a:pt x="646" y="1555"/>
                </a:lnTo>
                <a:lnTo>
                  <a:pt x="653" y="1545"/>
                </a:lnTo>
                <a:lnTo>
                  <a:pt x="660" y="1534"/>
                </a:lnTo>
                <a:lnTo>
                  <a:pt x="653" y="1534"/>
                </a:lnTo>
                <a:lnTo>
                  <a:pt x="2839" y="356"/>
                </a:lnTo>
                <a:lnTo>
                  <a:pt x="621" y="1555"/>
                </a:lnTo>
                <a:lnTo>
                  <a:pt x="614" y="1559"/>
                </a:lnTo>
                <a:lnTo>
                  <a:pt x="604" y="1566"/>
                </a:lnTo>
                <a:lnTo>
                  <a:pt x="593" y="1580"/>
                </a:lnTo>
                <a:lnTo>
                  <a:pt x="600" y="1580"/>
                </a:lnTo>
                <a:lnTo>
                  <a:pt x="611" y="1576"/>
                </a:lnTo>
                <a:lnTo>
                  <a:pt x="621" y="1566"/>
                </a:lnTo>
                <a:lnTo>
                  <a:pt x="625" y="1559"/>
                </a:lnTo>
                <a:lnTo>
                  <a:pt x="625" y="1555"/>
                </a:lnTo>
                <a:lnTo>
                  <a:pt x="621" y="1555"/>
                </a:lnTo>
                <a:lnTo>
                  <a:pt x="2839" y="356"/>
                </a:lnTo>
                <a:lnTo>
                  <a:pt x="642" y="1377"/>
                </a:lnTo>
                <a:lnTo>
                  <a:pt x="646" y="1374"/>
                </a:lnTo>
                <a:lnTo>
                  <a:pt x="642" y="1367"/>
                </a:lnTo>
                <a:lnTo>
                  <a:pt x="639" y="1367"/>
                </a:lnTo>
                <a:lnTo>
                  <a:pt x="635" y="1367"/>
                </a:lnTo>
                <a:lnTo>
                  <a:pt x="632" y="1374"/>
                </a:lnTo>
                <a:lnTo>
                  <a:pt x="635" y="1377"/>
                </a:lnTo>
                <a:lnTo>
                  <a:pt x="639" y="1377"/>
                </a:lnTo>
                <a:lnTo>
                  <a:pt x="642" y="1377"/>
                </a:lnTo>
                <a:lnTo>
                  <a:pt x="2839" y="356"/>
                </a:lnTo>
                <a:lnTo>
                  <a:pt x="520" y="1621"/>
                </a:lnTo>
                <a:lnTo>
                  <a:pt x="513" y="1628"/>
                </a:lnTo>
                <a:lnTo>
                  <a:pt x="503" y="1639"/>
                </a:lnTo>
                <a:lnTo>
                  <a:pt x="503" y="1646"/>
                </a:lnTo>
                <a:lnTo>
                  <a:pt x="506" y="1646"/>
                </a:lnTo>
                <a:lnTo>
                  <a:pt x="513" y="1639"/>
                </a:lnTo>
                <a:lnTo>
                  <a:pt x="520" y="1632"/>
                </a:lnTo>
                <a:lnTo>
                  <a:pt x="527" y="1625"/>
                </a:lnTo>
                <a:lnTo>
                  <a:pt x="531" y="1621"/>
                </a:lnTo>
                <a:lnTo>
                  <a:pt x="527" y="1618"/>
                </a:lnTo>
                <a:lnTo>
                  <a:pt x="520" y="1621"/>
                </a:lnTo>
                <a:lnTo>
                  <a:pt x="2839" y="356"/>
                </a:lnTo>
                <a:lnTo>
                  <a:pt x="412" y="1702"/>
                </a:lnTo>
                <a:lnTo>
                  <a:pt x="398" y="1716"/>
                </a:lnTo>
                <a:lnTo>
                  <a:pt x="391" y="1729"/>
                </a:lnTo>
                <a:lnTo>
                  <a:pt x="388" y="1733"/>
                </a:lnTo>
                <a:lnTo>
                  <a:pt x="391" y="1733"/>
                </a:lnTo>
                <a:lnTo>
                  <a:pt x="408" y="1722"/>
                </a:lnTo>
                <a:lnTo>
                  <a:pt x="419" y="1716"/>
                </a:lnTo>
                <a:lnTo>
                  <a:pt x="422" y="1705"/>
                </a:lnTo>
                <a:lnTo>
                  <a:pt x="419" y="1698"/>
                </a:lnTo>
                <a:lnTo>
                  <a:pt x="412" y="1702"/>
                </a:lnTo>
                <a:lnTo>
                  <a:pt x="2839" y="356"/>
                </a:lnTo>
                <a:lnTo>
                  <a:pt x="381" y="1736"/>
                </a:lnTo>
                <a:lnTo>
                  <a:pt x="381" y="1743"/>
                </a:lnTo>
                <a:lnTo>
                  <a:pt x="384" y="1743"/>
                </a:lnTo>
                <a:lnTo>
                  <a:pt x="384" y="1736"/>
                </a:lnTo>
                <a:lnTo>
                  <a:pt x="381" y="1736"/>
                </a:lnTo>
                <a:lnTo>
                  <a:pt x="2839" y="356"/>
                </a:lnTo>
                <a:lnTo>
                  <a:pt x="374" y="1747"/>
                </a:lnTo>
                <a:lnTo>
                  <a:pt x="370" y="1754"/>
                </a:lnTo>
                <a:lnTo>
                  <a:pt x="374" y="1754"/>
                </a:lnTo>
                <a:lnTo>
                  <a:pt x="377" y="1750"/>
                </a:lnTo>
                <a:lnTo>
                  <a:pt x="374" y="1747"/>
                </a:lnTo>
                <a:lnTo>
                  <a:pt x="2839" y="356"/>
                </a:lnTo>
                <a:lnTo>
                  <a:pt x="339" y="1761"/>
                </a:lnTo>
                <a:lnTo>
                  <a:pt x="332" y="1771"/>
                </a:lnTo>
                <a:lnTo>
                  <a:pt x="325" y="1782"/>
                </a:lnTo>
                <a:lnTo>
                  <a:pt x="328" y="1778"/>
                </a:lnTo>
                <a:lnTo>
                  <a:pt x="339" y="1771"/>
                </a:lnTo>
                <a:lnTo>
                  <a:pt x="342" y="1761"/>
                </a:lnTo>
                <a:lnTo>
                  <a:pt x="339" y="1761"/>
                </a:lnTo>
                <a:lnTo>
                  <a:pt x="2839" y="356"/>
                </a:lnTo>
                <a:lnTo>
                  <a:pt x="314" y="1778"/>
                </a:lnTo>
                <a:lnTo>
                  <a:pt x="307" y="1782"/>
                </a:lnTo>
                <a:lnTo>
                  <a:pt x="304" y="1785"/>
                </a:lnTo>
                <a:lnTo>
                  <a:pt x="293" y="1799"/>
                </a:lnTo>
                <a:lnTo>
                  <a:pt x="279" y="1817"/>
                </a:lnTo>
                <a:lnTo>
                  <a:pt x="293" y="1810"/>
                </a:lnTo>
                <a:lnTo>
                  <a:pt x="304" y="1803"/>
                </a:lnTo>
                <a:lnTo>
                  <a:pt x="311" y="1796"/>
                </a:lnTo>
                <a:lnTo>
                  <a:pt x="314" y="1785"/>
                </a:lnTo>
                <a:lnTo>
                  <a:pt x="318" y="1782"/>
                </a:lnTo>
                <a:lnTo>
                  <a:pt x="314" y="1778"/>
                </a:lnTo>
                <a:lnTo>
                  <a:pt x="2839" y="356"/>
                </a:lnTo>
                <a:lnTo>
                  <a:pt x="67" y="1869"/>
                </a:lnTo>
                <a:lnTo>
                  <a:pt x="63" y="1872"/>
                </a:lnTo>
                <a:lnTo>
                  <a:pt x="63" y="1879"/>
                </a:lnTo>
                <a:lnTo>
                  <a:pt x="67" y="1883"/>
                </a:lnTo>
                <a:lnTo>
                  <a:pt x="70" y="1883"/>
                </a:lnTo>
                <a:lnTo>
                  <a:pt x="74" y="1879"/>
                </a:lnTo>
                <a:lnTo>
                  <a:pt x="77" y="1872"/>
                </a:lnTo>
                <a:lnTo>
                  <a:pt x="74" y="1869"/>
                </a:lnTo>
                <a:lnTo>
                  <a:pt x="67" y="1869"/>
                </a:lnTo>
                <a:lnTo>
                  <a:pt x="2839" y="356"/>
                </a:lnTo>
                <a:lnTo>
                  <a:pt x="77" y="1820"/>
                </a:lnTo>
                <a:lnTo>
                  <a:pt x="74" y="1824"/>
                </a:lnTo>
                <a:lnTo>
                  <a:pt x="81" y="1824"/>
                </a:lnTo>
                <a:lnTo>
                  <a:pt x="81" y="1820"/>
                </a:lnTo>
                <a:lnTo>
                  <a:pt x="81" y="1817"/>
                </a:lnTo>
                <a:lnTo>
                  <a:pt x="77" y="1820"/>
                </a:lnTo>
                <a:lnTo>
                  <a:pt x="2839" y="356"/>
                </a:lnTo>
                <a:lnTo>
                  <a:pt x="88" y="841"/>
                </a:lnTo>
                <a:lnTo>
                  <a:pt x="74" y="837"/>
                </a:lnTo>
                <a:lnTo>
                  <a:pt x="60" y="837"/>
                </a:lnTo>
                <a:lnTo>
                  <a:pt x="46" y="841"/>
                </a:lnTo>
                <a:lnTo>
                  <a:pt x="35" y="848"/>
                </a:lnTo>
                <a:lnTo>
                  <a:pt x="32" y="851"/>
                </a:lnTo>
                <a:lnTo>
                  <a:pt x="39" y="851"/>
                </a:lnTo>
                <a:lnTo>
                  <a:pt x="60" y="855"/>
                </a:lnTo>
                <a:lnTo>
                  <a:pt x="74" y="851"/>
                </a:lnTo>
                <a:lnTo>
                  <a:pt x="81" y="848"/>
                </a:lnTo>
                <a:lnTo>
                  <a:pt x="88" y="844"/>
                </a:lnTo>
                <a:lnTo>
                  <a:pt x="88" y="841"/>
                </a:lnTo>
                <a:lnTo>
                  <a:pt x="2839" y="356"/>
                </a:lnTo>
                <a:lnTo>
                  <a:pt x="0" y="855"/>
                </a:lnTo>
                <a:lnTo>
                  <a:pt x="7" y="855"/>
                </a:lnTo>
                <a:lnTo>
                  <a:pt x="21" y="848"/>
                </a:lnTo>
                <a:lnTo>
                  <a:pt x="14" y="848"/>
                </a:lnTo>
                <a:lnTo>
                  <a:pt x="0" y="855"/>
                </a:lnTo>
                <a:lnTo>
                  <a:pt x="2839" y="356"/>
                </a:lnTo>
                <a:lnTo>
                  <a:pt x="252" y="788"/>
                </a:lnTo>
                <a:lnTo>
                  <a:pt x="245" y="788"/>
                </a:lnTo>
                <a:lnTo>
                  <a:pt x="238" y="792"/>
                </a:lnTo>
                <a:lnTo>
                  <a:pt x="238" y="795"/>
                </a:lnTo>
                <a:lnTo>
                  <a:pt x="241" y="795"/>
                </a:lnTo>
                <a:lnTo>
                  <a:pt x="252" y="792"/>
                </a:lnTo>
                <a:lnTo>
                  <a:pt x="255" y="788"/>
                </a:lnTo>
                <a:lnTo>
                  <a:pt x="252" y="788"/>
                </a:lnTo>
                <a:lnTo>
                  <a:pt x="2839" y="356"/>
                </a:lnTo>
                <a:lnTo>
                  <a:pt x="252" y="753"/>
                </a:lnTo>
                <a:lnTo>
                  <a:pt x="248" y="757"/>
                </a:lnTo>
                <a:lnTo>
                  <a:pt x="245" y="757"/>
                </a:lnTo>
                <a:lnTo>
                  <a:pt x="248" y="760"/>
                </a:lnTo>
                <a:lnTo>
                  <a:pt x="255" y="757"/>
                </a:lnTo>
                <a:lnTo>
                  <a:pt x="255" y="753"/>
                </a:lnTo>
                <a:lnTo>
                  <a:pt x="252" y="753"/>
                </a:lnTo>
                <a:lnTo>
                  <a:pt x="2839" y="356"/>
                </a:lnTo>
                <a:lnTo>
                  <a:pt x="168" y="429"/>
                </a:lnTo>
                <a:lnTo>
                  <a:pt x="157" y="422"/>
                </a:lnTo>
                <a:lnTo>
                  <a:pt x="157" y="426"/>
                </a:lnTo>
                <a:lnTo>
                  <a:pt x="154" y="426"/>
                </a:lnTo>
                <a:lnTo>
                  <a:pt x="157" y="433"/>
                </a:lnTo>
                <a:lnTo>
                  <a:pt x="161" y="436"/>
                </a:lnTo>
                <a:lnTo>
                  <a:pt x="168" y="433"/>
                </a:lnTo>
                <a:lnTo>
                  <a:pt x="168" y="429"/>
                </a:lnTo>
                <a:lnTo>
                  <a:pt x="2839" y="356"/>
                </a:lnTo>
                <a:lnTo>
                  <a:pt x="646" y="652"/>
                </a:lnTo>
                <a:lnTo>
                  <a:pt x="639" y="649"/>
                </a:lnTo>
                <a:lnTo>
                  <a:pt x="632" y="652"/>
                </a:lnTo>
                <a:lnTo>
                  <a:pt x="628" y="656"/>
                </a:lnTo>
                <a:lnTo>
                  <a:pt x="632" y="656"/>
                </a:lnTo>
                <a:lnTo>
                  <a:pt x="642" y="656"/>
                </a:lnTo>
                <a:lnTo>
                  <a:pt x="646" y="656"/>
                </a:lnTo>
                <a:lnTo>
                  <a:pt x="646" y="652"/>
                </a:lnTo>
                <a:lnTo>
                  <a:pt x="2839" y="356"/>
                </a:lnTo>
                <a:lnTo>
                  <a:pt x="970" y="488"/>
                </a:lnTo>
                <a:lnTo>
                  <a:pt x="966" y="492"/>
                </a:lnTo>
                <a:lnTo>
                  <a:pt x="966" y="495"/>
                </a:lnTo>
                <a:lnTo>
                  <a:pt x="973" y="495"/>
                </a:lnTo>
                <a:lnTo>
                  <a:pt x="980" y="492"/>
                </a:lnTo>
                <a:lnTo>
                  <a:pt x="980" y="488"/>
                </a:lnTo>
                <a:lnTo>
                  <a:pt x="973" y="485"/>
                </a:lnTo>
                <a:lnTo>
                  <a:pt x="970" y="488"/>
                </a:lnTo>
                <a:lnTo>
                  <a:pt x="2839" y="356"/>
                </a:lnTo>
                <a:lnTo>
                  <a:pt x="1221" y="562"/>
                </a:lnTo>
                <a:lnTo>
                  <a:pt x="1224" y="558"/>
                </a:lnTo>
                <a:lnTo>
                  <a:pt x="1224" y="555"/>
                </a:lnTo>
                <a:lnTo>
                  <a:pt x="1218" y="555"/>
                </a:lnTo>
                <a:lnTo>
                  <a:pt x="1214" y="558"/>
                </a:lnTo>
                <a:lnTo>
                  <a:pt x="1221" y="562"/>
                </a:lnTo>
                <a:lnTo>
                  <a:pt x="2839" y="356"/>
                </a:lnTo>
                <a:lnTo>
                  <a:pt x="1364" y="562"/>
                </a:lnTo>
                <a:lnTo>
                  <a:pt x="1374" y="562"/>
                </a:lnTo>
                <a:lnTo>
                  <a:pt x="1378" y="558"/>
                </a:lnTo>
                <a:lnTo>
                  <a:pt x="1374" y="558"/>
                </a:lnTo>
                <a:lnTo>
                  <a:pt x="1371" y="558"/>
                </a:lnTo>
                <a:lnTo>
                  <a:pt x="1364" y="558"/>
                </a:lnTo>
                <a:lnTo>
                  <a:pt x="1360" y="562"/>
                </a:lnTo>
                <a:lnTo>
                  <a:pt x="1364" y="562"/>
                </a:lnTo>
                <a:lnTo>
                  <a:pt x="2839" y="356"/>
                </a:lnTo>
                <a:lnTo>
                  <a:pt x="1413" y="548"/>
                </a:lnTo>
                <a:lnTo>
                  <a:pt x="1416" y="555"/>
                </a:lnTo>
                <a:lnTo>
                  <a:pt x="1420" y="555"/>
                </a:lnTo>
                <a:lnTo>
                  <a:pt x="1413" y="544"/>
                </a:lnTo>
                <a:lnTo>
                  <a:pt x="1413" y="548"/>
                </a:lnTo>
                <a:lnTo>
                  <a:pt x="2839" y="356"/>
                </a:lnTo>
                <a:lnTo>
                  <a:pt x="1479" y="558"/>
                </a:lnTo>
                <a:lnTo>
                  <a:pt x="1472" y="562"/>
                </a:lnTo>
                <a:lnTo>
                  <a:pt x="1476" y="565"/>
                </a:lnTo>
                <a:lnTo>
                  <a:pt x="1479" y="565"/>
                </a:lnTo>
                <a:lnTo>
                  <a:pt x="1483" y="562"/>
                </a:lnTo>
                <a:lnTo>
                  <a:pt x="1483" y="558"/>
                </a:lnTo>
                <a:lnTo>
                  <a:pt x="1479" y="558"/>
                </a:lnTo>
                <a:lnTo>
                  <a:pt x="2839" y="356"/>
                </a:lnTo>
                <a:lnTo>
                  <a:pt x="1570" y="558"/>
                </a:lnTo>
                <a:lnTo>
                  <a:pt x="1559" y="565"/>
                </a:lnTo>
                <a:lnTo>
                  <a:pt x="1556" y="565"/>
                </a:lnTo>
                <a:lnTo>
                  <a:pt x="1563" y="569"/>
                </a:lnTo>
                <a:lnTo>
                  <a:pt x="1570" y="565"/>
                </a:lnTo>
                <a:lnTo>
                  <a:pt x="1573" y="562"/>
                </a:lnTo>
                <a:lnTo>
                  <a:pt x="1573" y="558"/>
                </a:lnTo>
                <a:lnTo>
                  <a:pt x="1570" y="558"/>
                </a:lnTo>
                <a:lnTo>
                  <a:pt x="2839" y="356"/>
                </a:lnTo>
                <a:lnTo>
                  <a:pt x="1615" y="464"/>
                </a:lnTo>
                <a:lnTo>
                  <a:pt x="1612" y="471"/>
                </a:lnTo>
                <a:lnTo>
                  <a:pt x="1615" y="475"/>
                </a:lnTo>
                <a:lnTo>
                  <a:pt x="1619" y="475"/>
                </a:lnTo>
                <a:lnTo>
                  <a:pt x="1622" y="471"/>
                </a:lnTo>
                <a:lnTo>
                  <a:pt x="1622" y="468"/>
                </a:lnTo>
                <a:lnTo>
                  <a:pt x="1619" y="464"/>
                </a:lnTo>
                <a:lnTo>
                  <a:pt x="1615" y="464"/>
                </a:lnTo>
                <a:lnTo>
                  <a:pt x="2839" y="356"/>
                </a:lnTo>
                <a:lnTo>
                  <a:pt x="1761" y="527"/>
                </a:lnTo>
                <a:lnTo>
                  <a:pt x="1755" y="530"/>
                </a:lnTo>
                <a:lnTo>
                  <a:pt x="1758" y="534"/>
                </a:lnTo>
                <a:lnTo>
                  <a:pt x="1758" y="537"/>
                </a:lnTo>
                <a:lnTo>
                  <a:pt x="1765" y="537"/>
                </a:lnTo>
                <a:lnTo>
                  <a:pt x="1775" y="530"/>
                </a:lnTo>
                <a:lnTo>
                  <a:pt x="1779" y="527"/>
                </a:lnTo>
                <a:lnTo>
                  <a:pt x="1772" y="523"/>
                </a:lnTo>
                <a:lnTo>
                  <a:pt x="1765" y="523"/>
                </a:lnTo>
                <a:lnTo>
                  <a:pt x="1761" y="527"/>
                </a:lnTo>
                <a:lnTo>
                  <a:pt x="2839" y="356"/>
                </a:lnTo>
                <a:lnTo>
                  <a:pt x="1828" y="509"/>
                </a:lnTo>
                <a:lnTo>
                  <a:pt x="1814" y="509"/>
                </a:lnTo>
                <a:lnTo>
                  <a:pt x="1807" y="516"/>
                </a:lnTo>
                <a:lnTo>
                  <a:pt x="1807" y="520"/>
                </a:lnTo>
                <a:lnTo>
                  <a:pt x="1810" y="520"/>
                </a:lnTo>
                <a:lnTo>
                  <a:pt x="1824" y="516"/>
                </a:lnTo>
                <a:lnTo>
                  <a:pt x="1835" y="513"/>
                </a:lnTo>
                <a:lnTo>
                  <a:pt x="1838" y="509"/>
                </a:lnTo>
                <a:lnTo>
                  <a:pt x="1835" y="509"/>
                </a:lnTo>
                <a:lnTo>
                  <a:pt x="1828" y="509"/>
                </a:lnTo>
                <a:lnTo>
                  <a:pt x="2839" y="356"/>
                </a:lnTo>
                <a:lnTo>
                  <a:pt x="1814" y="203"/>
                </a:lnTo>
                <a:lnTo>
                  <a:pt x="1810" y="199"/>
                </a:lnTo>
                <a:lnTo>
                  <a:pt x="1803" y="213"/>
                </a:lnTo>
                <a:lnTo>
                  <a:pt x="1807" y="213"/>
                </a:lnTo>
                <a:lnTo>
                  <a:pt x="1810" y="213"/>
                </a:lnTo>
                <a:lnTo>
                  <a:pt x="1814" y="210"/>
                </a:lnTo>
                <a:lnTo>
                  <a:pt x="1814" y="203"/>
                </a:lnTo>
                <a:lnTo>
                  <a:pt x="2839" y="356"/>
                </a:lnTo>
                <a:lnTo>
                  <a:pt x="1859" y="147"/>
                </a:lnTo>
                <a:lnTo>
                  <a:pt x="1866" y="143"/>
                </a:lnTo>
                <a:lnTo>
                  <a:pt x="1870" y="140"/>
                </a:lnTo>
                <a:lnTo>
                  <a:pt x="1870" y="136"/>
                </a:lnTo>
                <a:lnTo>
                  <a:pt x="1866" y="133"/>
                </a:lnTo>
                <a:lnTo>
                  <a:pt x="1859" y="133"/>
                </a:lnTo>
                <a:lnTo>
                  <a:pt x="1856" y="136"/>
                </a:lnTo>
                <a:lnTo>
                  <a:pt x="1852" y="143"/>
                </a:lnTo>
                <a:lnTo>
                  <a:pt x="1859" y="147"/>
                </a:lnTo>
                <a:lnTo>
                  <a:pt x="2839" y="356"/>
                </a:lnTo>
                <a:lnTo>
                  <a:pt x="1978" y="63"/>
                </a:lnTo>
                <a:lnTo>
                  <a:pt x="1981" y="60"/>
                </a:lnTo>
                <a:lnTo>
                  <a:pt x="1985" y="56"/>
                </a:lnTo>
                <a:lnTo>
                  <a:pt x="1985" y="53"/>
                </a:lnTo>
                <a:lnTo>
                  <a:pt x="1981" y="53"/>
                </a:lnTo>
                <a:lnTo>
                  <a:pt x="1978" y="53"/>
                </a:lnTo>
                <a:lnTo>
                  <a:pt x="1974" y="56"/>
                </a:lnTo>
                <a:lnTo>
                  <a:pt x="1971" y="60"/>
                </a:lnTo>
                <a:lnTo>
                  <a:pt x="1978" y="63"/>
                </a:lnTo>
                <a:lnTo>
                  <a:pt x="2839" y="356"/>
                </a:lnTo>
                <a:lnTo>
                  <a:pt x="2006" y="25"/>
                </a:lnTo>
                <a:lnTo>
                  <a:pt x="2013" y="25"/>
                </a:lnTo>
                <a:lnTo>
                  <a:pt x="2016" y="21"/>
                </a:lnTo>
                <a:lnTo>
                  <a:pt x="2016" y="18"/>
                </a:lnTo>
                <a:lnTo>
                  <a:pt x="2013" y="14"/>
                </a:lnTo>
                <a:lnTo>
                  <a:pt x="2006" y="21"/>
                </a:lnTo>
                <a:lnTo>
                  <a:pt x="2006" y="25"/>
                </a:lnTo>
                <a:lnTo>
                  <a:pt x="2839" y="356"/>
                </a:lnTo>
                <a:close/>
              </a:path>
            </a:pathLst>
          </a:custGeom>
          <a:gradFill>
            <a:gsLst>
              <a:gs pos="0">
                <a:schemeClr val="tx1">
                  <a:alpha val="15000"/>
                </a:schemeClr>
              </a:gs>
              <a:gs pos="100000">
                <a:schemeClr val="tx1">
                  <a:alpha val="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14" name="正方形/長方形 13"/>
          <p:cNvSpPr/>
          <p:nvPr/>
        </p:nvSpPr>
        <p:spPr bwMode="auto">
          <a:xfrm>
            <a:off x="-142908" y="0"/>
            <a:ext cx="7072362" cy="6858000"/>
          </a:xfrm>
          <a:prstGeom prst="rect">
            <a:avLst/>
          </a:prstGeom>
          <a:gradFill>
            <a:gsLst>
              <a:gs pos="93000">
                <a:srgbClr val="FFFFFF"/>
              </a:gs>
              <a:gs pos="100000">
                <a:srgbClr val="FFFFFF">
                  <a:alpha val="0"/>
                </a:srgbClr>
              </a:gs>
            </a:gsLst>
            <a:lin ang="0" scaled="1"/>
          </a:gradFill>
          <a:ln w="9525" cap="flat" cmpd="sng" algn="ctr">
            <a:noFill/>
            <a:prstDash val="solid"/>
            <a:round/>
            <a:headEnd type="none" w="med" len="med"/>
            <a:tailEnd type="none" w="med" len="med"/>
          </a:ln>
          <a:effectLst/>
        </p:spPr>
        <p:txBody>
          <a:bodyPr vert="horz" wrap="square" lIns="91440" tIns="45720" rIns="91440" bIns="45720" rtlCol="0" anchor="t" compatLnSpc="1"/>
          <a:lstStyle/>
          <a:p>
            <a:pPr algn="ctr" eaLnBrk="1" latinLnBrk="0" hangingPunct="1"/>
            <a:endParaRPr kumimoji="0" lang="ja-JP" altLang="en-US"/>
          </a:p>
        </p:txBody>
      </p:sp>
      <p:sp>
        <p:nvSpPr>
          <p:cNvPr id="2" name="縦書きタイトル 1"/>
          <p:cNvSpPr>
            <a:spLocks noGrp="1"/>
          </p:cNvSpPr>
          <p:nvPr>
            <p:ph type="title" orient="vert"/>
          </p:nvPr>
        </p:nvSpPr>
        <p:spPr>
          <a:xfrm>
            <a:off x="7143768" y="274640"/>
            <a:ext cx="1543032" cy="5851525"/>
          </a:xfrm>
        </p:spPr>
        <p:txBody>
          <a:bodyPr vert="eaVert"/>
          <a:lstStyle/>
          <a:p>
            <a:r>
              <a:rPr kumimoji="0" lang="ja-JP" altLang="en-US" smtClean="0"/>
              <a:t>マスタ タイトルの書式設定</a:t>
            </a:r>
            <a:endParaRPr kumimoji="0" lang="en-US"/>
          </a:p>
        </p:txBody>
      </p:sp>
      <p:sp>
        <p:nvSpPr>
          <p:cNvPr id="3" name="縦書きテキスト プレースホルダ 2"/>
          <p:cNvSpPr>
            <a:spLocks noGrp="1"/>
          </p:cNvSpPr>
          <p:nvPr>
            <p:ph type="body" orient="vert" idx="1"/>
          </p:nvPr>
        </p:nvSpPr>
        <p:spPr>
          <a:xfrm>
            <a:off x="457200" y="274639"/>
            <a:ext cx="5900750" cy="5851525"/>
          </a:xfrm>
        </p:spPr>
        <p:txBody>
          <a:bodyPr vert="eaVert"/>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 3"/>
          <p:cNvSpPr>
            <a:spLocks noGrp="1"/>
          </p:cNvSpPr>
          <p:nvPr>
            <p:ph type="dt" sz="half" idx="10"/>
          </p:nvPr>
        </p:nvSpPr>
        <p:spPr/>
        <p:txBody>
          <a:bodyPr/>
          <a:lstStyle/>
          <a:p>
            <a:fld id="{5AD5684E-C17A-4310-A336-BAD0B26A70DA}" type="datetimeFigureOut">
              <a:rPr kumimoji="1" lang="ja-JP" altLang="en-US" smtClean="0"/>
              <a:pPr/>
              <a:t>2015/12/4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F9332C88-9FA3-410F-ACE8-C16154757FBE}" type="slidenum">
              <a:rPr kumimoji="1" lang="ja-JP" altLang="en-US" smtClean="0"/>
              <a:pPr/>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 タイトルの書式設定</a:t>
            </a:r>
            <a:endParaRPr kumimoji="0" lang="en-US"/>
          </a:p>
        </p:txBody>
      </p:sp>
      <p:sp>
        <p:nvSpPr>
          <p:cNvPr id="3" name="コンテンツ プレースホルダ 2"/>
          <p:cNvSpPr>
            <a:spLocks noGrp="1"/>
          </p:cNvSpPr>
          <p:nvPr>
            <p:ph idx="1"/>
          </p:nvPr>
        </p:nvSpPr>
        <p:spPr/>
        <p:txBody>
          <a:body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 3"/>
          <p:cNvSpPr>
            <a:spLocks noGrp="1"/>
          </p:cNvSpPr>
          <p:nvPr>
            <p:ph type="dt" sz="half" idx="10"/>
          </p:nvPr>
        </p:nvSpPr>
        <p:spPr/>
        <p:txBody>
          <a:bodyPr/>
          <a:lstStyle/>
          <a:p>
            <a:fld id="{5AD5684E-C17A-4310-A336-BAD0B26A70DA}" type="datetimeFigureOut">
              <a:rPr kumimoji="1" lang="ja-JP" altLang="en-US" smtClean="0"/>
              <a:pPr/>
              <a:t>2015/12/4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F9332C88-9FA3-410F-ACE8-C16154757FBE}" type="slidenum">
              <a:rPr kumimoji="1" lang="ja-JP" altLang="en-US" smtClean="0"/>
              <a:pPr/>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15" name="フリーフォーム 14"/>
          <p:cNvSpPr>
            <a:spLocks/>
          </p:cNvSpPr>
          <p:nvPr/>
        </p:nvSpPr>
        <p:spPr bwMode="auto">
          <a:xfrm flipV="1">
            <a:off x="9526" y="4295805"/>
            <a:ext cx="9134475" cy="1133459"/>
          </a:xfrm>
          <a:custGeom>
            <a:avLst/>
            <a:gdLst/>
            <a:ahLst/>
            <a:cxnLst>
              <a:cxn ang="0">
                <a:pos x="5407" y="367"/>
              </a:cxn>
              <a:cxn ang="0">
                <a:pos x="3948" y="348"/>
              </a:cxn>
              <a:cxn ang="0">
                <a:pos x="4719" y="566"/>
              </a:cxn>
              <a:cxn ang="0">
                <a:pos x="5452" y="560"/>
              </a:cxn>
              <a:cxn ang="0">
                <a:pos x="3864" y="341"/>
              </a:cxn>
              <a:cxn ang="0">
                <a:pos x="3735" y="335"/>
              </a:cxn>
              <a:cxn ang="0">
                <a:pos x="5220" y="296"/>
              </a:cxn>
              <a:cxn ang="0">
                <a:pos x="4873" y="142"/>
              </a:cxn>
              <a:cxn ang="0">
                <a:pos x="3465" y="405"/>
              </a:cxn>
              <a:cxn ang="0">
                <a:pos x="4494" y="566"/>
              </a:cxn>
              <a:cxn ang="0">
                <a:pos x="4481" y="354"/>
              </a:cxn>
              <a:cxn ang="0">
                <a:pos x="3176" y="476"/>
              </a:cxn>
              <a:cxn ang="0">
                <a:pos x="3408" y="457"/>
              </a:cxn>
              <a:cxn ang="0">
                <a:pos x="4526" y="618"/>
              </a:cxn>
              <a:cxn ang="0">
                <a:pos x="4070" y="560"/>
              </a:cxn>
              <a:cxn ang="0">
                <a:pos x="2469" y="592"/>
              </a:cxn>
              <a:cxn ang="0">
                <a:pos x="2880" y="521"/>
              </a:cxn>
              <a:cxn ang="0">
                <a:pos x="1453" y="618"/>
              </a:cxn>
              <a:cxn ang="0">
                <a:pos x="2610" y="585"/>
              </a:cxn>
              <a:cxn ang="0">
                <a:pos x="4738" y="457"/>
              </a:cxn>
              <a:cxn ang="0">
                <a:pos x="5085" y="508"/>
              </a:cxn>
              <a:cxn ang="0">
                <a:pos x="4500" y="431"/>
              </a:cxn>
              <a:cxn ang="0">
                <a:pos x="3093" y="560"/>
              </a:cxn>
              <a:cxn ang="0">
                <a:pos x="3607" y="592"/>
              </a:cxn>
              <a:cxn ang="0">
                <a:pos x="4880" y="547"/>
              </a:cxn>
              <a:cxn ang="0">
                <a:pos x="2983" y="502"/>
              </a:cxn>
              <a:cxn ang="0">
                <a:pos x="4635" y="444"/>
              </a:cxn>
              <a:cxn ang="0">
                <a:pos x="5433" y="495"/>
              </a:cxn>
              <a:cxn ang="0">
                <a:pos x="1511" y="65"/>
              </a:cxn>
              <a:cxn ang="0">
                <a:pos x="515" y="521"/>
              </a:cxn>
              <a:cxn ang="0">
                <a:pos x="875" y="328"/>
              </a:cxn>
              <a:cxn ang="0">
                <a:pos x="566" y="193"/>
              </a:cxn>
              <a:cxn ang="0">
                <a:pos x="225" y="380"/>
              </a:cxn>
              <a:cxn ang="0">
                <a:pos x="65" y="219"/>
              </a:cxn>
              <a:cxn ang="0">
                <a:pos x="296" y="521"/>
              </a:cxn>
              <a:cxn ang="0">
                <a:pos x="110" y="515"/>
              </a:cxn>
              <a:cxn ang="0">
                <a:pos x="515" y="598"/>
              </a:cxn>
              <a:cxn ang="0">
                <a:pos x="187" y="380"/>
              </a:cxn>
              <a:cxn ang="0">
                <a:pos x="1428" y="168"/>
              </a:cxn>
              <a:cxn ang="0">
                <a:pos x="5433" y="495"/>
              </a:cxn>
              <a:cxn ang="0">
                <a:pos x="1852" y="489"/>
              </a:cxn>
              <a:cxn ang="0">
                <a:pos x="1543" y="412"/>
              </a:cxn>
              <a:cxn ang="0">
                <a:pos x="933" y="335"/>
              </a:cxn>
              <a:cxn ang="0">
                <a:pos x="547" y="309"/>
              </a:cxn>
              <a:cxn ang="0">
                <a:pos x="495" y="438"/>
              </a:cxn>
              <a:cxn ang="0">
                <a:pos x="1119" y="579"/>
              </a:cxn>
              <a:cxn ang="0">
                <a:pos x="1781" y="592"/>
              </a:cxn>
              <a:cxn ang="0">
                <a:pos x="798" y="470"/>
              </a:cxn>
              <a:cxn ang="0">
                <a:pos x="1350" y="598"/>
              </a:cxn>
              <a:cxn ang="0">
                <a:pos x="296" y="39"/>
              </a:cxn>
              <a:cxn ang="0">
                <a:pos x="2347" y="335"/>
              </a:cxn>
              <a:cxn ang="0">
                <a:pos x="2520" y="399"/>
              </a:cxn>
              <a:cxn ang="0">
                <a:pos x="2019" y="450"/>
              </a:cxn>
              <a:cxn ang="0">
                <a:pos x="2733" y="431"/>
              </a:cxn>
              <a:cxn ang="0">
                <a:pos x="2373" y="425"/>
              </a:cxn>
              <a:cxn ang="0">
                <a:pos x="3292" y="341"/>
              </a:cxn>
              <a:cxn ang="0">
                <a:pos x="3459" y="328"/>
              </a:cxn>
              <a:cxn ang="0">
                <a:pos x="5433" y="495"/>
              </a:cxn>
              <a:cxn ang="0">
                <a:pos x="1755" y="335"/>
              </a:cxn>
              <a:cxn ang="0">
                <a:pos x="1646" y="238"/>
              </a:cxn>
              <a:cxn ang="0">
                <a:pos x="3093" y="219"/>
              </a:cxn>
              <a:cxn ang="0">
                <a:pos x="1903" y="348"/>
              </a:cxn>
              <a:cxn ang="0">
                <a:pos x="2520" y="213"/>
              </a:cxn>
            </a:cxnLst>
            <a:rect l="0" t="0" r="0" b="0"/>
            <a:pathLst>
              <a:path w="5754" h="618">
                <a:moveTo>
                  <a:pt x="5433" y="495"/>
                </a:moveTo>
                <a:lnTo>
                  <a:pt x="5433" y="489"/>
                </a:lnTo>
                <a:lnTo>
                  <a:pt x="5426" y="489"/>
                </a:lnTo>
                <a:lnTo>
                  <a:pt x="5420" y="495"/>
                </a:lnTo>
                <a:lnTo>
                  <a:pt x="5426" y="495"/>
                </a:lnTo>
                <a:lnTo>
                  <a:pt x="5433" y="495"/>
                </a:lnTo>
                <a:lnTo>
                  <a:pt x="5510" y="470"/>
                </a:lnTo>
                <a:lnTo>
                  <a:pt x="5510" y="457"/>
                </a:lnTo>
                <a:lnTo>
                  <a:pt x="5484" y="457"/>
                </a:lnTo>
                <a:lnTo>
                  <a:pt x="5484" y="470"/>
                </a:lnTo>
                <a:lnTo>
                  <a:pt x="5490" y="476"/>
                </a:lnTo>
                <a:lnTo>
                  <a:pt x="5510" y="470"/>
                </a:lnTo>
                <a:lnTo>
                  <a:pt x="5433" y="495"/>
                </a:lnTo>
                <a:lnTo>
                  <a:pt x="5542" y="470"/>
                </a:lnTo>
                <a:lnTo>
                  <a:pt x="5535" y="470"/>
                </a:lnTo>
                <a:lnTo>
                  <a:pt x="5529" y="476"/>
                </a:lnTo>
                <a:lnTo>
                  <a:pt x="5529" y="483"/>
                </a:lnTo>
                <a:lnTo>
                  <a:pt x="5542" y="470"/>
                </a:lnTo>
                <a:lnTo>
                  <a:pt x="5433" y="495"/>
                </a:lnTo>
                <a:lnTo>
                  <a:pt x="5523" y="270"/>
                </a:lnTo>
                <a:lnTo>
                  <a:pt x="5523" y="277"/>
                </a:lnTo>
                <a:lnTo>
                  <a:pt x="5529" y="283"/>
                </a:lnTo>
                <a:lnTo>
                  <a:pt x="5542" y="283"/>
                </a:lnTo>
                <a:lnTo>
                  <a:pt x="5535" y="270"/>
                </a:lnTo>
                <a:lnTo>
                  <a:pt x="5523" y="270"/>
                </a:lnTo>
                <a:lnTo>
                  <a:pt x="5433" y="495"/>
                </a:lnTo>
                <a:lnTo>
                  <a:pt x="5670" y="348"/>
                </a:lnTo>
                <a:lnTo>
                  <a:pt x="5645" y="354"/>
                </a:lnTo>
                <a:lnTo>
                  <a:pt x="5625" y="354"/>
                </a:lnTo>
                <a:lnTo>
                  <a:pt x="5600" y="373"/>
                </a:lnTo>
                <a:lnTo>
                  <a:pt x="5593" y="373"/>
                </a:lnTo>
                <a:lnTo>
                  <a:pt x="5587" y="367"/>
                </a:lnTo>
                <a:lnTo>
                  <a:pt x="5587" y="354"/>
                </a:lnTo>
                <a:lnTo>
                  <a:pt x="5593" y="354"/>
                </a:lnTo>
                <a:lnTo>
                  <a:pt x="5600" y="354"/>
                </a:lnTo>
                <a:lnTo>
                  <a:pt x="5580" y="348"/>
                </a:lnTo>
                <a:lnTo>
                  <a:pt x="5568" y="341"/>
                </a:lnTo>
                <a:lnTo>
                  <a:pt x="5754" y="264"/>
                </a:lnTo>
                <a:lnTo>
                  <a:pt x="5555" y="335"/>
                </a:lnTo>
                <a:lnTo>
                  <a:pt x="5535" y="315"/>
                </a:lnTo>
                <a:lnTo>
                  <a:pt x="5510" y="309"/>
                </a:lnTo>
                <a:lnTo>
                  <a:pt x="5478" y="309"/>
                </a:lnTo>
                <a:lnTo>
                  <a:pt x="5465" y="309"/>
                </a:lnTo>
                <a:lnTo>
                  <a:pt x="5433" y="303"/>
                </a:lnTo>
                <a:lnTo>
                  <a:pt x="5426" y="303"/>
                </a:lnTo>
                <a:lnTo>
                  <a:pt x="5426" y="309"/>
                </a:lnTo>
                <a:lnTo>
                  <a:pt x="5439" y="309"/>
                </a:lnTo>
                <a:lnTo>
                  <a:pt x="5484" y="315"/>
                </a:lnTo>
                <a:lnTo>
                  <a:pt x="5529" y="328"/>
                </a:lnTo>
                <a:lnTo>
                  <a:pt x="5535" y="335"/>
                </a:lnTo>
                <a:lnTo>
                  <a:pt x="5535" y="341"/>
                </a:lnTo>
                <a:lnTo>
                  <a:pt x="5529" y="348"/>
                </a:lnTo>
                <a:lnTo>
                  <a:pt x="5523" y="348"/>
                </a:lnTo>
                <a:lnTo>
                  <a:pt x="5510" y="348"/>
                </a:lnTo>
                <a:lnTo>
                  <a:pt x="5484" y="348"/>
                </a:lnTo>
                <a:lnTo>
                  <a:pt x="5445" y="354"/>
                </a:lnTo>
                <a:lnTo>
                  <a:pt x="5407" y="367"/>
                </a:lnTo>
                <a:lnTo>
                  <a:pt x="5368" y="380"/>
                </a:lnTo>
                <a:lnTo>
                  <a:pt x="5317" y="405"/>
                </a:lnTo>
                <a:lnTo>
                  <a:pt x="5310" y="412"/>
                </a:lnTo>
                <a:lnTo>
                  <a:pt x="5310" y="418"/>
                </a:lnTo>
                <a:lnTo>
                  <a:pt x="5317" y="418"/>
                </a:lnTo>
                <a:lnTo>
                  <a:pt x="5310" y="425"/>
                </a:lnTo>
                <a:lnTo>
                  <a:pt x="5291" y="431"/>
                </a:lnTo>
                <a:lnTo>
                  <a:pt x="5291" y="438"/>
                </a:lnTo>
                <a:lnTo>
                  <a:pt x="5304" y="438"/>
                </a:lnTo>
                <a:lnTo>
                  <a:pt x="5323" y="431"/>
                </a:lnTo>
                <a:lnTo>
                  <a:pt x="5349" y="418"/>
                </a:lnTo>
                <a:lnTo>
                  <a:pt x="5375" y="405"/>
                </a:lnTo>
                <a:lnTo>
                  <a:pt x="5439" y="386"/>
                </a:lnTo>
                <a:lnTo>
                  <a:pt x="5471" y="380"/>
                </a:lnTo>
                <a:lnTo>
                  <a:pt x="5490" y="380"/>
                </a:lnTo>
                <a:lnTo>
                  <a:pt x="5529" y="386"/>
                </a:lnTo>
                <a:lnTo>
                  <a:pt x="5587" y="399"/>
                </a:lnTo>
                <a:lnTo>
                  <a:pt x="5638" y="412"/>
                </a:lnTo>
                <a:lnTo>
                  <a:pt x="5664" y="425"/>
                </a:lnTo>
                <a:lnTo>
                  <a:pt x="5658" y="412"/>
                </a:lnTo>
                <a:lnTo>
                  <a:pt x="5645" y="405"/>
                </a:lnTo>
                <a:lnTo>
                  <a:pt x="5664" y="393"/>
                </a:lnTo>
                <a:lnTo>
                  <a:pt x="5664" y="386"/>
                </a:lnTo>
                <a:lnTo>
                  <a:pt x="5658" y="386"/>
                </a:lnTo>
                <a:lnTo>
                  <a:pt x="5651" y="380"/>
                </a:lnTo>
                <a:lnTo>
                  <a:pt x="5670" y="380"/>
                </a:lnTo>
                <a:lnTo>
                  <a:pt x="5664" y="373"/>
                </a:lnTo>
                <a:lnTo>
                  <a:pt x="5670" y="367"/>
                </a:lnTo>
                <a:lnTo>
                  <a:pt x="5703" y="341"/>
                </a:lnTo>
                <a:lnTo>
                  <a:pt x="5754" y="328"/>
                </a:lnTo>
                <a:lnTo>
                  <a:pt x="5754" y="315"/>
                </a:lnTo>
                <a:lnTo>
                  <a:pt x="5715" y="328"/>
                </a:lnTo>
                <a:lnTo>
                  <a:pt x="5670" y="348"/>
                </a:lnTo>
                <a:lnTo>
                  <a:pt x="5433" y="495"/>
                </a:lnTo>
                <a:lnTo>
                  <a:pt x="5465" y="367"/>
                </a:lnTo>
                <a:lnTo>
                  <a:pt x="5445" y="380"/>
                </a:lnTo>
                <a:lnTo>
                  <a:pt x="5439" y="380"/>
                </a:lnTo>
                <a:lnTo>
                  <a:pt x="5439" y="373"/>
                </a:lnTo>
                <a:lnTo>
                  <a:pt x="5445" y="354"/>
                </a:lnTo>
                <a:lnTo>
                  <a:pt x="5458" y="354"/>
                </a:lnTo>
                <a:lnTo>
                  <a:pt x="5471" y="354"/>
                </a:lnTo>
                <a:lnTo>
                  <a:pt x="5465" y="367"/>
                </a:lnTo>
                <a:lnTo>
                  <a:pt x="5433" y="495"/>
                </a:lnTo>
                <a:lnTo>
                  <a:pt x="3877" y="348"/>
                </a:lnTo>
                <a:lnTo>
                  <a:pt x="3896" y="348"/>
                </a:lnTo>
                <a:lnTo>
                  <a:pt x="3909" y="354"/>
                </a:lnTo>
                <a:lnTo>
                  <a:pt x="3922" y="354"/>
                </a:lnTo>
                <a:lnTo>
                  <a:pt x="3922" y="367"/>
                </a:lnTo>
                <a:lnTo>
                  <a:pt x="3928" y="367"/>
                </a:lnTo>
                <a:lnTo>
                  <a:pt x="3941" y="367"/>
                </a:lnTo>
                <a:lnTo>
                  <a:pt x="3941" y="354"/>
                </a:lnTo>
                <a:lnTo>
                  <a:pt x="3941" y="367"/>
                </a:lnTo>
                <a:lnTo>
                  <a:pt x="3948" y="373"/>
                </a:lnTo>
                <a:lnTo>
                  <a:pt x="3967" y="354"/>
                </a:lnTo>
                <a:lnTo>
                  <a:pt x="3954" y="354"/>
                </a:lnTo>
                <a:lnTo>
                  <a:pt x="3948" y="354"/>
                </a:lnTo>
                <a:lnTo>
                  <a:pt x="3948" y="348"/>
                </a:lnTo>
                <a:lnTo>
                  <a:pt x="3941" y="348"/>
                </a:lnTo>
                <a:lnTo>
                  <a:pt x="3928" y="348"/>
                </a:lnTo>
                <a:lnTo>
                  <a:pt x="3922" y="348"/>
                </a:lnTo>
                <a:lnTo>
                  <a:pt x="3915" y="341"/>
                </a:lnTo>
                <a:lnTo>
                  <a:pt x="3903" y="348"/>
                </a:lnTo>
                <a:lnTo>
                  <a:pt x="3903" y="341"/>
                </a:lnTo>
                <a:lnTo>
                  <a:pt x="3896" y="335"/>
                </a:lnTo>
                <a:lnTo>
                  <a:pt x="3883" y="341"/>
                </a:lnTo>
                <a:lnTo>
                  <a:pt x="3877" y="341"/>
                </a:lnTo>
                <a:lnTo>
                  <a:pt x="3877" y="348"/>
                </a:lnTo>
                <a:lnTo>
                  <a:pt x="5433" y="495"/>
                </a:lnTo>
                <a:lnTo>
                  <a:pt x="4095" y="341"/>
                </a:lnTo>
                <a:lnTo>
                  <a:pt x="4095" y="348"/>
                </a:lnTo>
                <a:lnTo>
                  <a:pt x="4102" y="335"/>
                </a:lnTo>
                <a:lnTo>
                  <a:pt x="4095" y="335"/>
                </a:lnTo>
                <a:lnTo>
                  <a:pt x="4095" y="341"/>
                </a:lnTo>
                <a:lnTo>
                  <a:pt x="5433" y="495"/>
                </a:lnTo>
                <a:lnTo>
                  <a:pt x="5413" y="502"/>
                </a:lnTo>
                <a:lnTo>
                  <a:pt x="5394" y="502"/>
                </a:lnTo>
                <a:lnTo>
                  <a:pt x="5413" y="508"/>
                </a:lnTo>
                <a:lnTo>
                  <a:pt x="5413" y="502"/>
                </a:lnTo>
                <a:lnTo>
                  <a:pt x="5433" y="495"/>
                </a:lnTo>
                <a:lnTo>
                  <a:pt x="5722" y="618"/>
                </a:lnTo>
                <a:lnTo>
                  <a:pt x="5754" y="605"/>
                </a:lnTo>
                <a:lnTo>
                  <a:pt x="5754" y="560"/>
                </a:lnTo>
                <a:lnTo>
                  <a:pt x="5625" y="618"/>
                </a:lnTo>
                <a:lnTo>
                  <a:pt x="5722" y="618"/>
                </a:lnTo>
                <a:lnTo>
                  <a:pt x="5433" y="495"/>
                </a:lnTo>
                <a:lnTo>
                  <a:pt x="3832" y="219"/>
                </a:lnTo>
                <a:lnTo>
                  <a:pt x="3819" y="219"/>
                </a:lnTo>
                <a:lnTo>
                  <a:pt x="3825" y="225"/>
                </a:lnTo>
                <a:lnTo>
                  <a:pt x="3832" y="219"/>
                </a:lnTo>
                <a:lnTo>
                  <a:pt x="5433" y="495"/>
                </a:lnTo>
                <a:lnTo>
                  <a:pt x="4822" y="476"/>
                </a:lnTo>
                <a:lnTo>
                  <a:pt x="4828" y="476"/>
                </a:lnTo>
                <a:lnTo>
                  <a:pt x="4828" y="470"/>
                </a:lnTo>
                <a:lnTo>
                  <a:pt x="4822" y="470"/>
                </a:lnTo>
                <a:lnTo>
                  <a:pt x="4809" y="470"/>
                </a:lnTo>
                <a:lnTo>
                  <a:pt x="4803" y="470"/>
                </a:lnTo>
                <a:lnTo>
                  <a:pt x="4803" y="476"/>
                </a:lnTo>
                <a:lnTo>
                  <a:pt x="4809" y="476"/>
                </a:lnTo>
                <a:lnTo>
                  <a:pt x="4822" y="476"/>
                </a:lnTo>
                <a:lnTo>
                  <a:pt x="5433" y="495"/>
                </a:lnTo>
                <a:lnTo>
                  <a:pt x="3787" y="322"/>
                </a:lnTo>
                <a:lnTo>
                  <a:pt x="3793" y="328"/>
                </a:lnTo>
                <a:lnTo>
                  <a:pt x="3800" y="328"/>
                </a:lnTo>
                <a:lnTo>
                  <a:pt x="3800" y="315"/>
                </a:lnTo>
                <a:lnTo>
                  <a:pt x="3793" y="315"/>
                </a:lnTo>
                <a:lnTo>
                  <a:pt x="3787" y="315"/>
                </a:lnTo>
                <a:lnTo>
                  <a:pt x="3787" y="322"/>
                </a:lnTo>
                <a:lnTo>
                  <a:pt x="5433" y="495"/>
                </a:lnTo>
                <a:lnTo>
                  <a:pt x="4713" y="560"/>
                </a:lnTo>
                <a:lnTo>
                  <a:pt x="4693" y="560"/>
                </a:lnTo>
                <a:lnTo>
                  <a:pt x="4674" y="560"/>
                </a:lnTo>
                <a:lnTo>
                  <a:pt x="4674" y="579"/>
                </a:lnTo>
                <a:lnTo>
                  <a:pt x="4693" y="579"/>
                </a:lnTo>
                <a:lnTo>
                  <a:pt x="4719" y="566"/>
                </a:lnTo>
                <a:lnTo>
                  <a:pt x="4745" y="566"/>
                </a:lnTo>
                <a:lnTo>
                  <a:pt x="4751" y="566"/>
                </a:lnTo>
                <a:lnTo>
                  <a:pt x="4758" y="560"/>
                </a:lnTo>
                <a:lnTo>
                  <a:pt x="4732" y="560"/>
                </a:lnTo>
                <a:lnTo>
                  <a:pt x="4713" y="560"/>
                </a:lnTo>
                <a:lnTo>
                  <a:pt x="5433" y="495"/>
                </a:lnTo>
                <a:lnTo>
                  <a:pt x="5715" y="470"/>
                </a:lnTo>
                <a:lnTo>
                  <a:pt x="5696" y="470"/>
                </a:lnTo>
                <a:lnTo>
                  <a:pt x="5690" y="470"/>
                </a:lnTo>
                <a:lnTo>
                  <a:pt x="5677" y="470"/>
                </a:lnTo>
                <a:lnTo>
                  <a:pt x="5638" y="483"/>
                </a:lnTo>
                <a:lnTo>
                  <a:pt x="5587" y="495"/>
                </a:lnTo>
                <a:lnTo>
                  <a:pt x="5561" y="508"/>
                </a:lnTo>
                <a:lnTo>
                  <a:pt x="5548" y="502"/>
                </a:lnTo>
                <a:lnTo>
                  <a:pt x="5529" y="508"/>
                </a:lnTo>
                <a:lnTo>
                  <a:pt x="5478" y="508"/>
                </a:lnTo>
                <a:lnTo>
                  <a:pt x="5452" y="515"/>
                </a:lnTo>
                <a:lnTo>
                  <a:pt x="5433" y="521"/>
                </a:lnTo>
                <a:lnTo>
                  <a:pt x="5394" y="521"/>
                </a:lnTo>
                <a:lnTo>
                  <a:pt x="5381" y="534"/>
                </a:lnTo>
                <a:lnTo>
                  <a:pt x="5355" y="540"/>
                </a:lnTo>
                <a:lnTo>
                  <a:pt x="5330" y="553"/>
                </a:lnTo>
                <a:lnTo>
                  <a:pt x="5317" y="553"/>
                </a:lnTo>
                <a:lnTo>
                  <a:pt x="5291" y="566"/>
                </a:lnTo>
                <a:lnTo>
                  <a:pt x="5259" y="585"/>
                </a:lnTo>
                <a:lnTo>
                  <a:pt x="5182" y="618"/>
                </a:lnTo>
                <a:lnTo>
                  <a:pt x="5208" y="618"/>
                </a:lnTo>
                <a:lnTo>
                  <a:pt x="5214" y="618"/>
                </a:lnTo>
                <a:lnTo>
                  <a:pt x="5233" y="611"/>
                </a:lnTo>
                <a:lnTo>
                  <a:pt x="5246" y="598"/>
                </a:lnTo>
                <a:lnTo>
                  <a:pt x="5265" y="592"/>
                </a:lnTo>
                <a:lnTo>
                  <a:pt x="5304" y="585"/>
                </a:lnTo>
                <a:lnTo>
                  <a:pt x="5330" y="579"/>
                </a:lnTo>
                <a:lnTo>
                  <a:pt x="5336" y="579"/>
                </a:lnTo>
                <a:lnTo>
                  <a:pt x="5349" y="566"/>
                </a:lnTo>
                <a:lnTo>
                  <a:pt x="5362" y="560"/>
                </a:lnTo>
                <a:lnTo>
                  <a:pt x="5368" y="553"/>
                </a:lnTo>
                <a:lnTo>
                  <a:pt x="5388" y="553"/>
                </a:lnTo>
                <a:lnTo>
                  <a:pt x="5407" y="560"/>
                </a:lnTo>
                <a:lnTo>
                  <a:pt x="5407" y="566"/>
                </a:lnTo>
                <a:lnTo>
                  <a:pt x="5394" y="566"/>
                </a:lnTo>
                <a:lnTo>
                  <a:pt x="5381" y="566"/>
                </a:lnTo>
                <a:lnTo>
                  <a:pt x="5362" y="585"/>
                </a:lnTo>
                <a:lnTo>
                  <a:pt x="5336" y="592"/>
                </a:lnTo>
                <a:lnTo>
                  <a:pt x="5304" y="598"/>
                </a:lnTo>
                <a:lnTo>
                  <a:pt x="5246" y="618"/>
                </a:lnTo>
                <a:lnTo>
                  <a:pt x="5317" y="618"/>
                </a:lnTo>
                <a:lnTo>
                  <a:pt x="5330" y="618"/>
                </a:lnTo>
                <a:lnTo>
                  <a:pt x="5349" y="611"/>
                </a:lnTo>
                <a:lnTo>
                  <a:pt x="5362" y="605"/>
                </a:lnTo>
                <a:lnTo>
                  <a:pt x="5375" y="605"/>
                </a:lnTo>
                <a:lnTo>
                  <a:pt x="5394" y="598"/>
                </a:lnTo>
                <a:lnTo>
                  <a:pt x="5407" y="585"/>
                </a:lnTo>
                <a:lnTo>
                  <a:pt x="5413" y="579"/>
                </a:lnTo>
                <a:lnTo>
                  <a:pt x="5426" y="566"/>
                </a:lnTo>
                <a:lnTo>
                  <a:pt x="5445" y="560"/>
                </a:lnTo>
                <a:lnTo>
                  <a:pt x="5452" y="560"/>
                </a:lnTo>
                <a:lnTo>
                  <a:pt x="5445" y="579"/>
                </a:lnTo>
                <a:lnTo>
                  <a:pt x="5471" y="560"/>
                </a:lnTo>
                <a:lnTo>
                  <a:pt x="5490" y="553"/>
                </a:lnTo>
                <a:lnTo>
                  <a:pt x="5510" y="540"/>
                </a:lnTo>
                <a:lnTo>
                  <a:pt x="5516" y="547"/>
                </a:lnTo>
                <a:lnTo>
                  <a:pt x="5516" y="553"/>
                </a:lnTo>
                <a:lnTo>
                  <a:pt x="5555" y="534"/>
                </a:lnTo>
                <a:lnTo>
                  <a:pt x="5580" y="528"/>
                </a:lnTo>
                <a:lnTo>
                  <a:pt x="5593" y="534"/>
                </a:lnTo>
                <a:lnTo>
                  <a:pt x="5613" y="540"/>
                </a:lnTo>
                <a:lnTo>
                  <a:pt x="5632" y="540"/>
                </a:lnTo>
                <a:lnTo>
                  <a:pt x="5645" y="534"/>
                </a:lnTo>
                <a:lnTo>
                  <a:pt x="5632" y="528"/>
                </a:lnTo>
                <a:lnTo>
                  <a:pt x="5638" y="521"/>
                </a:lnTo>
                <a:lnTo>
                  <a:pt x="5645" y="521"/>
                </a:lnTo>
                <a:lnTo>
                  <a:pt x="5658" y="521"/>
                </a:lnTo>
                <a:lnTo>
                  <a:pt x="5670" y="521"/>
                </a:lnTo>
                <a:lnTo>
                  <a:pt x="5683" y="528"/>
                </a:lnTo>
                <a:lnTo>
                  <a:pt x="5690" y="528"/>
                </a:lnTo>
                <a:lnTo>
                  <a:pt x="5690" y="521"/>
                </a:lnTo>
                <a:lnTo>
                  <a:pt x="5683" y="515"/>
                </a:lnTo>
                <a:lnTo>
                  <a:pt x="5677" y="515"/>
                </a:lnTo>
                <a:lnTo>
                  <a:pt x="5670" y="515"/>
                </a:lnTo>
                <a:lnTo>
                  <a:pt x="5658" y="508"/>
                </a:lnTo>
                <a:lnTo>
                  <a:pt x="5664" y="502"/>
                </a:lnTo>
                <a:lnTo>
                  <a:pt x="5690" y="489"/>
                </a:lnTo>
                <a:lnTo>
                  <a:pt x="5754" y="476"/>
                </a:lnTo>
                <a:lnTo>
                  <a:pt x="5754" y="444"/>
                </a:lnTo>
                <a:lnTo>
                  <a:pt x="5741" y="450"/>
                </a:lnTo>
                <a:lnTo>
                  <a:pt x="5715" y="470"/>
                </a:lnTo>
                <a:lnTo>
                  <a:pt x="5433" y="495"/>
                </a:lnTo>
                <a:lnTo>
                  <a:pt x="5484" y="534"/>
                </a:lnTo>
                <a:lnTo>
                  <a:pt x="5452" y="540"/>
                </a:lnTo>
                <a:lnTo>
                  <a:pt x="5426" y="553"/>
                </a:lnTo>
                <a:lnTo>
                  <a:pt x="5420" y="553"/>
                </a:lnTo>
                <a:lnTo>
                  <a:pt x="5420" y="547"/>
                </a:lnTo>
                <a:lnTo>
                  <a:pt x="5439" y="534"/>
                </a:lnTo>
                <a:lnTo>
                  <a:pt x="5465" y="528"/>
                </a:lnTo>
                <a:lnTo>
                  <a:pt x="5490" y="521"/>
                </a:lnTo>
                <a:lnTo>
                  <a:pt x="5497" y="528"/>
                </a:lnTo>
                <a:lnTo>
                  <a:pt x="5484" y="534"/>
                </a:lnTo>
                <a:lnTo>
                  <a:pt x="5433" y="495"/>
                </a:lnTo>
                <a:lnTo>
                  <a:pt x="4751" y="540"/>
                </a:lnTo>
                <a:lnTo>
                  <a:pt x="4725" y="534"/>
                </a:lnTo>
                <a:lnTo>
                  <a:pt x="4700" y="534"/>
                </a:lnTo>
                <a:lnTo>
                  <a:pt x="4700" y="540"/>
                </a:lnTo>
                <a:lnTo>
                  <a:pt x="4706" y="540"/>
                </a:lnTo>
                <a:lnTo>
                  <a:pt x="4732" y="547"/>
                </a:lnTo>
                <a:lnTo>
                  <a:pt x="4777" y="540"/>
                </a:lnTo>
                <a:lnTo>
                  <a:pt x="4803" y="534"/>
                </a:lnTo>
                <a:lnTo>
                  <a:pt x="4803" y="534"/>
                </a:lnTo>
                <a:lnTo>
                  <a:pt x="4777" y="534"/>
                </a:lnTo>
                <a:lnTo>
                  <a:pt x="4751" y="540"/>
                </a:lnTo>
                <a:lnTo>
                  <a:pt x="5433" y="495"/>
                </a:lnTo>
                <a:lnTo>
                  <a:pt x="3819" y="335"/>
                </a:lnTo>
                <a:lnTo>
                  <a:pt x="3838" y="341"/>
                </a:lnTo>
                <a:lnTo>
                  <a:pt x="3864" y="341"/>
                </a:lnTo>
                <a:lnTo>
                  <a:pt x="3877" y="335"/>
                </a:lnTo>
                <a:lnTo>
                  <a:pt x="3870" y="328"/>
                </a:lnTo>
                <a:lnTo>
                  <a:pt x="3851" y="328"/>
                </a:lnTo>
                <a:lnTo>
                  <a:pt x="3845" y="328"/>
                </a:lnTo>
                <a:lnTo>
                  <a:pt x="3838" y="328"/>
                </a:lnTo>
                <a:lnTo>
                  <a:pt x="3819" y="328"/>
                </a:lnTo>
                <a:lnTo>
                  <a:pt x="3819" y="335"/>
                </a:lnTo>
                <a:lnTo>
                  <a:pt x="5433" y="495"/>
                </a:lnTo>
                <a:lnTo>
                  <a:pt x="3813" y="328"/>
                </a:lnTo>
                <a:lnTo>
                  <a:pt x="3819" y="328"/>
                </a:lnTo>
                <a:lnTo>
                  <a:pt x="3825" y="322"/>
                </a:lnTo>
                <a:lnTo>
                  <a:pt x="3819" y="322"/>
                </a:lnTo>
                <a:lnTo>
                  <a:pt x="3806" y="328"/>
                </a:lnTo>
                <a:lnTo>
                  <a:pt x="3813" y="328"/>
                </a:lnTo>
                <a:lnTo>
                  <a:pt x="5433" y="495"/>
                </a:lnTo>
                <a:lnTo>
                  <a:pt x="3825" y="290"/>
                </a:lnTo>
                <a:lnTo>
                  <a:pt x="3825" y="296"/>
                </a:lnTo>
                <a:lnTo>
                  <a:pt x="3832" y="296"/>
                </a:lnTo>
                <a:lnTo>
                  <a:pt x="3838" y="290"/>
                </a:lnTo>
                <a:lnTo>
                  <a:pt x="3838" y="283"/>
                </a:lnTo>
                <a:lnTo>
                  <a:pt x="3832" y="283"/>
                </a:lnTo>
                <a:lnTo>
                  <a:pt x="3825" y="290"/>
                </a:lnTo>
                <a:lnTo>
                  <a:pt x="5433" y="495"/>
                </a:lnTo>
                <a:lnTo>
                  <a:pt x="5413" y="309"/>
                </a:lnTo>
                <a:lnTo>
                  <a:pt x="5407" y="303"/>
                </a:lnTo>
                <a:lnTo>
                  <a:pt x="5394" y="303"/>
                </a:lnTo>
                <a:lnTo>
                  <a:pt x="5388" y="296"/>
                </a:lnTo>
                <a:lnTo>
                  <a:pt x="5388" y="303"/>
                </a:lnTo>
                <a:lnTo>
                  <a:pt x="5394" y="309"/>
                </a:lnTo>
                <a:lnTo>
                  <a:pt x="5407" y="309"/>
                </a:lnTo>
                <a:lnTo>
                  <a:pt x="5413" y="309"/>
                </a:lnTo>
                <a:lnTo>
                  <a:pt x="5433" y="495"/>
                </a:lnTo>
                <a:lnTo>
                  <a:pt x="5458" y="168"/>
                </a:lnTo>
                <a:lnTo>
                  <a:pt x="5484" y="174"/>
                </a:lnTo>
                <a:lnTo>
                  <a:pt x="5529" y="180"/>
                </a:lnTo>
                <a:lnTo>
                  <a:pt x="5548" y="187"/>
                </a:lnTo>
                <a:lnTo>
                  <a:pt x="5574" y="187"/>
                </a:lnTo>
                <a:lnTo>
                  <a:pt x="5574" y="193"/>
                </a:lnTo>
                <a:lnTo>
                  <a:pt x="5587" y="200"/>
                </a:lnTo>
                <a:lnTo>
                  <a:pt x="5613" y="206"/>
                </a:lnTo>
                <a:lnTo>
                  <a:pt x="5632" y="213"/>
                </a:lnTo>
                <a:lnTo>
                  <a:pt x="5638" y="213"/>
                </a:lnTo>
                <a:lnTo>
                  <a:pt x="5638" y="206"/>
                </a:lnTo>
                <a:lnTo>
                  <a:pt x="5625" y="200"/>
                </a:lnTo>
                <a:lnTo>
                  <a:pt x="5593" y="187"/>
                </a:lnTo>
                <a:lnTo>
                  <a:pt x="5555" y="180"/>
                </a:lnTo>
                <a:lnTo>
                  <a:pt x="5529" y="174"/>
                </a:lnTo>
                <a:lnTo>
                  <a:pt x="5478" y="168"/>
                </a:lnTo>
                <a:lnTo>
                  <a:pt x="5458" y="168"/>
                </a:lnTo>
                <a:lnTo>
                  <a:pt x="5452" y="168"/>
                </a:lnTo>
                <a:lnTo>
                  <a:pt x="5458" y="168"/>
                </a:lnTo>
                <a:lnTo>
                  <a:pt x="5433" y="495"/>
                </a:lnTo>
                <a:lnTo>
                  <a:pt x="3735" y="335"/>
                </a:lnTo>
                <a:lnTo>
                  <a:pt x="3742" y="335"/>
                </a:lnTo>
                <a:lnTo>
                  <a:pt x="3735" y="328"/>
                </a:lnTo>
                <a:lnTo>
                  <a:pt x="3729" y="335"/>
                </a:lnTo>
                <a:lnTo>
                  <a:pt x="3735" y="335"/>
                </a:lnTo>
                <a:lnTo>
                  <a:pt x="5433" y="495"/>
                </a:lnTo>
                <a:lnTo>
                  <a:pt x="3748" y="341"/>
                </a:lnTo>
                <a:lnTo>
                  <a:pt x="3761" y="341"/>
                </a:lnTo>
                <a:lnTo>
                  <a:pt x="3768" y="341"/>
                </a:lnTo>
                <a:lnTo>
                  <a:pt x="3761" y="335"/>
                </a:lnTo>
                <a:lnTo>
                  <a:pt x="3748" y="341"/>
                </a:lnTo>
                <a:lnTo>
                  <a:pt x="5433" y="495"/>
                </a:lnTo>
                <a:lnTo>
                  <a:pt x="3716" y="335"/>
                </a:lnTo>
                <a:lnTo>
                  <a:pt x="3723" y="328"/>
                </a:lnTo>
                <a:lnTo>
                  <a:pt x="3716" y="328"/>
                </a:lnTo>
                <a:lnTo>
                  <a:pt x="3710" y="328"/>
                </a:lnTo>
                <a:lnTo>
                  <a:pt x="3703" y="335"/>
                </a:lnTo>
                <a:lnTo>
                  <a:pt x="3716" y="335"/>
                </a:lnTo>
                <a:lnTo>
                  <a:pt x="5433" y="495"/>
                </a:lnTo>
                <a:lnTo>
                  <a:pt x="3825" y="354"/>
                </a:lnTo>
                <a:lnTo>
                  <a:pt x="3838" y="367"/>
                </a:lnTo>
                <a:lnTo>
                  <a:pt x="3845" y="367"/>
                </a:lnTo>
                <a:lnTo>
                  <a:pt x="3845" y="354"/>
                </a:lnTo>
                <a:lnTo>
                  <a:pt x="3838" y="354"/>
                </a:lnTo>
                <a:lnTo>
                  <a:pt x="3825" y="354"/>
                </a:lnTo>
                <a:lnTo>
                  <a:pt x="5433" y="495"/>
                </a:lnTo>
                <a:lnTo>
                  <a:pt x="4089" y="277"/>
                </a:lnTo>
                <a:lnTo>
                  <a:pt x="4089" y="270"/>
                </a:lnTo>
                <a:lnTo>
                  <a:pt x="4083" y="270"/>
                </a:lnTo>
                <a:lnTo>
                  <a:pt x="4076" y="270"/>
                </a:lnTo>
                <a:lnTo>
                  <a:pt x="4076" y="277"/>
                </a:lnTo>
                <a:lnTo>
                  <a:pt x="4089" y="277"/>
                </a:lnTo>
                <a:lnTo>
                  <a:pt x="5433" y="495"/>
                </a:lnTo>
                <a:lnTo>
                  <a:pt x="4044" y="412"/>
                </a:lnTo>
                <a:lnTo>
                  <a:pt x="4038" y="412"/>
                </a:lnTo>
                <a:lnTo>
                  <a:pt x="4044" y="418"/>
                </a:lnTo>
                <a:lnTo>
                  <a:pt x="4057" y="425"/>
                </a:lnTo>
                <a:lnTo>
                  <a:pt x="4070" y="431"/>
                </a:lnTo>
                <a:lnTo>
                  <a:pt x="4076" y="431"/>
                </a:lnTo>
                <a:lnTo>
                  <a:pt x="4076" y="425"/>
                </a:lnTo>
                <a:lnTo>
                  <a:pt x="4057" y="418"/>
                </a:lnTo>
                <a:lnTo>
                  <a:pt x="4044" y="412"/>
                </a:lnTo>
                <a:lnTo>
                  <a:pt x="5433" y="495"/>
                </a:lnTo>
                <a:lnTo>
                  <a:pt x="4044" y="270"/>
                </a:lnTo>
                <a:lnTo>
                  <a:pt x="4044" y="264"/>
                </a:lnTo>
                <a:lnTo>
                  <a:pt x="4044" y="251"/>
                </a:lnTo>
                <a:lnTo>
                  <a:pt x="4038" y="251"/>
                </a:lnTo>
                <a:lnTo>
                  <a:pt x="4031" y="251"/>
                </a:lnTo>
                <a:lnTo>
                  <a:pt x="4044" y="270"/>
                </a:lnTo>
                <a:lnTo>
                  <a:pt x="5433" y="495"/>
                </a:lnTo>
                <a:lnTo>
                  <a:pt x="5220" y="296"/>
                </a:lnTo>
                <a:lnTo>
                  <a:pt x="5246" y="296"/>
                </a:lnTo>
                <a:lnTo>
                  <a:pt x="5291" y="296"/>
                </a:lnTo>
                <a:lnTo>
                  <a:pt x="5343" y="303"/>
                </a:lnTo>
                <a:lnTo>
                  <a:pt x="5368" y="303"/>
                </a:lnTo>
                <a:lnTo>
                  <a:pt x="5375" y="303"/>
                </a:lnTo>
                <a:lnTo>
                  <a:pt x="5368" y="303"/>
                </a:lnTo>
                <a:lnTo>
                  <a:pt x="5349" y="290"/>
                </a:lnTo>
                <a:lnTo>
                  <a:pt x="5323" y="290"/>
                </a:lnTo>
                <a:lnTo>
                  <a:pt x="5278" y="290"/>
                </a:lnTo>
                <a:lnTo>
                  <a:pt x="5233" y="290"/>
                </a:lnTo>
                <a:lnTo>
                  <a:pt x="5220" y="296"/>
                </a:lnTo>
                <a:lnTo>
                  <a:pt x="5214" y="296"/>
                </a:lnTo>
                <a:lnTo>
                  <a:pt x="5220" y="296"/>
                </a:lnTo>
                <a:lnTo>
                  <a:pt x="5433" y="495"/>
                </a:lnTo>
                <a:lnTo>
                  <a:pt x="3935" y="393"/>
                </a:lnTo>
                <a:lnTo>
                  <a:pt x="3928" y="386"/>
                </a:lnTo>
                <a:lnTo>
                  <a:pt x="3922" y="380"/>
                </a:lnTo>
                <a:lnTo>
                  <a:pt x="3903" y="373"/>
                </a:lnTo>
                <a:lnTo>
                  <a:pt x="3890" y="373"/>
                </a:lnTo>
                <a:lnTo>
                  <a:pt x="3903" y="380"/>
                </a:lnTo>
                <a:lnTo>
                  <a:pt x="3903" y="386"/>
                </a:lnTo>
                <a:lnTo>
                  <a:pt x="3922" y="393"/>
                </a:lnTo>
                <a:lnTo>
                  <a:pt x="3935" y="393"/>
                </a:lnTo>
                <a:lnTo>
                  <a:pt x="5433" y="495"/>
                </a:lnTo>
                <a:lnTo>
                  <a:pt x="3851" y="373"/>
                </a:lnTo>
                <a:lnTo>
                  <a:pt x="3864" y="373"/>
                </a:lnTo>
                <a:lnTo>
                  <a:pt x="3864" y="367"/>
                </a:lnTo>
                <a:lnTo>
                  <a:pt x="3851" y="373"/>
                </a:lnTo>
                <a:lnTo>
                  <a:pt x="5433" y="495"/>
                </a:lnTo>
                <a:lnTo>
                  <a:pt x="4211" y="373"/>
                </a:lnTo>
                <a:lnTo>
                  <a:pt x="4218" y="380"/>
                </a:lnTo>
                <a:lnTo>
                  <a:pt x="4224" y="380"/>
                </a:lnTo>
                <a:lnTo>
                  <a:pt x="4218" y="367"/>
                </a:lnTo>
                <a:lnTo>
                  <a:pt x="4205" y="367"/>
                </a:lnTo>
                <a:lnTo>
                  <a:pt x="4198" y="367"/>
                </a:lnTo>
                <a:lnTo>
                  <a:pt x="4198" y="373"/>
                </a:lnTo>
                <a:lnTo>
                  <a:pt x="4211" y="373"/>
                </a:lnTo>
                <a:lnTo>
                  <a:pt x="5433" y="495"/>
                </a:lnTo>
                <a:lnTo>
                  <a:pt x="4031" y="328"/>
                </a:lnTo>
                <a:lnTo>
                  <a:pt x="4038" y="328"/>
                </a:lnTo>
                <a:lnTo>
                  <a:pt x="4044" y="328"/>
                </a:lnTo>
                <a:lnTo>
                  <a:pt x="4050" y="335"/>
                </a:lnTo>
                <a:lnTo>
                  <a:pt x="4050" y="328"/>
                </a:lnTo>
                <a:lnTo>
                  <a:pt x="4044" y="322"/>
                </a:lnTo>
                <a:lnTo>
                  <a:pt x="4031" y="315"/>
                </a:lnTo>
                <a:lnTo>
                  <a:pt x="4025" y="315"/>
                </a:lnTo>
                <a:lnTo>
                  <a:pt x="4025" y="328"/>
                </a:lnTo>
                <a:lnTo>
                  <a:pt x="4031" y="328"/>
                </a:lnTo>
                <a:lnTo>
                  <a:pt x="5433" y="495"/>
                </a:lnTo>
                <a:lnTo>
                  <a:pt x="3922" y="309"/>
                </a:lnTo>
                <a:lnTo>
                  <a:pt x="3922" y="303"/>
                </a:lnTo>
                <a:lnTo>
                  <a:pt x="3915" y="296"/>
                </a:lnTo>
                <a:lnTo>
                  <a:pt x="3909" y="296"/>
                </a:lnTo>
                <a:lnTo>
                  <a:pt x="3903" y="303"/>
                </a:lnTo>
                <a:lnTo>
                  <a:pt x="3922" y="309"/>
                </a:lnTo>
                <a:lnTo>
                  <a:pt x="5433" y="495"/>
                </a:lnTo>
                <a:lnTo>
                  <a:pt x="4237" y="380"/>
                </a:lnTo>
                <a:lnTo>
                  <a:pt x="4301" y="354"/>
                </a:lnTo>
                <a:lnTo>
                  <a:pt x="4365" y="322"/>
                </a:lnTo>
                <a:lnTo>
                  <a:pt x="4443" y="296"/>
                </a:lnTo>
                <a:lnTo>
                  <a:pt x="4520" y="251"/>
                </a:lnTo>
                <a:lnTo>
                  <a:pt x="4533" y="245"/>
                </a:lnTo>
                <a:lnTo>
                  <a:pt x="4545" y="245"/>
                </a:lnTo>
                <a:lnTo>
                  <a:pt x="4584" y="232"/>
                </a:lnTo>
                <a:lnTo>
                  <a:pt x="4668" y="193"/>
                </a:lnTo>
                <a:lnTo>
                  <a:pt x="4732" y="174"/>
                </a:lnTo>
                <a:lnTo>
                  <a:pt x="4777" y="155"/>
                </a:lnTo>
                <a:lnTo>
                  <a:pt x="4873" y="142"/>
                </a:lnTo>
                <a:lnTo>
                  <a:pt x="4931" y="142"/>
                </a:lnTo>
                <a:lnTo>
                  <a:pt x="4970" y="155"/>
                </a:lnTo>
                <a:lnTo>
                  <a:pt x="5040" y="161"/>
                </a:lnTo>
                <a:lnTo>
                  <a:pt x="5079" y="168"/>
                </a:lnTo>
                <a:lnTo>
                  <a:pt x="5118" y="174"/>
                </a:lnTo>
                <a:lnTo>
                  <a:pt x="5143" y="180"/>
                </a:lnTo>
                <a:lnTo>
                  <a:pt x="5188" y="187"/>
                </a:lnTo>
                <a:lnTo>
                  <a:pt x="5214" y="193"/>
                </a:lnTo>
                <a:lnTo>
                  <a:pt x="5227" y="193"/>
                </a:lnTo>
                <a:lnTo>
                  <a:pt x="5246" y="187"/>
                </a:lnTo>
                <a:lnTo>
                  <a:pt x="5265" y="187"/>
                </a:lnTo>
                <a:lnTo>
                  <a:pt x="5073" y="155"/>
                </a:lnTo>
                <a:lnTo>
                  <a:pt x="4983" y="135"/>
                </a:lnTo>
                <a:lnTo>
                  <a:pt x="4918" y="129"/>
                </a:lnTo>
                <a:lnTo>
                  <a:pt x="4848" y="129"/>
                </a:lnTo>
                <a:lnTo>
                  <a:pt x="4770" y="142"/>
                </a:lnTo>
                <a:lnTo>
                  <a:pt x="4687" y="174"/>
                </a:lnTo>
                <a:lnTo>
                  <a:pt x="4565" y="213"/>
                </a:lnTo>
                <a:lnTo>
                  <a:pt x="4545" y="225"/>
                </a:lnTo>
                <a:lnTo>
                  <a:pt x="4539" y="232"/>
                </a:lnTo>
                <a:lnTo>
                  <a:pt x="4507" y="245"/>
                </a:lnTo>
                <a:lnTo>
                  <a:pt x="4481" y="264"/>
                </a:lnTo>
                <a:lnTo>
                  <a:pt x="4455" y="283"/>
                </a:lnTo>
                <a:lnTo>
                  <a:pt x="4378" y="309"/>
                </a:lnTo>
                <a:lnTo>
                  <a:pt x="4295" y="341"/>
                </a:lnTo>
                <a:lnTo>
                  <a:pt x="4288" y="341"/>
                </a:lnTo>
                <a:lnTo>
                  <a:pt x="4275" y="348"/>
                </a:lnTo>
                <a:lnTo>
                  <a:pt x="4243" y="373"/>
                </a:lnTo>
                <a:lnTo>
                  <a:pt x="4237" y="380"/>
                </a:lnTo>
                <a:lnTo>
                  <a:pt x="5433" y="495"/>
                </a:lnTo>
                <a:lnTo>
                  <a:pt x="4301" y="386"/>
                </a:lnTo>
                <a:lnTo>
                  <a:pt x="4288" y="380"/>
                </a:lnTo>
                <a:lnTo>
                  <a:pt x="4275" y="380"/>
                </a:lnTo>
                <a:lnTo>
                  <a:pt x="4275" y="386"/>
                </a:lnTo>
                <a:lnTo>
                  <a:pt x="4275" y="393"/>
                </a:lnTo>
                <a:lnTo>
                  <a:pt x="4282" y="393"/>
                </a:lnTo>
                <a:lnTo>
                  <a:pt x="4295" y="393"/>
                </a:lnTo>
                <a:lnTo>
                  <a:pt x="4308" y="399"/>
                </a:lnTo>
                <a:lnTo>
                  <a:pt x="4314" y="399"/>
                </a:lnTo>
                <a:lnTo>
                  <a:pt x="4314" y="393"/>
                </a:lnTo>
                <a:lnTo>
                  <a:pt x="4308" y="393"/>
                </a:lnTo>
                <a:lnTo>
                  <a:pt x="4308" y="386"/>
                </a:lnTo>
                <a:lnTo>
                  <a:pt x="4301" y="386"/>
                </a:lnTo>
                <a:lnTo>
                  <a:pt x="5433" y="495"/>
                </a:lnTo>
                <a:lnTo>
                  <a:pt x="3787" y="283"/>
                </a:lnTo>
                <a:lnTo>
                  <a:pt x="3793" y="290"/>
                </a:lnTo>
                <a:lnTo>
                  <a:pt x="3793" y="277"/>
                </a:lnTo>
                <a:lnTo>
                  <a:pt x="3787" y="277"/>
                </a:lnTo>
                <a:lnTo>
                  <a:pt x="3787" y="283"/>
                </a:lnTo>
                <a:lnTo>
                  <a:pt x="5433" y="495"/>
                </a:lnTo>
                <a:lnTo>
                  <a:pt x="3543" y="386"/>
                </a:lnTo>
                <a:lnTo>
                  <a:pt x="3498" y="386"/>
                </a:lnTo>
                <a:lnTo>
                  <a:pt x="3485" y="386"/>
                </a:lnTo>
                <a:lnTo>
                  <a:pt x="3478" y="393"/>
                </a:lnTo>
                <a:lnTo>
                  <a:pt x="3465" y="405"/>
                </a:lnTo>
                <a:lnTo>
                  <a:pt x="3459" y="405"/>
                </a:lnTo>
                <a:lnTo>
                  <a:pt x="3465" y="405"/>
                </a:lnTo>
                <a:lnTo>
                  <a:pt x="3491" y="399"/>
                </a:lnTo>
                <a:lnTo>
                  <a:pt x="3517" y="399"/>
                </a:lnTo>
                <a:lnTo>
                  <a:pt x="3568" y="399"/>
                </a:lnTo>
                <a:lnTo>
                  <a:pt x="3626" y="405"/>
                </a:lnTo>
                <a:lnTo>
                  <a:pt x="3703" y="412"/>
                </a:lnTo>
                <a:lnTo>
                  <a:pt x="3665" y="405"/>
                </a:lnTo>
                <a:lnTo>
                  <a:pt x="3620" y="399"/>
                </a:lnTo>
                <a:lnTo>
                  <a:pt x="3543" y="386"/>
                </a:lnTo>
                <a:lnTo>
                  <a:pt x="5433" y="495"/>
                </a:lnTo>
                <a:lnTo>
                  <a:pt x="4005" y="251"/>
                </a:lnTo>
                <a:lnTo>
                  <a:pt x="4012" y="245"/>
                </a:lnTo>
                <a:lnTo>
                  <a:pt x="4012" y="238"/>
                </a:lnTo>
                <a:lnTo>
                  <a:pt x="3999" y="245"/>
                </a:lnTo>
                <a:lnTo>
                  <a:pt x="3999" y="251"/>
                </a:lnTo>
                <a:lnTo>
                  <a:pt x="4005" y="251"/>
                </a:lnTo>
                <a:lnTo>
                  <a:pt x="5433" y="495"/>
                </a:lnTo>
                <a:lnTo>
                  <a:pt x="4790" y="495"/>
                </a:lnTo>
                <a:lnTo>
                  <a:pt x="4803" y="489"/>
                </a:lnTo>
                <a:lnTo>
                  <a:pt x="4796" y="489"/>
                </a:lnTo>
                <a:lnTo>
                  <a:pt x="4777" y="483"/>
                </a:lnTo>
                <a:lnTo>
                  <a:pt x="4764" y="483"/>
                </a:lnTo>
                <a:lnTo>
                  <a:pt x="4738" y="495"/>
                </a:lnTo>
                <a:lnTo>
                  <a:pt x="4687" y="515"/>
                </a:lnTo>
                <a:lnTo>
                  <a:pt x="4668" y="521"/>
                </a:lnTo>
                <a:lnTo>
                  <a:pt x="4655" y="528"/>
                </a:lnTo>
                <a:lnTo>
                  <a:pt x="4635" y="528"/>
                </a:lnTo>
                <a:lnTo>
                  <a:pt x="4623" y="521"/>
                </a:lnTo>
                <a:lnTo>
                  <a:pt x="4545" y="515"/>
                </a:lnTo>
                <a:lnTo>
                  <a:pt x="4500" y="502"/>
                </a:lnTo>
                <a:lnTo>
                  <a:pt x="4436" y="489"/>
                </a:lnTo>
                <a:lnTo>
                  <a:pt x="4398" y="476"/>
                </a:lnTo>
                <a:lnTo>
                  <a:pt x="4378" y="470"/>
                </a:lnTo>
                <a:lnTo>
                  <a:pt x="4365" y="470"/>
                </a:lnTo>
                <a:lnTo>
                  <a:pt x="4365" y="483"/>
                </a:lnTo>
                <a:lnTo>
                  <a:pt x="4378" y="489"/>
                </a:lnTo>
                <a:lnTo>
                  <a:pt x="4398" y="489"/>
                </a:lnTo>
                <a:lnTo>
                  <a:pt x="4410" y="489"/>
                </a:lnTo>
                <a:lnTo>
                  <a:pt x="4417" y="495"/>
                </a:lnTo>
                <a:lnTo>
                  <a:pt x="4423" y="502"/>
                </a:lnTo>
                <a:lnTo>
                  <a:pt x="4449" y="502"/>
                </a:lnTo>
                <a:lnTo>
                  <a:pt x="4468" y="508"/>
                </a:lnTo>
                <a:lnTo>
                  <a:pt x="4507" y="521"/>
                </a:lnTo>
                <a:lnTo>
                  <a:pt x="4552" y="521"/>
                </a:lnTo>
                <a:lnTo>
                  <a:pt x="4590" y="528"/>
                </a:lnTo>
                <a:lnTo>
                  <a:pt x="4616" y="528"/>
                </a:lnTo>
                <a:lnTo>
                  <a:pt x="4603" y="540"/>
                </a:lnTo>
                <a:lnTo>
                  <a:pt x="4590" y="540"/>
                </a:lnTo>
                <a:lnTo>
                  <a:pt x="4552" y="553"/>
                </a:lnTo>
                <a:lnTo>
                  <a:pt x="4526" y="560"/>
                </a:lnTo>
                <a:lnTo>
                  <a:pt x="4520" y="566"/>
                </a:lnTo>
                <a:lnTo>
                  <a:pt x="4513" y="566"/>
                </a:lnTo>
                <a:lnTo>
                  <a:pt x="4488" y="553"/>
                </a:lnTo>
                <a:lnTo>
                  <a:pt x="4468" y="547"/>
                </a:lnTo>
                <a:lnTo>
                  <a:pt x="4462" y="547"/>
                </a:lnTo>
                <a:lnTo>
                  <a:pt x="4462" y="553"/>
                </a:lnTo>
                <a:lnTo>
                  <a:pt x="4481" y="560"/>
                </a:lnTo>
                <a:lnTo>
                  <a:pt x="4494" y="566"/>
                </a:lnTo>
                <a:lnTo>
                  <a:pt x="4494" y="579"/>
                </a:lnTo>
                <a:lnTo>
                  <a:pt x="4488" y="585"/>
                </a:lnTo>
                <a:lnTo>
                  <a:pt x="4481" y="592"/>
                </a:lnTo>
                <a:lnTo>
                  <a:pt x="4462" y="598"/>
                </a:lnTo>
                <a:lnTo>
                  <a:pt x="4449" y="598"/>
                </a:lnTo>
                <a:lnTo>
                  <a:pt x="4436" y="598"/>
                </a:lnTo>
                <a:lnTo>
                  <a:pt x="4423" y="592"/>
                </a:lnTo>
                <a:lnTo>
                  <a:pt x="4410" y="585"/>
                </a:lnTo>
                <a:lnTo>
                  <a:pt x="4404" y="579"/>
                </a:lnTo>
                <a:lnTo>
                  <a:pt x="4398" y="566"/>
                </a:lnTo>
                <a:lnTo>
                  <a:pt x="4385" y="566"/>
                </a:lnTo>
                <a:lnTo>
                  <a:pt x="4346" y="566"/>
                </a:lnTo>
                <a:lnTo>
                  <a:pt x="4314" y="560"/>
                </a:lnTo>
                <a:lnTo>
                  <a:pt x="4250" y="547"/>
                </a:lnTo>
                <a:lnTo>
                  <a:pt x="4205" y="540"/>
                </a:lnTo>
                <a:lnTo>
                  <a:pt x="4179" y="534"/>
                </a:lnTo>
                <a:lnTo>
                  <a:pt x="4153" y="528"/>
                </a:lnTo>
                <a:lnTo>
                  <a:pt x="4147" y="521"/>
                </a:lnTo>
                <a:lnTo>
                  <a:pt x="4160" y="521"/>
                </a:lnTo>
                <a:lnTo>
                  <a:pt x="4205" y="521"/>
                </a:lnTo>
                <a:lnTo>
                  <a:pt x="4237" y="521"/>
                </a:lnTo>
                <a:lnTo>
                  <a:pt x="4288" y="521"/>
                </a:lnTo>
                <a:lnTo>
                  <a:pt x="4333" y="528"/>
                </a:lnTo>
                <a:lnTo>
                  <a:pt x="4359" y="534"/>
                </a:lnTo>
                <a:lnTo>
                  <a:pt x="4404" y="547"/>
                </a:lnTo>
                <a:lnTo>
                  <a:pt x="4423" y="547"/>
                </a:lnTo>
                <a:lnTo>
                  <a:pt x="4443" y="553"/>
                </a:lnTo>
                <a:lnTo>
                  <a:pt x="4449" y="560"/>
                </a:lnTo>
                <a:lnTo>
                  <a:pt x="4449" y="553"/>
                </a:lnTo>
                <a:lnTo>
                  <a:pt x="4449" y="547"/>
                </a:lnTo>
                <a:lnTo>
                  <a:pt x="4423" y="534"/>
                </a:lnTo>
                <a:lnTo>
                  <a:pt x="4398" y="528"/>
                </a:lnTo>
                <a:lnTo>
                  <a:pt x="4353" y="521"/>
                </a:lnTo>
                <a:lnTo>
                  <a:pt x="4320" y="521"/>
                </a:lnTo>
                <a:lnTo>
                  <a:pt x="4288" y="521"/>
                </a:lnTo>
                <a:lnTo>
                  <a:pt x="4275" y="521"/>
                </a:lnTo>
                <a:lnTo>
                  <a:pt x="4256" y="521"/>
                </a:lnTo>
                <a:lnTo>
                  <a:pt x="4250" y="515"/>
                </a:lnTo>
                <a:lnTo>
                  <a:pt x="4243" y="515"/>
                </a:lnTo>
                <a:lnTo>
                  <a:pt x="4218" y="515"/>
                </a:lnTo>
                <a:lnTo>
                  <a:pt x="4198" y="521"/>
                </a:lnTo>
                <a:lnTo>
                  <a:pt x="4192" y="521"/>
                </a:lnTo>
                <a:lnTo>
                  <a:pt x="4192" y="515"/>
                </a:lnTo>
                <a:lnTo>
                  <a:pt x="4205" y="502"/>
                </a:lnTo>
                <a:lnTo>
                  <a:pt x="4224" y="489"/>
                </a:lnTo>
                <a:lnTo>
                  <a:pt x="4256" y="476"/>
                </a:lnTo>
                <a:lnTo>
                  <a:pt x="4301" y="457"/>
                </a:lnTo>
                <a:lnTo>
                  <a:pt x="4320" y="450"/>
                </a:lnTo>
                <a:lnTo>
                  <a:pt x="4333" y="438"/>
                </a:lnTo>
                <a:lnTo>
                  <a:pt x="4359" y="425"/>
                </a:lnTo>
                <a:lnTo>
                  <a:pt x="4398" y="405"/>
                </a:lnTo>
                <a:lnTo>
                  <a:pt x="4404" y="405"/>
                </a:lnTo>
                <a:lnTo>
                  <a:pt x="4410" y="412"/>
                </a:lnTo>
                <a:lnTo>
                  <a:pt x="4417" y="412"/>
                </a:lnTo>
                <a:lnTo>
                  <a:pt x="4417" y="405"/>
                </a:lnTo>
                <a:lnTo>
                  <a:pt x="4423" y="399"/>
                </a:lnTo>
                <a:lnTo>
                  <a:pt x="4481" y="354"/>
                </a:lnTo>
                <a:lnTo>
                  <a:pt x="4391" y="399"/>
                </a:lnTo>
                <a:lnTo>
                  <a:pt x="4333" y="418"/>
                </a:lnTo>
                <a:lnTo>
                  <a:pt x="4301" y="438"/>
                </a:lnTo>
                <a:lnTo>
                  <a:pt x="4263" y="450"/>
                </a:lnTo>
                <a:lnTo>
                  <a:pt x="4160" y="502"/>
                </a:lnTo>
                <a:lnTo>
                  <a:pt x="4173" y="483"/>
                </a:lnTo>
                <a:lnTo>
                  <a:pt x="4147" y="495"/>
                </a:lnTo>
                <a:lnTo>
                  <a:pt x="4108" y="515"/>
                </a:lnTo>
                <a:lnTo>
                  <a:pt x="4076" y="515"/>
                </a:lnTo>
                <a:lnTo>
                  <a:pt x="4038" y="508"/>
                </a:lnTo>
                <a:lnTo>
                  <a:pt x="3973" y="483"/>
                </a:lnTo>
                <a:lnTo>
                  <a:pt x="3915" y="476"/>
                </a:lnTo>
                <a:lnTo>
                  <a:pt x="3890" y="470"/>
                </a:lnTo>
                <a:lnTo>
                  <a:pt x="3864" y="457"/>
                </a:lnTo>
                <a:lnTo>
                  <a:pt x="3774" y="438"/>
                </a:lnTo>
                <a:lnTo>
                  <a:pt x="3684" y="425"/>
                </a:lnTo>
                <a:lnTo>
                  <a:pt x="3639" y="418"/>
                </a:lnTo>
                <a:lnTo>
                  <a:pt x="3588" y="418"/>
                </a:lnTo>
                <a:lnTo>
                  <a:pt x="3504" y="418"/>
                </a:lnTo>
                <a:lnTo>
                  <a:pt x="3472" y="418"/>
                </a:lnTo>
                <a:lnTo>
                  <a:pt x="3453" y="425"/>
                </a:lnTo>
                <a:lnTo>
                  <a:pt x="3427" y="418"/>
                </a:lnTo>
                <a:lnTo>
                  <a:pt x="3401" y="425"/>
                </a:lnTo>
                <a:lnTo>
                  <a:pt x="3388" y="425"/>
                </a:lnTo>
                <a:lnTo>
                  <a:pt x="3369" y="425"/>
                </a:lnTo>
                <a:lnTo>
                  <a:pt x="3363" y="418"/>
                </a:lnTo>
                <a:lnTo>
                  <a:pt x="3350" y="418"/>
                </a:lnTo>
                <a:lnTo>
                  <a:pt x="3324" y="418"/>
                </a:lnTo>
                <a:lnTo>
                  <a:pt x="3330" y="412"/>
                </a:lnTo>
                <a:lnTo>
                  <a:pt x="3350" y="405"/>
                </a:lnTo>
                <a:lnTo>
                  <a:pt x="3369" y="399"/>
                </a:lnTo>
                <a:lnTo>
                  <a:pt x="3388" y="399"/>
                </a:lnTo>
                <a:lnTo>
                  <a:pt x="3408" y="405"/>
                </a:lnTo>
                <a:lnTo>
                  <a:pt x="3395" y="399"/>
                </a:lnTo>
                <a:lnTo>
                  <a:pt x="3375" y="393"/>
                </a:lnTo>
                <a:lnTo>
                  <a:pt x="3356" y="393"/>
                </a:lnTo>
                <a:lnTo>
                  <a:pt x="3330" y="399"/>
                </a:lnTo>
                <a:lnTo>
                  <a:pt x="3318" y="399"/>
                </a:lnTo>
                <a:lnTo>
                  <a:pt x="3318" y="412"/>
                </a:lnTo>
                <a:lnTo>
                  <a:pt x="3311" y="412"/>
                </a:lnTo>
                <a:lnTo>
                  <a:pt x="3311" y="418"/>
                </a:lnTo>
                <a:lnTo>
                  <a:pt x="3298" y="412"/>
                </a:lnTo>
                <a:lnTo>
                  <a:pt x="3292" y="412"/>
                </a:lnTo>
                <a:lnTo>
                  <a:pt x="3273" y="418"/>
                </a:lnTo>
                <a:lnTo>
                  <a:pt x="3260" y="418"/>
                </a:lnTo>
                <a:lnTo>
                  <a:pt x="3266" y="425"/>
                </a:lnTo>
                <a:lnTo>
                  <a:pt x="3279" y="431"/>
                </a:lnTo>
                <a:lnTo>
                  <a:pt x="3305" y="431"/>
                </a:lnTo>
                <a:lnTo>
                  <a:pt x="3318" y="431"/>
                </a:lnTo>
                <a:lnTo>
                  <a:pt x="3318" y="438"/>
                </a:lnTo>
                <a:lnTo>
                  <a:pt x="3292" y="438"/>
                </a:lnTo>
                <a:lnTo>
                  <a:pt x="3273" y="450"/>
                </a:lnTo>
                <a:lnTo>
                  <a:pt x="3234" y="457"/>
                </a:lnTo>
                <a:lnTo>
                  <a:pt x="3228" y="457"/>
                </a:lnTo>
                <a:lnTo>
                  <a:pt x="3208" y="470"/>
                </a:lnTo>
                <a:lnTo>
                  <a:pt x="3183" y="476"/>
                </a:lnTo>
                <a:lnTo>
                  <a:pt x="3176" y="476"/>
                </a:lnTo>
                <a:lnTo>
                  <a:pt x="3131" y="489"/>
                </a:lnTo>
                <a:lnTo>
                  <a:pt x="3105" y="508"/>
                </a:lnTo>
                <a:lnTo>
                  <a:pt x="3144" y="495"/>
                </a:lnTo>
                <a:lnTo>
                  <a:pt x="3189" y="483"/>
                </a:lnTo>
                <a:lnTo>
                  <a:pt x="3234" y="476"/>
                </a:lnTo>
                <a:lnTo>
                  <a:pt x="3266" y="470"/>
                </a:lnTo>
                <a:lnTo>
                  <a:pt x="3285" y="470"/>
                </a:lnTo>
                <a:lnTo>
                  <a:pt x="3292" y="476"/>
                </a:lnTo>
                <a:lnTo>
                  <a:pt x="3311" y="476"/>
                </a:lnTo>
                <a:lnTo>
                  <a:pt x="3363" y="483"/>
                </a:lnTo>
                <a:lnTo>
                  <a:pt x="3395" y="489"/>
                </a:lnTo>
                <a:lnTo>
                  <a:pt x="3427" y="495"/>
                </a:lnTo>
                <a:lnTo>
                  <a:pt x="3440" y="502"/>
                </a:lnTo>
                <a:lnTo>
                  <a:pt x="3453" y="502"/>
                </a:lnTo>
                <a:lnTo>
                  <a:pt x="3440" y="502"/>
                </a:lnTo>
                <a:lnTo>
                  <a:pt x="3395" y="502"/>
                </a:lnTo>
                <a:lnTo>
                  <a:pt x="3356" y="508"/>
                </a:lnTo>
                <a:lnTo>
                  <a:pt x="3330" y="515"/>
                </a:lnTo>
                <a:lnTo>
                  <a:pt x="3318" y="521"/>
                </a:lnTo>
                <a:lnTo>
                  <a:pt x="3311" y="521"/>
                </a:lnTo>
                <a:lnTo>
                  <a:pt x="3337" y="521"/>
                </a:lnTo>
                <a:lnTo>
                  <a:pt x="3382" y="515"/>
                </a:lnTo>
                <a:lnTo>
                  <a:pt x="3427" y="515"/>
                </a:lnTo>
                <a:lnTo>
                  <a:pt x="3472" y="515"/>
                </a:lnTo>
                <a:lnTo>
                  <a:pt x="3485" y="521"/>
                </a:lnTo>
                <a:lnTo>
                  <a:pt x="3491" y="521"/>
                </a:lnTo>
                <a:lnTo>
                  <a:pt x="3517" y="528"/>
                </a:lnTo>
                <a:lnTo>
                  <a:pt x="3523" y="534"/>
                </a:lnTo>
                <a:lnTo>
                  <a:pt x="3510" y="521"/>
                </a:lnTo>
                <a:lnTo>
                  <a:pt x="3498" y="515"/>
                </a:lnTo>
                <a:lnTo>
                  <a:pt x="3530" y="515"/>
                </a:lnTo>
                <a:lnTo>
                  <a:pt x="3536" y="508"/>
                </a:lnTo>
                <a:lnTo>
                  <a:pt x="3594" y="508"/>
                </a:lnTo>
                <a:lnTo>
                  <a:pt x="3620" y="515"/>
                </a:lnTo>
                <a:lnTo>
                  <a:pt x="3658" y="515"/>
                </a:lnTo>
                <a:lnTo>
                  <a:pt x="3626" y="502"/>
                </a:lnTo>
                <a:lnTo>
                  <a:pt x="3633" y="495"/>
                </a:lnTo>
                <a:lnTo>
                  <a:pt x="3633" y="489"/>
                </a:lnTo>
                <a:lnTo>
                  <a:pt x="3626" y="489"/>
                </a:lnTo>
                <a:lnTo>
                  <a:pt x="3613" y="495"/>
                </a:lnTo>
                <a:lnTo>
                  <a:pt x="3607" y="495"/>
                </a:lnTo>
                <a:lnTo>
                  <a:pt x="3530" y="495"/>
                </a:lnTo>
                <a:lnTo>
                  <a:pt x="3498" y="495"/>
                </a:lnTo>
                <a:lnTo>
                  <a:pt x="3485" y="502"/>
                </a:lnTo>
                <a:lnTo>
                  <a:pt x="3478" y="502"/>
                </a:lnTo>
                <a:lnTo>
                  <a:pt x="3472" y="495"/>
                </a:lnTo>
                <a:lnTo>
                  <a:pt x="3465" y="489"/>
                </a:lnTo>
                <a:lnTo>
                  <a:pt x="3459" y="483"/>
                </a:lnTo>
                <a:lnTo>
                  <a:pt x="3453" y="476"/>
                </a:lnTo>
                <a:lnTo>
                  <a:pt x="3420" y="476"/>
                </a:lnTo>
                <a:lnTo>
                  <a:pt x="3401" y="476"/>
                </a:lnTo>
                <a:lnTo>
                  <a:pt x="3388" y="476"/>
                </a:lnTo>
                <a:lnTo>
                  <a:pt x="3388" y="470"/>
                </a:lnTo>
                <a:lnTo>
                  <a:pt x="3388" y="457"/>
                </a:lnTo>
                <a:lnTo>
                  <a:pt x="3388" y="450"/>
                </a:lnTo>
                <a:lnTo>
                  <a:pt x="3401" y="450"/>
                </a:lnTo>
                <a:lnTo>
                  <a:pt x="3408" y="457"/>
                </a:lnTo>
                <a:lnTo>
                  <a:pt x="3420" y="450"/>
                </a:lnTo>
                <a:lnTo>
                  <a:pt x="3427" y="444"/>
                </a:lnTo>
                <a:lnTo>
                  <a:pt x="3440" y="444"/>
                </a:lnTo>
                <a:lnTo>
                  <a:pt x="3491" y="444"/>
                </a:lnTo>
                <a:lnTo>
                  <a:pt x="3504" y="450"/>
                </a:lnTo>
                <a:lnTo>
                  <a:pt x="3530" y="450"/>
                </a:lnTo>
                <a:lnTo>
                  <a:pt x="3581" y="457"/>
                </a:lnTo>
                <a:lnTo>
                  <a:pt x="3613" y="470"/>
                </a:lnTo>
                <a:lnTo>
                  <a:pt x="3665" y="483"/>
                </a:lnTo>
                <a:lnTo>
                  <a:pt x="3690" y="495"/>
                </a:lnTo>
                <a:lnTo>
                  <a:pt x="3723" y="502"/>
                </a:lnTo>
                <a:lnTo>
                  <a:pt x="3742" y="502"/>
                </a:lnTo>
                <a:lnTo>
                  <a:pt x="3774" y="521"/>
                </a:lnTo>
                <a:lnTo>
                  <a:pt x="3793" y="521"/>
                </a:lnTo>
                <a:lnTo>
                  <a:pt x="3793" y="508"/>
                </a:lnTo>
                <a:lnTo>
                  <a:pt x="3838" y="528"/>
                </a:lnTo>
                <a:lnTo>
                  <a:pt x="3877" y="540"/>
                </a:lnTo>
                <a:lnTo>
                  <a:pt x="3896" y="547"/>
                </a:lnTo>
                <a:lnTo>
                  <a:pt x="3800" y="585"/>
                </a:lnTo>
                <a:lnTo>
                  <a:pt x="3761" y="605"/>
                </a:lnTo>
                <a:lnTo>
                  <a:pt x="3735" y="605"/>
                </a:lnTo>
                <a:lnTo>
                  <a:pt x="3716" y="611"/>
                </a:lnTo>
                <a:lnTo>
                  <a:pt x="3710" y="618"/>
                </a:lnTo>
                <a:lnTo>
                  <a:pt x="3748" y="618"/>
                </a:lnTo>
                <a:lnTo>
                  <a:pt x="3768" y="618"/>
                </a:lnTo>
                <a:lnTo>
                  <a:pt x="3780" y="605"/>
                </a:lnTo>
                <a:lnTo>
                  <a:pt x="3800" y="592"/>
                </a:lnTo>
                <a:lnTo>
                  <a:pt x="3832" y="579"/>
                </a:lnTo>
                <a:lnTo>
                  <a:pt x="3909" y="553"/>
                </a:lnTo>
                <a:lnTo>
                  <a:pt x="3948" y="566"/>
                </a:lnTo>
                <a:lnTo>
                  <a:pt x="3967" y="579"/>
                </a:lnTo>
                <a:lnTo>
                  <a:pt x="3948" y="585"/>
                </a:lnTo>
                <a:lnTo>
                  <a:pt x="3928" y="592"/>
                </a:lnTo>
                <a:lnTo>
                  <a:pt x="3909" y="598"/>
                </a:lnTo>
                <a:lnTo>
                  <a:pt x="3845" y="605"/>
                </a:lnTo>
                <a:lnTo>
                  <a:pt x="3813" y="618"/>
                </a:lnTo>
                <a:lnTo>
                  <a:pt x="3870" y="618"/>
                </a:lnTo>
                <a:lnTo>
                  <a:pt x="3928" y="598"/>
                </a:lnTo>
                <a:lnTo>
                  <a:pt x="3954" y="585"/>
                </a:lnTo>
                <a:lnTo>
                  <a:pt x="3980" y="579"/>
                </a:lnTo>
                <a:lnTo>
                  <a:pt x="3993" y="579"/>
                </a:lnTo>
                <a:lnTo>
                  <a:pt x="4005" y="579"/>
                </a:lnTo>
                <a:lnTo>
                  <a:pt x="4018" y="566"/>
                </a:lnTo>
                <a:lnTo>
                  <a:pt x="4025" y="579"/>
                </a:lnTo>
                <a:lnTo>
                  <a:pt x="4076" y="585"/>
                </a:lnTo>
                <a:lnTo>
                  <a:pt x="4102" y="592"/>
                </a:lnTo>
                <a:lnTo>
                  <a:pt x="4128" y="598"/>
                </a:lnTo>
                <a:lnTo>
                  <a:pt x="4134" y="592"/>
                </a:lnTo>
                <a:lnTo>
                  <a:pt x="4179" y="598"/>
                </a:lnTo>
                <a:lnTo>
                  <a:pt x="4211" y="605"/>
                </a:lnTo>
                <a:lnTo>
                  <a:pt x="4224" y="605"/>
                </a:lnTo>
                <a:lnTo>
                  <a:pt x="4243" y="611"/>
                </a:lnTo>
                <a:lnTo>
                  <a:pt x="4275" y="618"/>
                </a:lnTo>
                <a:lnTo>
                  <a:pt x="4391" y="618"/>
                </a:lnTo>
                <a:lnTo>
                  <a:pt x="4398" y="605"/>
                </a:lnTo>
                <a:lnTo>
                  <a:pt x="4404" y="618"/>
                </a:lnTo>
                <a:lnTo>
                  <a:pt x="4526" y="618"/>
                </a:lnTo>
                <a:lnTo>
                  <a:pt x="4526" y="611"/>
                </a:lnTo>
                <a:lnTo>
                  <a:pt x="4526" y="605"/>
                </a:lnTo>
                <a:lnTo>
                  <a:pt x="4513" y="611"/>
                </a:lnTo>
                <a:lnTo>
                  <a:pt x="4513" y="605"/>
                </a:lnTo>
                <a:lnTo>
                  <a:pt x="4513" y="598"/>
                </a:lnTo>
                <a:lnTo>
                  <a:pt x="4520" y="592"/>
                </a:lnTo>
                <a:lnTo>
                  <a:pt x="4539" y="592"/>
                </a:lnTo>
                <a:lnTo>
                  <a:pt x="4584" y="618"/>
                </a:lnTo>
                <a:lnTo>
                  <a:pt x="4603" y="618"/>
                </a:lnTo>
                <a:lnTo>
                  <a:pt x="4545" y="585"/>
                </a:lnTo>
                <a:lnTo>
                  <a:pt x="4571" y="566"/>
                </a:lnTo>
                <a:lnTo>
                  <a:pt x="4616" y="547"/>
                </a:lnTo>
                <a:lnTo>
                  <a:pt x="4623" y="540"/>
                </a:lnTo>
                <a:lnTo>
                  <a:pt x="4635" y="534"/>
                </a:lnTo>
                <a:lnTo>
                  <a:pt x="4648" y="534"/>
                </a:lnTo>
                <a:lnTo>
                  <a:pt x="4668" y="534"/>
                </a:lnTo>
                <a:lnTo>
                  <a:pt x="4693" y="521"/>
                </a:lnTo>
                <a:lnTo>
                  <a:pt x="4790" y="495"/>
                </a:lnTo>
                <a:lnTo>
                  <a:pt x="5433" y="495"/>
                </a:lnTo>
                <a:lnTo>
                  <a:pt x="3999" y="534"/>
                </a:lnTo>
                <a:lnTo>
                  <a:pt x="3980" y="540"/>
                </a:lnTo>
                <a:lnTo>
                  <a:pt x="3967" y="540"/>
                </a:lnTo>
                <a:lnTo>
                  <a:pt x="3941" y="534"/>
                </a:lnTo>
                <a:lnTo>
                  <a:pt x="3915" y="521"/>
                </a:lnTo>
                <a:lnTo>
                  <a:pt x="3838" y="508"/>
                </a:lnTo>
                <a:lnTo>
                  <a:pt x="3806" y="495"/>
                </a:lnTo>
                <a:lnTo>
                  <a:pt x="3793" y="495"/>
                </a:lnTo>
                <a:lnTo>
                  <a:pt x="3742" y="483"/>
                </a:lnTo>
                <a:lnTo>
                  <a:pt x="3710" y="476"/>
                </a:lnTo>
                <a:lnTo>
                  <a:pt x="3684" y="476"/>
                </a:lnTo>
                <a:lnTo>
                  <a:pt x="3658" y="470"/>
                </a:lnTo>
                <a:lnTo>
                  <a:pt x="3620" y="457"/>
                </a:lnTo>
                <a:lnTo>
                  <a:pt x="3594" y="450"/>
                </a:lnTo>
                <a:lnTo>
                  <a:pt x="3568" y="450"/>
                </a:lnTo>
                <a:lnTo>
                  <a:pt x="3562" y="444"/>
                </a:lnTo>
                <a:lnTo>
                  <a:pt x="3600" y="438"/>
                </a:lnTo>
                <a:lnTo>
                  <a:pt x="3678" y="438"/>
                </a:lnTo>
                <a:lnTo>
                  <a:pt x="3761" y="450"/>
                </a:lnTo>
                <a:lnTo>
                  <a:pt x="3787" y="457"/>
                </a:lnTo>
                <a:lnTo>
                  <a:pt x="3819" y="470"/>
                </a:lnTo>
                <a:lnTo>
                  <a:pt x="3832" y="476"/>
                </a:lnTo>
                <a:lnTo>
                  <a:pt x="3838" y="476"/>
                </a:lnTo>
                <a:lnTo>
                  <a:pt x="3870" y="489"/>
                </a:lnTo>
                <a:lnTo>
                  <a:pt x="3883" y="489"/>
                </a:lnTo>
                <a:lnTo>
                  <a:pt x="3903" y="495"/>
                </a:lnTo>
                <a:lnTo>
                  <a:pt x="4031" y="521"/>
                </a:lnTo>
                <a:lnTo>
                  <a:pt x="4018" y="528"/>
                </a:lnTo>
                <a:lnTo>
                  <a:pt x="3999" y="534"/>
                </a:lnTo>
                <a:lnTo>
                  <a:pt x="5433" y="495"/>
                </a:lnTo>
                <a:lnTo>
                  <a:pt x="4288" y="592"/>
                </a:lnTo>
                <a:lnTo>
                  <a:pt x="4243" y="598"/>
                </a:lnTo>
                <a:lnTo>
                  <a:pt x="4224" y="598"/>
                </a:lnTo>
                <a:lnTo>
                  <a:pt x="4205" y="592"/>
                </a:lnTo>
                <a:lnTo>
                  <a:pt x="4173" y="585"/>
                </a:lnTo>
                <a:lnTo>
                  <a:pt x="4115" y="579"/>
                </a:lnTo>
                <a:lnTo>
                  <a:pt x="4083" y="560"/>
                </a:lnTo>
                <a:lnTo>
                  <a:pt x="4070" y="560"/>
                </a:lnTo>
                <a:lnTo>
                  <a:pt x="4057" y="553"/>
                </a:lnTo>
                <a:lnTo>
                  <a:pt x="4070" y="553"/>
                </a:lnTo>
                <a:lnTo>
                  <a:pt x="4115" y="540"/>
                </a:lnTo>
                <a:lnTo>
                  <a:pt x="4147" y="547"/>
                </a:lnTo>
                <a:lnTo>
                  <a:pt x="4198" y="553"/>
                </a:lnTo>
                <a:lnTo>
                  <a:pt x="4211" y="560"/>
                </a:lnTo>
                <a:lnTo>
                  <a:pt x="4243" y="566"/>
                </a:lnTo>
                <a:lnTo>
                  <a:pt x="4288" y="592"/>
                </a:lnTo>
                <a:lnTo>
                  <a:pt x="4295" y="592"/>
                </a:lnTo>
                <a:lnTo>
                  <a:pt x="4288" y="592"/>
                </a:lnTo>
                <a:lnTo>
                  <a:pt x="5433" y="495"/>
                </a:lnTo>
                <a:lnTo>
                  <a:pt x="4443" y="412"/>
                </a:lnTo>
                <a:lnTo>
                  <a:pt x="4449" y="418"/>
                </a:lnTo>
                <a:lnTo>
                  <a:pt x="4462" y="418"/>
                </a:lnTo>
                <a:lnTo>
                  <a:pt x="4455" y="418"/>
                </a:lnTo>
                <a:lnTo>
                  <a:pt x="4449" y="412"/>
                </a:lnTo>
                <a:lnTo>
                  <a:pt x="4443" y="412"/>
                </a:lnTo>
                <a:lnTo>
                  <a:pt x="5433" y="495"/>
                </a:lnTo>
                <a:lnTo>
                  <a:pt x="3973" y="373"/>
                </a:lnTo>
                <a:lnTo>
                  <a:pt x="3967" y="373"/>
                </a:lnTo>
                <a:lnTo>
                  <a:pt x="3954" y="380"/>
                </a:lnTo>
                <a:lnTo>
                  <a:pt x="3967" y="380"/>
                </a:lnTo>
                <a:lnTo>
                  <a:pt x="3986" y="380"/>
                </a:lnTo>
                <a:lnTo>
                  <a:pt x="4038" y="393"/>
                </a:lnTo>
                <a:lnTo>
                  <a:pt x="4057" y="399"/>
                </a:lnTo>
                <a:lnTo>
                  <a:pt x="4076" y="399"/>
                </a:lnTo>
                <a:lnTo>
                  <a:pt x="4076" y="405"/>
                </a:lnTo>
                <a:lnTo>
                  <a:pt x="4083" y="405"/>
                </a:lnTo>
                <a:lnTo>
                  <a:pt x="4089" y="405"/>
                </a:lnTo>
                <a:lnTo>
                  <a:pt x="4095" y="405"/>
                </a:lnTo>
                <a:lnTo>
                  <a:pt x="4095" y="412"/>
                </a:lnTo>
                <a:lnTo>
                  <a:pt x="4102" y="412"/>
                </a:lnTo>
                <a:lnTo>
                  <a:pt x="4108" y="412"/>
                </a:lnTo>
                <a:lnTo>
                  <a:pt x="4115" y="418"/>
                </a:lnTo>
                <a:lnTo>
                  <a:pt x="4121" y="418"/>
                </a:lnTo>
                <a:lnTo>
                  <a:pt x="4121" y="405"/>
                </a:lnTo>
                <a:lnTo>
                  <a:pt x="4115" y="399"/>
                </a:lnTo>
                <a:lnTo>
                  <a:pt x="4115" y="405"/>
                </a:lnTo>
                <a:lnTo>
                  <a:pt x="4108" y="405"/>
                </a:lnTo>
                <a:lnTo>
                  <a:pt x="4102" y="399"/>
                </a:lnTo>
                <a:lnTo>
                  <a:pt x="4095" y="393"/>
                </a:lnTo>
                <a:lnTo>
                  <a:pt x="4057" y="386"/>
                </a:lnTo>
                <a:lnTo>
                  <a:pt x="4031" y="380"/>
                </a:lnTo>
                <a:lnTo>
                  <a:pt x="3999" y="373"/>
                </a:lnTo>
                <a:lnTo>
                  <a:pt x="3993" y="367"/>
                </a:lnTo>
                <a:lnTo>
                  <a:pt x="3986" y="367"/>
                </a:lnTo>
                <a:lnTo>
                  <a:pt x="3980" y="367"/>
                </a:lnTo>
                <a:lnTo>
                  <a:pt x="3980" y="373"/>
                </a:lnTo>
                <a:lnTo>
                  <a:pt x="3973" y="373"/>
                </a:lnTo>
                <a:lnTo>
                  <a:pt x="5433" y="495"/>
                </a:lnTo>
                <a:lnTo>
                  <a:pt x="2347" y="521"/>
                </a:lnTo>
                <a:lnTo>
                  <a:pt x="2340" y="521"/>
                </a:lnTo>
                <a:lnTo>
                  <a:pt x="2328" y="521"/>
                </a:lnTo>
                <a:lnTo>
                  <a:pt x="2334" y="528"/>
                </a:lnTo>
                <a:lnTo>
                  <a:pt x="2347" y="521"/>
                </a:lnTo>
                <a:lnTo>
                  <a:pt x="5433" y="495"/>
                </a:lnTo>
                <a:lnTo>
                  <a:pt x="2469" y="592"/>
                </a:lnTo>
                <a:lnTo>
                  <a:pt x="2475" y="585"/>
                </a:lnTo>
                <a:lnTo>
                  <a:pt x="2482" y="585"/>
                </a:lnTo>
                <a:lnTo>
                  <a:pt x="2475" y="579"/>
                </a:lnTo>
                <a:lnTo>
                  <a:pt x="2456" y="585"/>
                </a:lnTo>
                <a:lnTo>
                  <a:pt x="2443" y="592"/>
                </a:lnTo>
                <a:lnTo>
                  <a:pt x="2469" y="592"/>
                </a:lnTo>
                <a:lnTo>
                  <a:pt x="5433" y="495"/>
                </a:lnTo>
                <a:lnTo>
                  <a:pt x="2315" y="540"/>
                </a:lnTo>
                <a:lnTo>
                  <a:pt x="2302" y="540"/>
                </a:lnTo>
                <a:lnTo>
                  <a:pt x="2302" y="547"/>
                </a:lnTo>
                <a:lnTo>
                  <a:pt x="2315" y="547"/>
                </a:lnTo>
                <a:lnTo>
                  <a:pt x="2315" y="540"/>
                </a:lnTo>
                <a:lnTo>
                  <a:pt x="5433" y="495"/>
                </a:lnTo>
                <a:lnTo>
                  <a:pt x="2276" y="521"/>
                </a:lnTo>
                <a:lnTo>
                  <a:pt x="2257" y="521"/>
                </a:lnTo>
                <a:lnTo>
                  <a:pt x="2250" y="521"/>
                </a:lnTo>
                <a:lnTo>
                  <a:pt x="2257" y="521"/>
                </a:lnTo>
                <a:lnTo>
                  <a:pt x="2270" y="521"/>
                </a:lnTo>
                <a:lnTo>
                  <a:pt x="2276" y="521"/>
                </a:lnTo>
                <a:lnTo>
                  <a:pt x="5433" y="495"/>
                </a:lnTo>
                <a:lnTo>
                  <a:pt x="2610" y="566"/>
                </a:lnTo>
                <a:lnTo>
                  <a:pt x="2610" y="560"/>
                </a:lnTo>
                <a:lnTo>
                  <a:pt x="2604" y="553"/>
                </a:lnTo>
                <a:lnTo>
                  <a:pt x="2598" y="553"/>
                </a:lnTo>
                <a:lnTo>
                  <a:pt x="2598" y="560"/>
                </a:lnTo>
                <a:lnTo>
                  <a:pt x="2598" y="566"/>
                </a:lnTo>
                <a:lnTo>
                  <a:pt x="2610" y="566"/>
                </a:lnTo>
                <a:lnTo>
                  <a:pt x="5433" y="495"/>
                </a:lnTo>
                <a:lnTo>
                  <a:pt x="2893" y="515"/>
                </a:lnTo>
                <a:lnTo>
                  <a:pt x="2906" y="502"/>
                </a:lnTo>
                <a:lnTo>
                  <a:pt x="2900" y="502"/>
                </a:lnTo>
                <a:lnTo>
                  <a:pt x="2880" y="508"/>
                </a:lnTo>
                <a:lnTo>
                  <a:pt x="2880" y="515"/>
                </a:lnTo>
                <a:lnTo>
                  <a:pt x="2880" y="508"/>
                </a:lnTo>
                <a:lnTo>
                  <a:pt x="2900" y="495"/>
                </a:lnTo>
                <a:lnTo>
                  <a:pt x="2906" y="489"/>
                </a:lnTo>
                <a:lnTo>
                  <a:pt x="2913" y="489"/>
                </a:lnTo>
                <a:lnTo>
                  <a:pt x="2900" y="489"/>
                </a:lnTo>
                <a:lnTo>
                  <a:pt x="2887" y="495"/>
                </a:lnTo>
                <a:lnTo>
                  <a:pt x="2880" y="502"/>
                </a:lnTo>
                <a:lnTo>
                  <a:pt x="2874" y="502"/>
                </a:lnTo>
                <a:lnTo>
                  <a:pt x="2855" y="495"/>
                </a:lnTo>
                <a:lnTo>
                  <a:pt x="2855" y="502"/>
                </a:lnTo>
                <a:lnTo>
                  <a:pt x="2855" y="508"/>
                </a:lnTo>
                <a:lnTo>
                  <a:pt x="2842" y="508"/>
                </a:lnTo>
                <a:lnTo>
                  <a:pt x="2835" y="515"/>
                </a:lnTo>
                <a:lnTo>
                  <a:pt x="2835" y="521"/>
                </a:lnTo>
                <a:lnTo>
                  <a:pt x="2842" y="521"/>
                </a:lnTo>
                <a:lnTo>
                  <a:pt x="2848" y="521"/>
                </a:lnTo>
                <a:lnTo>
                  <a:pt x="2874" y="515"/>
                </a:lnTo>
                <a:lnTo>
                  <a:pt x="2880" y="515"/>
                </a:lnTo>
                <a:lnTo>
                  <a:pt x="2874" y="521"/>
                </a:lnTo>
                <a:lnTo>
                  <a:pt x="2868" y="521"/>
                </a:lnTo>
                <a:lnTo>
                  <a:pt x="2861" y="521"/>
                </a:lnTo>
                <a:lnTo>
                  <a:pt x="2868" y="521"/>
                </a:lnTo>
                <a:lnTo>
                  <a:pt x="2874" y="521"/>
                </a:lnTo>
                <a:lnTo>
                  <a:pt x="2880" y="521"/>
                </a:lnTo>
                <a:lnTo>
                  <a:pt x="2880" y="515"/>
                </a:lnTo>
                <a:lnTo>
                  <a:pt x="2880" y="515"/>
                </a:lnTo>
                <a:lnTo>
                  <a:pt x="2887" y="521"/>
                </a:lnTo>
                <a:lnTo>
                  <a:pt x="2893" y="521"/>
                </a:lnTo>
                <a:lnTo>
                  <a:pt x="2913" y="521"/>
                </a:lnTo>
                <a:lnTo>
                  <a:pt x="2919" y="521"/>
                </a:lnTo>
                <a:lnTo>
                  <a:pt x="2913" y="521"/>
                </a:lnTo>
                <a:lnTo>
                  <a:pt x="2900" y="521"/>
                </a:lnTo>
                <a:lnTo>
                  <a:pt x="2893" y="515"/>
                </a:lnTo>
                <a:lnTo>
                  <a:pt x="5433" y="495"/>
                </a:lnTo>
                <a:lnTo>
                  <a:pt x="2810" y="489"/>
                </a:lnTo>
                <a:lnTo>
                  <a:pt x="2810" y="483"/>
                </a:lnTo>
                <a:lnTo>
                  <a:pt x="2803" y="483"/>
                </a:lnTo>
                <a:lnTo>
                  <a:pt x="2797" y="483"/>
                </a:lnTo>
                <a:lnTo>
                  <a:pt x="2803" y="489"/>
                </a:lnTo>
                <a:lnTo>
                  <a:pt x="2810" y="489"/>
                </a:lnTo>
                <a:lnTo>
                  <a:pt x="5433" y="495"/>
                </a:lnTo>
                <a:lnTo>
                  <a:pt x="2636" y="553"/>
                </a:lnTo>
                <a:lnTo>
                  <a:pt x="2636" y="547"/>
                </a:lnTo>
                <a:lnTo>
                  <a:pt x="2636" y="560"/>
                </a:lnTo>
                <a:lnTo>
                  <a:pt x="2636" y="553"/>
                </a:lnTo>
                <a:lnTo>
                  <a:pt x="5433" y="495"/>
                </a:lnTo>
                <a:lnTo>
                  <a:pt x="2231" y="521"/>
                </a:lnTo>
                <a:lnTo>
                  <a:pt x="2199" y="521"/>
                </a:lnTo>
                <a:lnTo>
                  <a:pt x="2186" y="528"/>
                </a:lnTo>
                <a:lnTo>
                  <a:pt x="2199" y="528"/>
                </a:lnTo>
                <a:lnTo>
                  <a:pt x="2218" y="534"/>
                </a:lnTo>
                <a:lnTo>
                  <a:pt x="2231" y="521"/>
                </a:lnTo>
                <a:lnTo>
                  <a:pt x="5433" y="495"/>
                </a:lnTo>
                <a:lnTo>
                  <a:pt x="2745" y="528"/>
                </a:lnTo>
                <a:lnTo>
                  <a:pt x="2745" y="534"/>
                </a:lnTo>
                <a:lnTo>
                  <a:pt x="2758" y="528"/>
                </a:lnTo>
                <a:lnTo>
                  <a:pt x="2752" y="528"/>
                </a:lnTo>
                <a:lnTo>
                  <a:pt x="2745" y="528"/>
                </a:lnTo>
                <a:lnTo>
                  <a:pt x="5433" y="495"/>
                </a:lnTo>
                <a:lnTo>
                  <a:pt x="2668" y="547"/>
                </a:lnTo>
                <a:lnTo>
                  <a:pt x="2662" y="547"/>
                </a:lnTo>
                <a:lnTo>
                  <a:pt x="2655" y="547"/>
                </a:lnTo>
                <a:lnTo>
                  <a:pt x="2662" y="553"/>
                </a:lnTo>
                <a:lnTo>
                  <a:pt x="2668" y="553"/>
                </a:lnTo>
                <a:lnTo>
                  <a:pt x="2668" y="547"/>
                </a:lnTo>
                <a:lnTo>
                  <a:pt x="5433" y="495"/>
                </a:lnTo>
                <a:lnTo>
                  <a:pt x="2803" y="521"/>
                </a:lnTo>
                <a:lnTo>
                  <a:pt x="2790" y="521"/>
                </a:lnTo>
                <a:lnTo>
                  <a:pt x="2784" y="521"/>
                </a:lnTo>
                <a:lnTo>
                  <a:pt x="2778" y="528"/>
                </a:lnTo>
                <a:lnTo>
                  <a:pt x="2784" y="528"/>
                </a:lnTo>
                <a:lnTo>
                  <a:pt x="2790" y="534"/>
                </a:lnTo>
                <a:lnTo>
                  <a:pt x="2803" y="534"/>
                </a:lnTo>
                <a:lnTo>
                  <a:pt x="2810" y="528"/>
                </a:lnTo>
                <a:lnTo>
                  <a:pt x="2816" y="521"/>
                </a:lnTo>
                <a:lnTo>
                  <a:pt x="2810" y="521"/>
                </a:lnTo>
                <a:lnTo>
                  <a:pt x="2803" y="521"/>
                </a:lnTo>
                <a:lnTo>
                  <a:pt x="5433" y="495"/>
                </a:lnTo>
                <a:lnTo>
                  <a:pt x="1460" y="605"/>
                </a:lnTo>
                <a:lnTo>
                  <a:pt x="1453" y="611"/>
                </a:lnTo>
                <a:lnTo>
                  <a:pt x="1453" y="618"/>
                </a:lnTo>
                <a:lnTo>
                  <a:pt x="1460" y="618"/>
                </a:lnTo>
                <a:lnTo>
                  <a:pt x="1466" y="618"/>
                </a:lnTo>
                <a:lnTo>
                  <a:pt x="1479" y="618"/>
                </a:lnTo>
                <a:lnTo>
                  <a:pt x="1460" y="605"/>
                </a:lnTo>
                <a:lnTo>
                  <a:pt x="5433" y="495"/>
                </a:lnTo>
                <a:lnTo>
                  <a:pt x="161" y="585"/>
                </a:lnTo>
                <a:lnTo>
                  <a:pt x="161" y="592"/>
                </a:lnTo>
                <a:lnTo>
                  <a:pt x="168" y="592"/>
                </a:lnTo>
                <a:lnTo>
                  <a:pt x="168" y="585"/>
                </a:lnTo>
                <a:lnTo>
                  <a:pt x="161" y="585"/>
                </a:lnTo>
                <a:lnTo>
                  <a:pt x="5433" y="495"/>
                </a:lnTo>
                <a:lnTo>
                  <a:pt x="4899" y="450"/>
                </a:lnTo>
                <a:lnTo>
                  <a:pt x="4880" y="476"/>
                </a:lnTo>
                <a:lnTo>
                  <a:pt x="4905" y="476"/>
                </a:lnTo>
                <a:lnTo>
                  <a:pt x="4905" y="470"/>
                </a:lnTo>
                <a:lnTo>
                  <a:pt x="4912" y="450"/>
                </a:lnTo>
                <a:lnTo>
                  <a:pt x="4905" y="450"/>
                </a:lnTo>
                <a:lnTo>
                  <a:pt x="4899" y="450"/>
                </a:lnTo>
                <a:lnTo>
                  <a:pt x="5433" y="495"/>
                </a:lnTo>
                <a:lnTo>
                  <a:pt x="20" y="598"/>
                </a:lnTo>
                <a:lnTo>
                  <a:pt x="65" y="618"/>
                </a:lnTo>
                <a:lnTo>
                  <a:pt x="84" y="618"/>
                </a:lnTo>
                <a:lnTo>
                  <a:pt x="13" y="585"/>
                </a:lnTo>
                <a:lnTo>
                  <a:pt x="20" y="598"/>
                </a:lnTo>
                <a:lnTo>
                  <a:pt x="5433" y="495"/>
                </a:lnTo>
                <a:lnTo>
                  <a:pt x="225" y="585"/>
                </a:lnTo>
                <a:lnTo>
                  <a:pt x="180" y="553"/>
                </a:lnTo>
                <a:lnTo>
                  <a:pt x="161" y="547"/>
                </a:lnTo>
                <a:lnTo>
                  <a:pt x="161" y="553"/>
                </a:lnTo>
                <a:lnTo>
                  <a:pt x="180" y="566"/>
                </a:lnTo>
                <a:lnTo>
                  <a:pt x="206" y="585"/>
                </a:lnTo>
                <a:lnTo>
                  <a:pt x="258" y="618"/>
                </a:lnTo>
                <a:lnTo>
                  <a:pt x="270" y="618"/>
                </a:lnTo>
                <a:lnTo>
                  <a:pt x="245" y="605"/>
                </a:lnTo>
                <a:lnTo>
                  <a:pt x="225" y="585"/>
                </a:lnTo>
                <a:lnTo>
                  <a:pt x="5433" y="495"/>
                </a:lnTo>
                <a:lnTo>
                  <a:pt x="2051" y="483"/>
                </a:lnTo>
                <a:lnTo>
                  <a:pt x="2045" y="483"/>
                </a:lnTo>
                <a:lnTo>
                  <a:pt x="2032" y="489"/>
                </a:lnTo>
                <a:lnTo>
                  <a:pt x="1987" y="483"/>
                </a:lnTo>
                <a:lnTo>
                  <a:pt x="1980" y="489"/>
                </a:lnTo>
                <a:lnTo>
                  <a:pt x="1980" y="495"/>
                </a:lnTo>
                <a:lnTo>
                  <a:pt x="1993" y="495"/>
                </a:lnTo>
                <a:lnTo>
                  <a:pt x="2032" y="495"/>
                </a:lnTo>
                <a:lnTo>
                  <a:pt x="2045" y="489"/>
                </a:lnTo>
                <a:lnTo>
                  <a:pt x="2051" y="483"/>
                </a:lnTo>
                <a:lnTo>
                  <a:pt x="5433" y="495"/>
                </a:lnTo>
                <a:lnTo>
                  <a:pt x="2025" y="592"/>
                </a:lnTo>
                <a:lnTo>
                  <a:pt x="2019" y="592"/>
                </a:lnTo>
                <a:lnTo>
                  <a:pt x="2006" y="592"/>
                </a:lnTo>
                <a:lnTo>
                  <a:pt x="2006" y="598"/>
                </a:lnTo>
                <a:lnTo>
                  <a:pt x="2025" y="592"/>
                </a:lnTo>
                <a:lnTo>
                  <a:pt x="2032" y="592"/>
                </a:lnTo>
                <a:lnTo>
                  <a:pt x="2025" y="592"/>
                </a:lnTo>
                <a:lnTo>
                  <a:pt x="5433" y="495"/>
                </a:lnTo>
                <a:lnTo>
                  <a:pt x="2655" y="579"/>
                </a:lnTo>
                <a:lnTo>
                  <a:pt x="2610" y="585"/>
                </a:lnTo>
                <a:lnTo>
                  <a:pt x="2578" y="598"/>
                </a:lnTo>
                <a:lnTo>
                  <a:pt x="2540" y="598"/>
                </a:lnTo>
                <a:lnTo>
                  <a:pt x="2469" y="605"/>
                </a:lnTo>
                <a:lnTo>
                  <a:pt x="2430" y="611"/>
                </a:lnTo>
                <a:lnTo>
                  <a:pt x="2418" y="611"/>
                </a:lnTo>
                <a:lnTo>
                  <a:pt x="2398" y="611"/>
                </a:lnTo>
                <a:lnTo>
                  <a:pt x="2379" y="605"/>
                </a:lnTo>
                <a:lnTo>
                  <a:pt x="2360" y="605"/>
                </a:lnTo>
                <a:lnTo>
                  <a:pt x="2302" y="605"/>
                </a:lnTo>
                <a:lnTo>
                  <a:pt x="2257" y="592"/>
                </a:lnTo>
                <a:lnTo>
                  <a:pt x="2199" y="579"/>
                </a:lnTo>
                <a:lnTo>
                  <a:pt x="2167" y="566"/>
                </a:lnTo>
                <a:lnTo>
                  <a:pt x="2148" y="560"/>
                </a:lnTo>
                <a:lnTo>
                  <a:pt x="2109" y="553"/>
                </a:lnTo>
                <a:lnTo>
                  <a:pt x="2064" y="547"/>
                </a:lnTo>
                <a:lnTo>
                  <a:pt x="2045" y="540"/>
                </a:lnTo>
                <a:lnTo>
                  <a:pt x="2070" y="553"/>
                </a:lnTo>
                <a:lnTo>
                  <a:pt x="2109" y="560"/>
                </a:lnTo>
                <a:lnTo>
                  <a:pt x="2148" y="579"/>
                </a:lnTo>
                <a:lnTo>
                  <a:pt x="2225" y="598"/>
                </a:lnTo>
                <a:lnTo>
                  <a:pt x="2295" y="618"/>
                </a:lnTo>
                <a:lnTo>
                  <a:pt x="2578" y="618"/>
                </a:lnTo>
                <a:lnTo>
                  <a:pt x="2610" y="598"/>
                </a:lnTo>
                <a:lnTo>
                  <a:pt x="2643" y="585"/>
                </a:lnTo>
                <a:lnTo>
                  <a:pt x="2655" y="585"/>
                </a:lnTo>
                <a:lnTo>
                  <a:pt x="2688" y="598"/>
                </a:lnTo>
                <a:lnTo>
                  <a:pt x="2668" y="579"/>
                </a:lnTo>
                <a:lnTo>
                  <a:pt x="2707" y="566"/>
                </a:lnTo>
                <a:lnTo>
                  <a:pt x="2655" y="579"/>
                </a:lnTo>
                <a:lnTo>
                  <a:pt x="5433" y="495"/>
                </a:lnTo>
                <a:lnTo>
                  <a:pt x="2154" y="528"/>
                </a:lnTo>
                <a:lnTo>
                  <a:pt x="2148" y="528"/>
                </a:lnTo>
                <a:lnTo>
                  <a:pt x="2141" y="528"/>
                </a:lnTo>
                <a:lnTo>
                  <a:pt x="2135" y="528"/>
                </a:lnTo>
                <a:lnTo>
                  <a:pt x="2141" y="534"/>
                </a:lnTo>
                <a:lnTo>
                  <a:pt x="2154" y="528"/>
                </a:lnTo>
                <a:lnTo>
                  <a:pt x="5433" y="495"/>
                </a:lnTo>
                <a:lnTo>
                  <a:pt x="193" y="605"/>
                </a:lnTo>
                <a:lnTo>
                  <a:pt x="187" y="598"/>
                </a:lnTo>
                <a:lnTo>
                  <a:pt x="180" y="598"/>
                </a:lnTo>
                <a:lnTo>
                  <a:pt x="187" y="605"/>
                </a:lnTo>
                <a:lnTo>
                  <a:pt x="200" y="618"/>
                </a:lnTo>
                <a:lnTo>
                  <a:pt x="213" y="618"/>
                </a:lnTo>
                <a:lnTo>
                  <a:pt x="193" y="605"/>
                </a:lnTo>
                <a:lnTo>
                  <a:pt x="5433" y="495"/>
                </a:lnTo>
                <a:lnTo>
                  <a:pt x="4719" y="470"/>
                </a:lnTo>
                <a:lnTo>
                  <a:pt x="4738" y="470"/>
                </a:lnTo>
                <a:lnTo>
                  <a:pt x="4745" y="476"/>
                </a:lnTo>
                <a:lnTo>
                  <a:pt x="4751" y="470"/>
                </a:lnTo>
                <a:lnTo>
                  <a:pt x="4758" y="470"/>
                </a:lnTo>
                <a:lnTo>
                  <a:pt x="4764" y="476"/>
                </a:lnTo>
                <a:lnTo>
                  <a:pt x="4777" y="476"/>
                </a:lnTo>
                <a:lnTo>
                  <a:pt x="4796" y="470"/>
                </a:lnTo>
                <a:lnTo>
                  <a:pt x="4790" y="470"/>
                </a:lnTo>
                <a:lnTo>
                  <a:pt x="4777" y="457"/>
                </a:lnTo>
                <a:lnTo>
                  <a:pt x="4764" y="457"/>
                </a:lnTo>
                <a:lnTo>
                  <a:pt x="4738" y="457"/>
                </a:lnTo>
                <a:lnTo>
                  <a:pt x="4725" y="457"/>
                </a:lnTo>
                <a:lnTo>
                  <a:pt x="4706" y="457"/>
                </a:lnTo>
                <a:lnTo>
                  <a:pt x="4693" y="457"/>
                </a:lnTo>
                <a:lnTo>
                  <a:pt x="4700" y="470"/>
                </a:lnTo>
                <a:lnTo>
                  <a:pt x="4719" y="470"/>
                </a:lnTo>
                <a:lnTo>
                  <a:pt x="5433" y="495"/>
                </a:lnTo>
                <a:lnTo>
                  <a:pt x="4899" y="251"/>
                </a:lnTo>
                <a:lnTo>
                  <a:pt x="4899" y="245"/>
                </a:lnTo>
                <a:lnTo>
                  <a:pt x="4893" y="245"/>
                </a:lnTo>
                <a:lnTo>
                  <a:pt x="4867" y="245"/>
                </a:lnTo>
                <a:lnTo>
                  <a:pt x="4815" y="238"/>
                </a:lnTo>
                <a:lnTo>
                  <a:pt x="4770" y="245"/>
                </a:lnTo>
                <a:lnTo>
                  <a:pt x="4758" y="245"/>
                </a:lnTo>
                <a:lnTo>
                  <a:pt x="4751" y="245"/>
                </a:lnTo>
                <a:lnTo>
                  <a:pt x="4738" y="251"/>
                </a:lnTo>
                <a:lnTo>
                  <a:pt x="4725" y="264"/>
                </a:lnTo>
                <a:lnTo>
                  <a:pt x="4732" y="270"/>
                </a:lnTo>
                <a:lnTo>
                  <a:pt x="4751" y="270"/>
                </a:lnTo>
                <a:lnTo>
                  <a:pt x="4758" y="264"/>
                </a:lnTo>
                <a:lnTo>
                  <a:pt x="4770" y="264"/>
                </a:lnTo>
                <a:lnTo>
                  <a:pt x="4809" y="264"/>
                </a:lnTo>
                <a:lnTo>
                  <a:pt x="4860" y="264"/>
                </a:lnTo>
                <a:lnTo>
                  <a:pt x="4880" y="264"/>
                </a:lnTo>
                <a:lnTo>
                  <a:pt x="4899" y="251"/>
                </a:lnTo>
                <a:lnTo>
                  <a:pt x="5433" y="495"/>
                </a:lnTo>
                <a:lnTo>
                  <a:pt x="4719" y="380"/>
                </a:lnTo>
                <a:lnTo>
                  <a:pt x="4706" y="373"/>
                </a:lnTo>
                <a:lnTo>
                  <a:pt x="4700" y="373"/>
                </a:lnTo>
                <a:lnTo>
                  <a:pt x="4700" y="380"/>
                </a:lnTo>
                <a:lnTo>
                  <a:pt x="4700" y="386"/>
                </a:lnTo>
                <a:lnTo>
                  <a:pt x="4706" y="393"/>
                </a:lnTo>
                <a:lnTo>
                  <a:pt x="4738" y="393"/>
                </a:lnTo>
                <a:lnTo>
                  <a:pt x="4725" y="380"/>
                </a:lnTo>
                <a:lnTo>
                  <a:pt x="4719" y="380"/>
                </a:lnTo>
                <a:lnTo>
                  <a:pt x="5433" y="495"/>
                </a:lnTo>
                <a:lnTo>
                  <a:pt x="5220" y="450"/>
                </a:lnTo>
                <a:lnTo>
                  <a:pt x="5246" y="438"/>
                </a:lnTo>
                <a:lnTo>
                  <a:pt x="5272" y="431"/>
                </a:lnTo>
                <a:lnTo>
                  <a:pt x="5278" y="425"/>
                </a:lnTo>
                <a:lnTo>
                  <a:pt x="5278" y="418"/>
                </a:lnTo>
                <a:lnTo>
                  <a:pt x="5272" y="418"/>
                </a:lnTo>
                <a:lnTo>
                  <a:pt x="5259" y="425"/>
                </a:lnTo>
                <a:lnTo>
                  <a:pt x="5227" y="438"/>
                </a:lnTo>
                <a:lnTo>
                  <a:pt x="5214" y="444"/>
                </a:lnTo>
                <a:lnTo>
                  <a:pt x="5214" y="450"/>
                </a:lnTo>
                <a:lnTo>
                  <a:pt x="5188" y="457"/>
                </a:lnTo>
                <a:lnTo>
                  <a:pt x="5175" y="457"/>
                </a:lnTo>
                <a:lnTo>
                  <a:pt x="5175" y="450"/>
                </a:lnTo>
                <a:lnTo>
                  <a:pt x="5169" y="450"/>
                </a:lnTo>
                <a:lnTo>
                  <a:pt x="5163" y="450"/>
                </a:lnTo>
                <a:lnTo>
                  <a:pt x="5156" y="470"/>
                </a:lnTo>
                <a:lnTo>
                  <a:pt x="5137" y="483"/>
                </a:lnTo>
                <a:lnTo>
                  <a:pt x="5118" y="495"/>
                </a:lnTo>
                <a:lnTo>
                  <a:pt x="5111" y="495"/>
                </a:lnTo>
                <a:lnTo>
                  <a:pt x="5098" y="495"/>
                </a:lnTo>
                <a:lnTo>
                  <a:pt x="5085" y="502"/>
                </a:lnTo>
                <a:lnTo>
                  <a:pt x="5085" y="508"/>
                </a:lnTo>
                <a:lnTo>
                  <a:pt x="5073" y="521"/>
                </a:lnTo>
                <a:lnTo>
                  <a:pt x="5066" y="521"/>
                </a:lnTo>
                <a:lnTo>
                  <a:pt x="5066" y="521"/>
                </a:lnTo>
                <a:lnTo>
                  <a:pt x="5060" y="521"/>
                </a:lnTo>
                <a:lnTo>
                  <a:pt x="5060" y="515"/>
                </a:lnTo>
                <a:lnTo>
                  <a:pt x="5047" y="521"/>
                </a:lnTo>
                <a:lnTo>
                  <a:pt x="5034" y="521"/>
                </a:lnTo>
                <a:lnTo>
                  <a:pt x="5028" y="521"/>
                </a:lnTo>
                <a:lnTo>
                  <a:pt x="5028" y="528"/>
                </a:lnTo>
                <a:lnTo>
                  <a:pt x="5034" y="528"/>
                </a:lnTo>
                <a:lnTo>
                  <a:pt x="5040" y="528"/>
                </a:lnTo>
                <a:lnTo>
                  <a:pt x="5047" y="534"/>
                </a:lnTo>
                <a:lnTo>
                  <a:pt x="5034" y="540"/>
                </a:lnTo>
                <a:lnTo>
                  <a:pt x="5028" y="547"/>
                </a:lnTo>
                <a:lnTo>
                  <a:pt x="5008" y="553"/>
                </a:lnTo>
                <a:lnTo>
                  <a:pt x="5002" y="553"/>
                </a:lnTo>
                <a:lnTo>
                  <a:pt x="4995" y="553"/>
                </a:lnTo>
                <a:lnTo>
                  <a:pt x="4995" y="547"/>
                </a:lnTo>
                <a:lnTo>
                  <a:pt x="5008" y="534"/>
                </a:lnTo>
                <a:lnTo>
                  <a:pt x="4995" y="534"/>
                </a:lnTo>
                <a:lnTo>
                  <a:pt x="4976" y="540"/>
                </a:lnTo>
                <a:lnTo>
                  <a:pt x="4963" y="540"/>
                </a:lnTo>
                <a:lnTo>
                  <a:pt x="4950" y="540"/>
                </a:lnTo>
                <a:lnTo>
                  <a:pt x="4950" y="553"/>
                </a:lnTo>
                <a:lnTo>
                  <a:pt x="4938" y="547"/>
                </a:lnTo>
                <a:lnTo>
                  <a:pt x="4925" y="547"/>
                </a:lnTo>
                <a:lnTo>
                  <a:pt x="4905" y="547"/>
                </a:lnTo>
                <a:lnTo>
                  <a:pt x="4899" y="547"/>
                </a:lnTo>
                <a:lnTo>
                  <a:pt x="4899" y="553"/>
                </a:lnTo>
                <a:lnTo>
                  <a:pt x="4918" y="560"/>
                </a:lnTo>
                <a:lnTo>
                  <a:pt x="4938" y="566"/>
                </a:lnTo>
                <a:lnTo>
                  <a:pt x="4931" y="566"/>
                </a:lnTo>
                <a:lnTo>
                  <a:pt x="4905" y="585"/>
                </a:lnTo>
                <a:lnTo>
                  <a:pt x="4873" y="598"/>
                </a:lnTo>
                <a:lnTo>
                  <a:pt x="4867" y="605"/>
                </a:lnTo>
                <a:lnTo>
                  <a:pt x="4880" y="605"/>
                </a:lnTo>
                <a:lnTo>
                  <a:pt x="4912" y="592"/>
                </a:lnTo>
                <a:lnTo>
                  <a:pt x="4944" y="579"/>
                </a:lnTo>
                <a:lnTo>
                  <a:pt x="4957" y="579"/>
                </a:lnTo>
                <a:lnTo>
                  <a:pt x="4970" y="566"/>
                </a:lnTo>
                <a:lnTo>
                  <a:pt x="4976" y="566"/>
                </a:lnTo>
                <a:lnTo>
                  <a:pt x="4976" y="579"/>
                </a:lnTo>
                <a:lnTo>
                  <a:pt x="4950" y="598"/>
                </a:lnTo>
                <a:lnTo>
                  <a:pt x="4931" y="611"/>
                </a:lnTo>
                <a:lnTo>
                  <a:pt x="4963" y="598"/>
                </a:lnTo>
                <a:lnTo>
                  <a:pt x="4995" y="585"/>
                </a:lnTo>
                <a:lnTo>
                  <a:pt x="5015" y="566"/>
                </a:lnTo>
                <a:lnTo>
                  <a:pt x="5021" y="566"/>
                </a:lnTo>
                <a:lnTo>
                  <a:pt x="5034" y="560"/>
                </a:lnTo>
                <a:lnTo>
                  <a:pt x="5047" y="547"/>
                </a:lnTo>
                <a:lnTo>
                  <a:pt x="5118" y="515"/>
                </a:lnTo>
                <a:lnTo>
                  <a:pt x="5175" y="476"/>
                </a:lnTo>
                <a:lnTo>
                  <a:pt x="5208" y="470"/>
                </a:lnTo>
                <a:lnTo>
                  <a:pt x="5220" y="450"/>
                </a:lnTo>
                <a:lnTo>
                  <a:pt x="5433" y="495"/>
                </a:lnTo>
                <a:lnTo>
                  <a:pt x="4500" y="425"/>
                </a:lnTo>
                <a:lnTo>
                  <a:pt x="4500" y="431"/>
                </a:lnTo>
                <a:lnTo>
                  <a:pt x="4507" y="431"/>
                </a:lnTo>
                <a:lnTo>
                  <a:pt x="4513" y="425"/>
                </a:lnTo>
                <a:lnTo>
                  <a:pt x="4507" y="418"/>
                </a:lnTo>
                <a:lnTo>
                  <a:pt x="4500" y="425"/>
                </a:lnTo>
                <a:lnTo>
                  <a:pt x="5433" y="495"/>
                </a:lnTo>
                <a:lnTo>
                  <a:pt x="5047" y="457"/>
                </a:lnTo>
                <a:lnTo>
                  <a:pt x="5034" y="450"/>
                </a:lnTo>
                <a:lnTo>
                  <a:pt x="5008" y="457"/>
                </a:lnTo>
                <a:lnTo>
                  <a:pt x="5034" y="470"/>
                </a:lnTo>
                <a:lnTo>
                  <a:pt x="5060" y="470"/>
                </a:lnTo>
                <a:lnTo>
                  <a:pt x="5079" y="470"/>
                </a:lnTo>
                <a:lnTo>
                  <a:pt x="5085" y="470"/>
                </a:lnTo>
                <a:lnTo>
                  <a:pt x="5079" y="470"/>
                </a:lnTo>
                <a:lnTo>
                  <a:pt x="5066" y="457"/>
                </a:lnTo>
                <a:lnTo>
                  <a:pt x="5047" y="457"/>
                </a:lnTo>
                <a:lnTo>
                  <a:pt x="5433" y="495"/>
                </a:lnTo>
                <a:lnTo>
                  <a:pt x="4848" y="470"/>
                </a:lnTo>
                <a:lnTo>
                  <a:pt x="4841" y="476"/>
                </a:lnTo>
                <a:lnTo>
                  <a:pt x="4867" y="476"/>
                </a:lnTo>
                <a:lnTo>
                  <a:pt x="4860" y="470"/>
                </a:lnTo>
                <a:lnTo>
                  <a:pt x="4848" y="470"/>
                </a:lnTo>
                <a:lnTo>
                  <a:pt x="5433" y="495"/>
                </a:lnTo>
                <a:lnTo>
                  <a:pt x="3581" y="592"/>
                </a:lnTo>
                <a:lnTo>
                  <a:pt x="3517" y="579"/>
                </a:lnTo>
                <a:lnTo>
                  <a:pt x="3459" y="566"/>
                </a:lnTo>
                <a:lnTo>
                  <a:pt x="3420" y="560"/>
                </a:lnTo>
                <a:lnTo>
                  <a:pt x="3375" y="553"/>
                </a:lnTo>
                <a:lnTo>
                  <a:pt x="3305" y="547"/>
                </a:lnTo>
                <a:lnTo>
                  <a:pt x="3260" y="540"/>
                </a:lnTo>
                <a:lnTo>
                  <a:pt x="3234" y="534"/>
                </a:lnTo>
                <a:lnTo>
                  <a:pt x="3221" y="534"/>
                </a:lnTo>
                <a:lnTo>
                  <a:pt x="3202" y="534"/>
                </a:lnTo>
                <a:lnTo>
                  <a:pt x="3170" y="528"/>
                </a:lnTo>
                <a:lnTo>
                  <a:pt x="3086" y="521"/>
                </a:lnTo>
                <a:lnTo>
                  <a:pt x="3073" y="521"/>
                </a:lnTo>
                <a:lnTo>
                  <a:pt x="3067" y="521"/>
                </a:lnTo>
                <a:lnTo>
                  <a:pt x="3041" y="515"/>
                </a:lnTo>
                <a:lnTo>
                  <a:pt x="2970" y="515"/>
                </a:lnTo>
                <a:lnTo>
                  <a:pt x="2945" y="515"/>
                </a:lnTo>
                <a:lnTo>
                  <a:pt x="2919" y="508"/>
                </a:lnTo>
                <a:lnTo>
                  <a:pt x="2919" y="515"/>
                </a:lnTo>
                <a:lnTo>
                  <a:pt x="2919" y="521"/>
                </a:lnTo>
                <a:lnTo>
                  <a:pt x="2938" y="521"/>
                </a:lnTo>
                <a:lnTo>
                  <a:pt x="2964" y="521"/>
                </a:lnTo>
                <a:lnTo>
                  <a:pt x="2983" y="521"/>
                </a:lnTo>
                <a:lnTo>
                  <a:pt x="2990" y="528"/>
                </a:lnTo>
                <a:lnTo>
                  <a:pt x="2983" y="547"/>
                </a:lnTo>
                <a:lnTo>
                  <a:pt x="2977" y="553"/>
                </a:lnTo>
                <a:lnTo>
                  <a:pt x="3003" y="553"/>
                </a:lnTo>
                <a:lnTo>
                  <a:pt x="3022" y="547"/>
                </a:lnTo>
                <a:lnTo>
                  <a:pt x="3041" y="553"/>
                </a:lnTo>
                <a:lnTo>
                  <a:pt x="3060" y="553"/>
                </a:lnTo>
                <a:lnTo>
                  <a:pt x="3067" y="553"/>
                </a:lnTo>
                <a:lnTo>
                  <a:pt x="3067" y="560"/>
                </a:lnTo>
                <a:lnTo>
                  <a:pt x="3067" y="566"/>
                </a:lnTo>
                <a:lnTo>
                  <a:pt x="3073" y="566"/>
                </a:lnTo>
                <a:lnTo>
                  <a:pt x="3093" y="560"/>
                </a:lnTo>
                <a:lnTo>
                  <a:pt x="3112" y="566"/>
                </a:lnTo>
                <a:lnTo>
                  <a:pt x="3144" y="566"/>
                </a:lnTo>
                <a:lnTo>
                  <a:pt x="3163" y="585"/>
                </a:lnTo>
                <a:lnTo>
                  <a:pt x="3189" y="592"/>
                </a:lnTo>
                <a:lnTo>
                  <a:pt x="3183" y="585"/>
                </a:lnTo>
                <a:lnTo>
                  <a:pt x="3170" y="566"/>
                </a:lnTo>
                <a:lnTo>
                  <a:pt x="3163" y="566"/>
                </a:lnTo>
                <a:lnTo>
                  <a:pt x="3150" y="553"/>
                </a:lnTo>
                <a:lnTo>
                  <a:pt x="3157" y="553"/>
                </a:lnTo>
                <a:lnTo>
                  <a:pt x="3176" y="553"/>
                </a:lnTo>
                <a:lnTo>
                  <a:pt x="3183" y="553"/>
                </a:lnTo>
                <a:lnTo>
                  <a:pt x="3195" y="560"/>
                </a:lnTo>
                <a:lnTo>
                  <a:pt x="3221" y="579"/>
                </a:lnTo>
                <a:lnTo>
                  <a:pt x="3234" y="585"/>
                </a:lnTo>
                <a:lnTo>
                  <a:pt x="3221" y="566"/>
                </a:lnTo>
                <a:lnTo>
                  <a:pt x="3228" y="560"/>
                </a:lnTo>
                <a:lnTo>
                  <a:pt x="3247" y="560"/>
                </a:lnTo>
                <a:lnTo>
                  <a:pt x="3266" y="585"/>
                </a:lnTo>
                <a:lnTo>
                  <a:pt x="3279" y="598"/>
                </a:lnTo>
                <a:lnTo>
                  <a:pt x="3285" y="598"/>
                </a:lnTo>
                <a:lnTo>
                  <a:pt x="3279" y="579"/>
                </a:lnTo>
                <a:lnTo>
                  <a:pt x="3279" y="566"/>
                </a:lnTo>
                <a:lnTo>
                  <a:pt x="3279" y="560"/>
                </a:lnTo>
                <a:lnTo>
                  <a:pt x="3292" y="579"/>
                </a:lnTo>
                <a:lnTo>
                  <a:pt x="3292" y="585"/>
                </a:lnTo>
                <a:lnTo>
                  <a:pt x="3298" y="592"/>
                </a:lnTo>
                <a:lnTo>
                  <a:pt x="3305" y="598"/>
                </a:lnTo>
                <a:lnTo>
                  <a:pt x="3305" y="605"/>
                </a:lnTo>
                <a:lnTo>
                  <a:pt x="3324" y="598"/>
                </a:lnTo>
                <a:lnTo>
                  <a:pt x="3350" y="611"/>
                </a:lnTo>
                <a:lnTo>
                  <a:pt x="3356" y="611"/>
                </a:lnTo>
                <a:lnTo>
                  <a:pt x="3363" y="618"/>
                </a:lnTo>
                <a:lnTo>
                  <a:pt x="3375" y="618"/>
                </a:lnTo>
                <a:lnTo>
                  <a:pt x="3375" y="611"/>
                </a:lnTo>
                <a:lnTo>
                  <a:pt x="3382" y="605"/>
                </a:lnTo>
                <a:lnTo>
                  <a:pt x="3388" y="611"/>
                </a:lnTo>
                <a:lnTo>
                  <a:pt x="3401" y="618"/>
                </a:lnTo>
                <a:lnTo>
                  <a:pt x="3414" y="618"/>
                </a:lnTo>
                <a:lnTo>
                  <a:pt x="3401" y="611"/>
                </a:lnTo>
                <a:lnTo>
                  <a:pt x="3388" y="598"/>
                </a:lnTo>
                <a:lnTo>
                  <a:pt x="3382" y="585"/>
                </a:lnTo>
                <a:lnTo>
                  <a:pt x="3401" y="598"/>
                </a:lnTo>
                <a:lnTo>
                  <a:pt x="3420" y="605"/>
                </a:lnTo>
                <a:lnTo>
                  <a:pt x="3453" y="618"/>
                </a:lnTo>
                <a:lnTo>
                  <a:pt x="3408" y="592"/>
                </a:lnTo>
                <a:lnTo>
                  <a:pt x="3401" y="585"/>
                </a:lnTo>
                <a:lnTo>
                  <a:pt x="3401" y="579"/>
                </a:lnTo>
                <a:lnTo>
                  <a:pt x="3414" y="579"/>
                </a:lnTo>
                <a:lnTo>
                  <a:pt x="3433" y="579"/>
                </a:lnTo>
                <a:lnTo>
                  <a:pt x="3498" y="585"/>
                </a:lnTo>
                <a:lnTo>
                  <a:pt x="3562" y="598"/>
                </a:lnTo>
                <a:lnTo>
                  <a:pt x="3588" y="598"/>
                </a:lnTo>
                <a:lnTo>
                  <a:pt x="3613" y="611"/>
                </a:lnTo>
                <a:lnTo>
                  <a:pt x="3626" y="618"/>
                </a:lnTo>
                <a:lnTo>
                  <a:pt x="3684" y="618"/>
                </a:lnTo>
                <a:lnTo>
                  <a:pt x="3639" y="605"/>
                </a:lnTo>
                <a:lnTo>
                  <a:pt x="3607" y="592"/>
                </a:lnTo>
                <a:lnTo>
                  <a:pt x="3581" y="592"/>
                </a:lnTo>
                <a:lnTo>
                  <a:pt x="5433" y="495"/>
                </a:lnTo>
                <a:lnTo>
                  <a:pt x="3003" y="534"/>
                </a:lnTo>
                <a:lnTo>
                  <a:pt x="3003" y="528"/>
                </a:lnTo>
                <a:lnTo>
                  <a:pt x="3022" y="528"/>
                </a:lnTo>
                <a:lnTo>
                  <a:pt x="3009" y="534"/>
                </a:lnTo>
                <a:lnTo>
                  <a:pt x="3003" y="534"/>
                </a:lnTo>
                <a:lnTo>
                  <a:pt x="5433" y="495"/>
                </a:lnTo>
                <a:lnTo>
                  <a:pt x="3022" y="521"/>
                </a:lnTo>
                <a:lnTo>
                  <a:pt x="3022" y="515"/>
                </a:lnTo>
                <a:lnTo>
                  <a:pt x="3028" y="515"/>
                </a:lnTo>
                <a:lnTo>
                  <a:pt x="3048" y="521"/>
                </a:lnTo>
                <a:lnTo>
                  <a:pt x="3041" y="528"/>
                </a:lnTo>
                <a:lnTo>
                  <a:pt x="3028" y="528"/>
                </a:lnTo>
                <a:lnTo>
                  <a:pt x="3022" y="528"/>
                </a:lnTo>
                <a:lnTo>
                  <a:pt x="3022" y="521"/>
                </a:lnTo>
                <a:lnTo>
                  <a:pt x="5433" y="495"/>
                </a:lnTo>
                <a:lnTo>
                  <a:pt x="3054" y="521"/>
                </a:lnTo>
                <a:lnTo>
                  <a:pt x="3060" y="521"/>
                </a:lnTo>
                <a:lnTo>
                  <a:pt x="3073" y="534"/>
                </a:lnTo>
                <a:lnTo>
                  <a:pt x="3067" y="534"/>
                </a:lnTo>
                <a:lnTo>
                  <a:pt x="3054" y="521"/>
                </a:lnTo>
                <a:lnTo>
                  <a:pt x="5433" y="495"/>
                </a:lnTo>
                <a:lnTo>
                  <a:pt x="3356" y="585"/>
                </a:lnTo>
                <a:lnTo>
                  <a:pt x="3337" y="579"/>
                </a:lnTo>
                <a:lnTo>
                  <a:pt x="3330" y="566"/>
                </a:lnTo>
                <a:lnTo>
                  <a:pt x="3330" y="560"/>
                </a:lnTo>
                <a:lnTo>
                  <a:pt x="3337" y="560"/>
                </a:lnTo>
                <a:lnTo>
                  <a:pt x="3350" y="560"/>
                </a:lnTo>
                <a:lnTo>
                  <a:pt x="3363" y="566"/>
                </a:lnTo>
                <a:lnTo>
                  <a:pt x="3369" y="579"/>
                </a:lnTo>
                <a:lnTo>
                  <a:pt x="3363" y="585"/>
                </a:lnTo>
                <a:lnTo>
                  <a:pt x="3356" y="585"/>
                </a:lnTo>
                <a:lnTo>
                  <a:pt x="5433" y="495"/>
                </a:lnTo>
                <a:lnTo>
                  <a:pt x="4520" y="431"/>
                </a:lnTo>
                <a:lnTo>
                  <a:pt x="4526" y="438"/>
                </a:lnTo>
                <a:lnTo>
                  <a:pt x="4526" y="431"/>
                </a:lnTo>
                <a:lnTo>
                  <a:pt x="4520" y="431"/>
                </a:lnTo>
                <a:lnTo>
                  <a:pt x="5433" y="495"/>
                </a:lnTo>
                <a:lnTo>
                  <a:pt x="4860" y="553"/>
                </a:lnTo>
                <a:lnTo>
                  <a:pt x="4835" y="553"/>
                </a:lnTo>
                <a:lnTo>
                  <a:pt x="4822" y="560"/>
                </a:lnTo>
                <a:lnTo>
                  <a:pt x="4796" y="560"/>
                </a:lnTo>
                <a:lnTo>
                  <a:pt x="4777" y="566"/>
                </a:lnTo>
                <a:lnTo>
                  <a:pt x="4770" y="579"/>
                </a:lnTo>
                <a:lnTo>
                  <a:pt x="4764" y="579"/>
                </a:lnTo>
                <a:lnTo>
                  <a:pt x="4770" y="585"/>
                </a:lnTo>
                <a:lnTo>
                  <a:pt x="4790" y="579"/>
                </a:lnTo>
                <a:lnTo>
                  <a:pt x="4803" y="585"/>
                </a:lnTo>
                <a:lnTo>
                  <a:pt x="4809" y="585"/>
                </a:lnTo>
                <a:lnTo>
                  <a:pt x="4815" y="579"/>
                </a:lnTo>
                <a:lnTo>
                  <a:pt x="4815" y="566"/>
                </a:lnTo>
                <a:lnTo>
                  <a:pt x="4822" y="566"/>
                </a:lnTo>
                <a:lnTo>
                  <a:pt x="4835" y="579"/>
                </a:lnTo>
                <a:lnTo>
                  <a:pt x="4848" y="566"/>
                </a:lnTo>
                <a:lnTo>
                  <a:pt x="4873" y="553"/>
                </a:lnTo>
                <a:lnTo>
                  <a:pt x="4880" y="547"/>
                </a:lnTo>
                <a:lnTo>
                  <a:pt x="4873" y="547"/>
                </a:lnTo>
                <a:lnTo>
                  <a:pt x="4860" y="553"/>
                </a:lnTo>
                <a:lnTo>
                  <a:pt x="5433" y="495"/>
                </a:lnTo>
                <a:lnTo>
                  <a:pt x="5259" y="457"/>
                </a:lnTo>
                <a:lnTo>
                  <a:pt x="5240" y="450"/>
                </a:lnTo>
                <a:lnTo>
                  <a:pt x="5233" y="450"/>
                </a:lnTo>
                <a:lnTo>
                  <a:pt x="5233" y="457"/>
                </a:lnTo>
                <a:lnTo>
                  <a:pt x="5253" y="470"/>
                </a:lnTo>
                <a:lnTo>
                  <a:pt x="5272" y="457"/>
                </a:lnTo>
                <a:lnTo>
                  <a:pt x="5285" y="450"/>
                </a:lnTo>
                <a:lnTo>
                  <a:pt x="5278" y="444"/>
                </a:lnTo>
                <a:lnTo>
                  <a:pt x="5265" y="450"/>
                </a:lnTo>
                <a:lnTo>
                  <a:pt x="5259" y="457"/>
                </a:lnTo>
                <a:lnTo>
                  <a:pt x="5433" y="495"/>
                </a:lnTo>
                <a:lnTo>
                  <a:pt x="4938" y="270"/>
                </a:lnTo>
                <a:lnTo>
                  <a:pt x="4944" y="270"/>
                </a:lnTo>
                <a:lnTo>
                  <a:pt x="4944" y="264"/>
                </a:lnTo>
                <a:lnTo>
                  <a:pt x="4938" y="251"/>
                </a:lnTo>
                <a:lnTo>
                  <a:pt x="4925" y="251"/>
                </a:lnTo>
                <a:lnTo>
                  <a:pt x="4912" y="264"/>
                </a:lnTo>
                <a:lnTo>
                  <a:pt x="4912" y="270"/>
                </a:lnTo>
                <a:lnTo>
                  <a:pt x="4918" y="270"/>
                </a:lnTo>
                <a:lnTo>
                  <a:pt x="4938" y="270"/>
                </a:lnTo>
                <a:lnTo>
                  <a:pt x="5433" y="495"/>
                </a:lnTo>
                <a:lnTo>
                  <a:pt x="3228" y="418"/>
                </a:lnTo>
                <a:lnTo>
                  <a:pt x="3253" y="418"/>
                </a:lnTo>
                <a:lnTo>
                  <a:pt x="3260" y="418"/>
                </a:lnTo>
                <a:lnTo>
                  <a:pt x="3266" y="405"/>
                </a:lnTo>
                <a:lnTo>
                  <a:pt x="3273" y="405"/>
                </a:lnTo>
                <a:lnTo>
                  <a:pt x="3285" y="393"/>
                </a:lnTo>
                <a:lnTo>
                  <a:pt x="3279" y="393"/>
                </a:lnTo>
                <a:lnTo>
                  <a:pt x="3260" y="399"/>
                </a:lnTo>
                <a:lnTo>
                  <a:pt x="3247" y="405"/>
                </a:lnTo>
                <a:lnTo>
                  <a:pt x="3221" y="405"/>
                </a:lnTo>
                <a:lnTo>
                  <a:pt x="3202" y="405"/>
                </a:lnTo>
                <a:lnTo>
                  <a:pt x="3189" y="412"/>
                </a:lnTo>
                <a:lnTo>
                  <a:pt x="3176" y="425"/>
                </a:lnTo>
                <a:lnTo>
                  <a:pt x="3118" y="444"/>
                </a:lnTo>
                <a:lnTo>
                  <a:pt x="3086" y="457"/>
                </a:lnTo>
                <a:lnTo>
                  <a:pt x="3067" y="476"/>
                </a:lnTo>
                <a:lnTo>
                  <a:pt x="3073" y="476"/>
                </a:lnTo>
                <a:lnTo>
                  <a:pt x="3080" y="470"/>
                </a:lnTo>
                <a:lnTo>
                  <a:pt x="3105" y="450"/>
                </a:lnTo>
                <a:lnTo>
                  <a:pt x="3170" y="431"/>
                </a:lnTo>
                <a:lnTo>
                  <a:pt x="3195" y="425"/>
                </a:lnTo>
                <a:lnTo>
                  <a:pt x="3189" y="431"/>
                </a:lnTo>
                <a:lnTo>
                  <a:pt x="3208" y="438"/>
                </a:lnTo>
                <a:lnTo>
                  <a:pt x="3221" y="444"/>
                </a:lnTo>
                <a:lnTo>
                  <a:pt x="3228" y="444"/>
                </a:lnTo>
                <a:lnTo>
                  <a:pt x="3228" y="438"/>
                </a:lnTo>
                <a:lnTo>
                  <a:pt x="3215" y="431"/>
                </a:lnTo>
                <a:lnTo>
                  <a:pt x="3208" y="431"/>
                </a:lnTo>
                <a:lnTo>
                  <a:pt x="3208" y="418"/>
                </a:lnTo>
                <a:lnTo>
                  <a:pt x="3215" y="418"/>
                </a:lnTo>
                <a:lnTo>
                  <a:pt x="3228" y="418"/>
                </a:lnTo>
                <a:lnTo>
                  <a:pt x="5433" y="495"/>
                </a:lnTo>
                <a:lnTo>
                  <a:pt x="2983" y="502"/>
                </a:lnTo>
                <a:lnTo>
                  <a:pt x="2990" y="508"/>
                </a:lnTo>
                <a:lnTo>
                  <a:pt x="2996" y="502"/>
                </a:lnTo>
                <a:lnTo>
                  <a:pt x="2990" y="502"/>
                </a:lnTo>
                <a:lnTo>
                  <a:pt x="2983" y="502"/>
                </a:lnTo>
                <a:lnTo>
                  <a:pt x="5433" y="495"/>
                </a:lnTo>
                <a:lnTo>
                  <a:pt x="3009" y="502"/>
                </a:lnTo>
                <a:lnTo>
                  <a:pt x="3015" y="508"/>
                </a:lnTo>
                <a:lnTo>
                  <a:pt x="3022" y="502"/>
                </a:lnTo>
                <a:lnTo>
                  <a:pt x="3009" y="502"/>
                </a:lnTo>
                <a:lnTo>
                  <a:pt x="3003" y="502"/>
                </a:lnTo>
                <a:lnTo>
                  <a:pt x="3009" y="502"/>
                </a:lnTo>
                <a:lnTo>
                  <a:pt x="5433" y="495"/>
                </a:lnTo>
                <a:lnTo>
                  <a:pt x="3073" y="418"/>
                </a:lnTo>
                <a:lnTo>
                  <a:pt x="3086" y="412"/>
                </a:lnTo>
                <a:lnTo>
                  <a:pt x="3105" y="412"/>
                </a:lnTo>
                <a:lnTo>
                  <a:pt x="3118" y="412"/>
                </a:lnTo>
                <a:lnTo>
                  <a:pt x="3157" y="412"/>
                </a:lnTo>
                <a:lnTo>
                  <a:pt x="3170" y="412"/>
                </a:lnTo>
                <a:lnTo>
                  <a:pt x="3170" y="405"/>
                </a:lnTo>
                <a:lnTo>
                  <a:pt x="3163" y="405"/>
                </a:lnTo>
                <a:lnTo>
                  <a:pt x="3131" y="405"/>
                </a:lnTo>
                <a:lnTo>
                  <a:pt x="3125" y="405"/>
                </a:lnTo>
                <a:lnTo>
                  <a:pt x="3118" y="399"/>
                </a:lnTo>
                <a:lnTo>
                  <a:pt x="3125" y="399"/>
                </a:lnTo>
                <a:lnTo>
                  <a:pt x="3125" y="393"/>
                </a:lnTo>
                <a:lnTo>
                  <a:pt x="3105" y="399"/>
                </a:lnTo>
                <a:lnTo>
                  <a:pt x="3093" y="399"/>
                </a:lnTo>
                <a:lnTo>
                  <a:pt x="3073" y="405"/>
                </a:lnTo>
                <a:lnTo>
                  <a:pt x="3048" y="405"/>
                </a:lnTo>
                <a:lnTo>
                  <a:pt x="3022" y="412"/>
                </a:lnTo>
                <a:lnTo>
                  <a:pt x="3028" y="418"/>
                </a:lnTo>
                <a:lnTo>
                  <a:pt x="3048" y="412"/>
                </a:lnTo>
                <a:lnTo>
                  <a:pt x="3060" y="412"/>
                </a:lnTo>
                <a:lnTo>
                  <a:pt x="3067" y="412"/>
                </a:lnTo>
                <a:lnTo>
                  <a:pt x="3028" y="425"/>
                </a:lnTo>
                <a:lnTo>
                  <a:pt x="2996" y="444"/>
                </a:lnTo>
                <a:lnTo>
                  <a:pt x="2958" y="457"/>
                </a:lnTo>
                <a:lnTo>
                  <a:pt x="2945" y="476"/>
                </a:lnTo>
                <a:lnTo>
                  <a:pt x="2938" y="476"/>
                </a:lnTo>
                <a:lnTo>
                  <a:pt x="2945" y="476"/>
                </a:lnTo>
                <a:lnTo>
                  <a:pt x="2958" y="476"/>
                </a:lnTo>
                <a:lnTo>
                  <a:pt x="2958" y="470"/>
                </a:lnTo>
                <a:lnTo>
                  <a:pt x="2977" y="457"/>
                </a:lnTo>
                <a:lnTo>
                  <a:pt x="3022" y="444"/>
                </a:lnTo>
                <a:lnTo>
                  <a:pt x="3060" y="425"/>
                </a:lnTo>
                <a:lnTo>
                  <a:pt x="3073" y="418"/>
                </a:lnTo>
                <a:lnTo>
                  <a:pt x="5433" y="495"/>
                </a:lnTo>
                <a:lnTo>
                  <a:pt x="3003" y="405"/>
                </a:lnTo>
                <a:lnTo>
                  <a:pt x="2996" y="405"/>
                </a:lnTo>
                <a:lnTo>
                  <a:pt x="2990" y="405"/>
                </a:lnTo>
                <a:lnTo>
                  <a:pt x="2983" y="405"/>
                </a:lnTo>
                <a:lnTo>
                  <a:pt x="2990" y="412"/>
                </a:lnTo>
                <a:lnTo>
                  <a:pt x="2996" y="412"/>
                </a:lnTo>
                <a:lnTo>
                  <a:pt x="3003" y="405"/>
                </a:lnTo>
                <a:lnTo>
                  <a:pt x="5433" y="495"/>
                </a:lnTo>
                <a:lnTo>
                  <a:pt x="4648" y="450"/>
                </a:lnTo>
                <a:lnTo>
                  <a:pt x="4635" y="444"/>
                </a:lnTo>
                <a:lnTo>
                  <a:pt x="4623" y="444"/>
                </a:lnTo>
                <a:lnTo>
                  <a:pt x="4629" y="450"/>
                </a:lnTo>
                <a:lnTo>
                  <a:pt x="4635" y="457"/>
                </a:lnTo>
                <a:lnTo>
                  <a:pt x="4642" y="457"/>
                </a:lnTo>
                <a:lnTo>
                  <a:pt x="4648" y="470"/>
                </a:lnTo>
                <a:lnTo>
                  <a:pt x="4655" y="470"/>
                </a:lnTo>
                <a:lnTo>
                  <a:pt x="4661" y="457"/>
                </a:lnTo>
                <a:lnTo>
                  <a:pt x="4655" y="450"/>
                </a:lnTo>
                <a:lnTo>
                  <a:pt x="4648" y="450"/>
                </a:lnTo>
                <a:lnTo>
                  <a:pt x="5433" y="495"/>
                </a:lnTo>
                <a:lnTo>
                  <a:pt x="4603" y="444"/>
                </a:lnTo>
                <a:lnTo>
                  <a:pt x="4603" y="450"/>
                </a:lnTo>
                <a:lnTo>
                  <a:pt x="4610" y="450"/>
                </a:lnTo>
                <a:lnTo>
                  <a:pt x="4610" y="444"/>
                </a:lnTo>
                <a:lnTo>
                  <a:pt x="4603" y="444"/>
                </a:lnTo>
                <a:lnTo>
                  <a:pt x="5433" y="495"/>
                </a:lnTo>
                <a:lnTo>
                  <a:pt x="4719" y="290"/>
                </a:lnTo>
                <a:lnTo>
                  <a:pt x="4642" y="296"/>
                </a:lnTo>
                <a:lnTo>
                  <a:pt x="4603" y="309"/>
                </a:lnTo>
                <a:lnTo>
                  <a:pt x="4597" y="309"/>
                </a:lnTo>
                <a:lnTo>
                  <a:pt x="4584" y="315"/>
                </a:lnTo>
                <a:lnTo>
                  <a:pt x="4558" y="315"/>
                </a:lnTo>
                <a:lnTo>
                  <a:pt x="4533" y="328"/>
                </a:lnTo>
                <a:lnTo>
                  <a:pt x="4513" y="341"/>
                </a:lnTo>
                <a:lnTo>
                  <a:pt x="4507" y="341"/>
                </a:lnTo>
                <a:lnTo>
                  <a:pt x="4488" y="328"/>
                </a:lnTo>
                <a:lnTo>
                  <a:pt x="4481" y="328"/>
                </a:lnTo>
                <a:lnTo>
                  <a:pt x="4468" y="328"/>
                </a:lnTo>
                <a:lnTo>
                  <a:pt x="4462" y="335"/>
                </a:lnTo>
                <a:lnTo>
                  <a:pt x="4494" y="348"/>
                </a:lnTo>
                <a:lnTo>
                  <a:pt x="4571" y="373"/>
                </a:lnTo>
                <a:lnTo>
                  <a:pt x="4610" y="373"/>
                </a:lnTo>
                <a:lnTo>
                  <a:pt x="4635" y="380"/>
                </a:lnTo>
                <a:lnTo>
                  <a:pt x="4661" y="373"/>
                </a:lnTo>
                <a:lnTo>
                  <a:pt x="4597" y="367"/>
                </a:lnTo>
                <a:lnTo>
                  <a:pt x="4533" y="341"/>
                </a:lnTo>
                <a:lnTo>
                  <a:pt x="4623" y="309"/>
                </a:lnTo>
                <a:lnTo>
                  <a:pt x="4706" y="296"/>
                </a:lnTo>
                <a:lnTo>
                  <a:pt x="4777" y="290"/>
                </a:lnTo>
                <a:lnTo>
                  <a:pt x="4719" y="290"/>
                </a:lnTo>
                <a:lnTo>
                  <a:pt x="5433" y="495"/>
                </a:lnTo>
                <a:lnTo>
                  <a:pt x="4584" y="444"/>
                </a:lnTo>
                <a:lnTo>
                  <a:pt x="4590" y="450"/>
                </a:lnTo>
                <a:lnTo>
                  <a:pt x="4590" y="444"/>
                </a:lnTo>
                <a:lnTo>
                  <a:pt x="4584" y="444"/>
                </a:lnTo>
                <a:lnTo>
                  <a:pt x="5433" y="495"/>
                </a:lnTo>
                <a:lnTo>
                  <a:pt x="2733" y="534"/>
                </a:lnTo>
                <a:lnTo>
                  <a:pt x="2713" y="534"/>
                </a:lnTo>
                <a:lnTo>
                  <a:pt x="2707" y="534"/>
                </a:lnTo>
                <a:lnTo>
                  <a:pt x="2694" y="547"/>
                </a:lnTo>
                <a:lnTo>
                  <a:pt x="2694" y="553"/>
                </a:lnTo>
                <a:lnTo>
                  <a:pt x="2700" y="547"/>
                </a:lnTo>
                <a:lnTo>
                  <a:pt x="2707" y="540"/>
                </a:lnTo>
                <a:lnTo>
                  <a:pt x="2713" y="540"/>
                </a:lnTo>
                <a:lnTo>
                  <a:pt x="2726" y="534"/>
                </a:lnTo>
                <a:lnTo>
                  <a:pt x="2733" y="534"/>
                </a:lnTo>
                <a:lnTo>
                  <a:pt x="5433" y="495"/>
                </a:lnTo>
                <a:lnTo>
                  <a:pt x="3877" y="238"/>
                </a:lnTo>
                <a:lnTo>
                  <a:pt x="3877" y="232"/>
                </a:lnTo>
                <a:lnTo>
                  <a:pt x="3870" y="232"/>
                </a:lnTo>
                <a:lnTo>
                  <a:pt x="3877" y="238"/>
                </a:lnTo>
                <a:lnTo>
                  <a:pt x="5433" y="495"/>
                </a:lnTo>
                <a:lnTo>
                  <a:pt x="1055" y="103"/>
                </a:lnTo>
                <a:lnTo>
                  <a:pt x="1048" y="116"/>
                </a:lnTo>
                <a:lnTo>
                  <a:pt x="1048" y="123"/>
                </a:lnTo>
                <a:lnTo>
                  <a:pt x="1048" y="129"/>
                </a:lnTo>
                <a:lnTo>
                  <a:pt x="1055" y="116"/>
                </a:lnTo>
                <a:lnTo>
                  <a:pt x="1055" y="103"/>
                </a:lnTo>
                <a:lnTo>
                  <a:pt x="5433" y="495"/>
                </a:lnTo>
                <a:lnTo>
                  <a:pt x="1415" y="502"/>
                </a:lnTo>
                <a:lnTo>
                  <a:pt x="1434" y="508"/>
                </a:lnTo>
                <a:lnTo>
                  <a:pt x="1440" y="502"/>
                </a:lnTo>
                <a:lnTo>
                  <a:pt x="1428" y="495"/>
                </a:lnTo>
                <a:lnTo>
                  <a:pt x="1408" y="489"/>
                </a:lnTo>
                <a:lnTo>
                  <a:pt x="1395" y="489"/>
                </a:lnTo>
                <a:lnTo>
                  <a:pt x="1402" y="495"/>
                </a:lnTo>
                <a:lnTo>
                  <a:pt x="1415" y="502"/>
                </a:lnTo>
                <a:lnTo>
                  <a:pt x="5433" y="495"/>
                </a:lnTo>
                <a:lnTo>
                  <a:pt x="1023" y="116"/>
                </a:lnTo>
                <a:lnTo>
                  <a:pt x="1035" y="123"/>
                </a:lnTo>
                <a:lnTo>
                  <a:pt x="1042" y="123"/>
                </a:lnTo>
                <a:lnTo>
                  <a:pt x="1042" y="116"/>
                </a:lnTo>
                <a:lnTo>
                  <a:pt x="1035" y="110"/>
                </a:lnTo>
                <a:lnTo>
                  <a:pt x="1023" y="110"/>
                </a:lnTo>
                <a:lnTo>
                  <a:pt x="1023" y="116"/>
                </a:lnTo>
                <a:lnTo>
                  <a:pt x="5433" y="495"/>
                </a:lnTo>
                <a:lnTo>
                  <a:pt x="1440" y="33"/>
                </a:lnTo>
                <a:lnTo>
                  <a:pt x="1428" y="26"/>
                </a:lnTo>
                <a:lnTo>
                  <a:pt x="1415" y="20"/>
                </a:lnTo>
                <a:lnTo>
                  <a:pt x="1415" y="26"/>
                </a:lnTo>
                <a:lnTo>
                  <a:pt x="1428" y="39"/>
                </a:lnTo>
                <a:lnTo>
                  <a:pt x="1440" y="33"/>
                </a:lnTo>
                <a:lnTo>
                  <a:pt x="5433" y="495"/>
                </a:lnTo>
                <a:lnTo>
                  <a:pt x="785" y="65"/>
                </a:lnTo>
                <a:lnTo>
                  <a:pt x="785" y="71"/>
                </a:lnTo>
                <a:lnTo>
                  <a:pt x="798" y="65"/>
                </a:lnTo>
                <a:lnTo>
                  <a:pt x="791" y="65"/>
                </a:lnTo>
                <a:lnTo>
                  <a:pt x="785" y="65"/>
                </a:lnTo>
                <a:lnTo>
                  <a:pt x="5433" y="495"/>
                </a:lnTo>
                <a:lnTo>
                  <a:pt x="823" y="71"/>
                </a:lnTo>
                <a:lnTo>
                  <a:pt x="817" y="71"/>
                </a:lnTo>
                <a:lnTo>
                  <a:pt x="830" y="78"/>
                </a:lnTo>
                <a:lnTo>
                  <a:pt x="830" y="71"/>
                </a:lnTo>
                <a:lnTo>
                  <a:pt x="823" y="71"/>
                </a:lnTo>
                <a:lnTo>
                  <a:pt x="5433" y="495"/>
                </a:lnTo>
                <a:lnTo>
                  <a:pt x="1537" y="412"/>
                </a:lnTo>
                <a:lnTo>
                  <a:pt x="1537" y="405"/>
                </a:lnTo>
                <a:lnTo>
                  <a:pt x="1530" y="399"/>
                </a:lnTo>
                <a:lnTo>
                  <a:pt x="1524" y="399"/>
                </a:lnTo>
                <a:lnTo>
                  <a:pt x="1524" y="405"/>
                </a:lnTo>
                <a:lnTo>
                  <a:pt x="1530" y="412"/>
                </a:lnTo>
                <a:lnTo>
                  <a:pt x="1537" y="412"/>
                </a:lnTo>
                <a:lnTo>
                  <a:pt x="5433" y="495"/>
                </a:lnTo>
                <a:lnTo>
                  <a:pt x="1511" y="65"/>
                </a:lnTo>
                <a:lnTo>
                  <a:pt x="1505" y="65"/>
                </a:lnTo>
                <a:lnTo>
                  <a:pt x="1498" y="65"/>
                </a:lnTo>
                <a:lnTo>
                  <a:pt x="1505" y="65"/>
                </a:lnTo>
                <a:lnTo>
                  <a:pt x="1511" y="65"/>
                </a:lnTo>
                <a:lnTo>
                  <a:pt x="5433" y="495"/>
                </a:lnTo>
                <a:lnTo>
                  <a:pt x="1087" y="123"/>
                </a:lnTo>
                <a:lnTo>
                  <a:pt x="1093" y="123"/>
                </a:lnTo>
                <a:lnTo>
                  <a:pt x="1100" y="116"/>
                </a:lnTo>
                <a:lnTo>
                  <a:pt x="1087" y="116"/>
                </a:lnTo>
                <a:lnTo>
                  <a:pt x="1087" y="123"/>
                </a:lnTo>
                <a:lnTo>
                  <a:pt x="5433" y="495"/>
                </a:lnTo>
                <a:lnTo>
                  <a:pt x="1350" y="303"/>
                </a:lnTo>
                <a:lnTo>
                  <a:pt x="1286" y="290"/>
                </a:lnTo>
                <a:lnTo>
                  <a:pt x="1260" y="290"/>
                </a:lnTo>
                <a:lnTo>
                  <a:pt x="1241" y="290"/>
                </a:lnTo>
                <a:lnTo>
                  <a:pt x="1228" y="283"/>
                </a:lnTo>
                <a:lnTo>
                  <a:pt x="1222" y="283"/>
                </a:lnTo>
                <a:lnTo>
                  <a:pt x="1209" y="290"/>
                </a:lnTo>
                <a:lnTo>
                  <a:pt x="1183" y="290"/>
                </a:lnTo>
                <a:lnTo>
                  <a:pt x="1183" y="296"/>
                </a:lnTo>
                <a:lnTo>
                  <a:pt x="1203" y="296"/>
                </a:lnTo>
                <a:lnTo>
                  <a:pt x="1312" y="309"/>
                </a:lnTo>
                <a:lnTo>
                  <a:pt x="1363" y="309"/>
                </a:lnTo>
                <a:lnTo>
                  <a:pt x="1395" y="309"/>
                </a:lnTo>
                <a:lnTo>
                  <a:pt x="1395" y="309"/>
                </a:lnTo>
                <a:lnTo>
                  <a:pt x="1370" y="309"/>
                </a:lnTo>
                <a:lnTo>
                  <a:pt x="1350" y="303"/>
                </a:lnTo>
                <a:lnTo>
                  <a:pt x="5433" y="495"/>
                </a:lnTo>
                <a:lnTo>
                  <a:pt x="939" y="97"/>
                </a:lnTo>
                <a:lnTo>
                  <a:pt x="945" y="97"/>
                </a:lnTo>
                <a:lnTo>
                  <a:pt x="933" y="90"/>
                </a:lnTo>
                <a:lnTo>
                  <a:pt x="926" y="90"/>
                </a:lnTo>
                <a:lnTo>
                  <a:pt x="939" y="97"/>
                </a:lnTo>
                <a:lnTo>
                  <a:pt x="5433" y="495"/>
                </a:lnTo>
                <a:lnTo>
                  <a:pt x="3774" y="187"/>
                </a:lnTo>
                <a:lnTo>
                  <a:pt x="3780" y="187"/>
                </a:lnTo>
                <a:lnTo>
                  <a:pt x="3774" y="180"/>
                </a:lnTo>
                <a:lnTo>
                  <a:pt x="3774" y="187"/>
                </a:lnTo>
                <a:lnTo>
                  <a:pt x="5433" y="495"/>
                </a:lnTo>
                <a:lnTo>
                  <a:pt x="393" y="502"/>
                </a:lnTo>
                <a:lnTo>
                  <a:pt x="386" y="483"/>
                </a:lnTo>
                <a:lnTo>
                  <a:pt x="380" y="483"/>
                </a:lnTo>
                <a:lnTo>
                  <a:pt x="386" y="495"/>
                </a:lnTo>
                <a:lnTo>
                  <a:pt x="393" y="502"/>
                </a:lnTo>
                <a:lnTo>
                  <a:pt x="5433" y="495"/>
                </a:lnTo>
                <a:lnTo>
                  <a:pt x="605" y="547"/>
                </a:lnTo>
                <a:lnTo>
                  <a:pt x="598" y="547"/>
                </a:lnTo>
                <a:lnTo>
                  <a:pt x="598" y="553"/>
                </a:lnTo>
                <a:lnTo>
                  <a:pt x="605" y="547"/>
                </a:lnTo>
                <a:lnTo>
                  <a:pt x="5433" y="495"/>
                </a:lnTo>
                <a:lnTo>
                  <a:pt x="515" y="521"/>
                </a:lnTo>
                <a:lnTo>
                  <a:pt x="515" y="528"/>
                </a:lnTo>
                <a:lnTo>
                  <a:pt x="515" y="534"/>
                </a:lnTo>
                <a:lnTo>
                  <a:pt x="528" y="528"/>
                </a:lnTo>
                <a:lnTo>
                  <a:pt x="521" y="528"/>
                </a:lnTo>
                <a:lnTo>
                  <a:pt x="521" y="521"/>
                </a:lnTo>
                <a:lnTo>
                  <a:pt x="515" y="521"/>
                </a:lnTo>
                <a:lnTo>
                  <a:pt x="5433" y="495"/>
                </a:lnTo>
                <a:lnTo>
                  <a:pt x="450" y="303"/>
                </a:lnTo>
                <a:lnTo>
                  <a:pt x="418" y="296"/>
                </a:lnTo>
                <a:lnTo>
                  <a:pt x="393" y="296"/>
                </a:lnTo>
                <a:lnTo>
                  <a:pt x="373" y="296"/>
                </a:lnTo>
                <a:lnTo>
                  <a:pt x="335" y="290"/>
                </a:lnTo>
                <a:lnTo>
                  <a:pt x="322" y="290"/>
                </a:lnTo>
                <a:lnTo>
                  <a:pt x="309" y="290"/>
                </a:lnTo>
                <a:lnTo>
                  <a:pt x="290" y="283"/>
                </a:lnTo>
                <a:lnTo>
                  <a:pt x="270" y="290"/>
                </a:lnTo>
                <a:lnTo>
                  <a:pt x="283" y="296"/>
                </a:lnTo>
                <a:lnTo>
                  <a:pt x="309" y="296"/>
                </a:lnTo>
                <a:lnTo>
                  <a:pt x="309" y="303"/>
                </a:lnTo>
                <a:lnTo>
                  <a:pt x="309" y="309"/>
                </a:lnTo>
                <a:lnTo>
                  <a:pt x="328" y="315"/>
                </a:lnTo>
                <a:lnTo>
                  <a:pt x="360" y="315"/>
                </a:lnTo>
                <a:lnTo>
                  <a:pt x="386" y="315"/>
                </a:lnTo>
                <a:lnTo>
                  <a:pt x="405" y="315"/>
                </a:lnTo>
                <a:lnTo>
                  <a:pt x="405" y="309"/>
                </a:lnTo>
                <a:lnTo>
                  <a:pt x="386" y="309"/>
                </a:lnTo>
                <a:lnTo>
                  <a:pt x="373" y="309"/>
                </a:lnTo>
                <a:lnTo>
                  <a:pt x="367" y="309"/>
                </a:lnTo>
                <a:lnTo>
                  <a:pt x="348" y="309"/>
                </a:lnTo>
                <a:lnTo>
                  <a:pt x="335" y="309"/>
                </a:lnTo>
                <a:lnTo>
                  <a:pt x="328" y="309"/>
                </a:lnTo>
                <a:lnTo>
                  <a:pt x="322" y="303"/>
                </a:lnTo>
                <a:lnTo>
                  <a:pt x="341" y="303"/>
                </a:lnTo>
                <a:lnTo>
                  <a:pt x="373" y="303"/>
                </a:lnTo>
                <a:lnTo>
                  <a:pt x="412" y="309"/>
                </a:lnTo>
                <a:lnTo>
                  <a:pt x="431" y="309"/>
                </a:lnTo>
                <a:lnTo>
                  <a:pt x="450" y="309"/>
                </a:lnTo>
                <a:lnTo>
                  <a:pt x="463" y="309"/>
                </a:lnTo>
                <a:lnTo>
                  <a:pt x="450" y="303"/>
                </a:lnTo>
                <a:lnTo>
                  <a:pt x="5433" y="495"/>
                </a:lnTo>
                <a:lnTo>
                  <a:pt x="528" y="290"/>
                </a:lnTo>
                <a:lnTo>
                  <a:pt x="553" y="290"/>
                </a:lnTo>
                <a:lnTo>
                  <a:pt x="598" y="290"/>
                </a:lnTo>
                <a:lnTo>
                  <a:pt x="598" y="283"/>
                </a:lnTo>
                <a:lnTo>
                  <a:pt x="605" y="283"/>
                </a:lnTo>
                <a:lnTo>
                  <a:pt x="624" y="283"/>
                </a:lnTo>
                <a:lnTo>
                  <a:pt x="637" y="283"/>
                </a:lnTo>
                <a:lnTo>
                  <a:pt x="630" y="277"/>
                </a:lnTo>
                <a:lnTo>
                  <a:pt x="618" y="277"/>
                </a:lnTo>
                <a:lnTo>
                  <a:pt x="605" y="277"/>
                </a:lnTo>
                <a:lnTo>
                  <a:pt x="592" y="283"/>
                </a:lnTo>
                <a:lnTo>
                  <a:pt x="579" y="283"/>
                </a:lnTo>
                <a:lnTo>
                  <a:pt x="540" y="283"/>
                </a:lnTo>
                <a:lnTo>
                  <a:pt x="515" y="290"/>
                </a:lnTo>
                <a:lnTo>
                  <a:pt x="508" y="290"/>
                </a:lnTo>
                <a:lnTo>
                  <a:pt x="476" y="296"/>
                </a:lnTo>
                <a:lnTo>
                  <a:pt x="515" y="296"/>
                </a:lnTo>
                <a:lnTo>
                  <a:pt x="521" y="296"/>
                </a:lnTo>
                <a:lnTo>
                  <a:pt x="528" y="290"/>
                </a:lnTo>
                <a:lnTo>
                  <a:pt x="5433" y="495"/>
                </a:lnTo>
                <a:lnTo>
                  <a:pt x="926" y="354"/>
                </a:lnTo>
                <a:lnTo>
                  <a:pt x="900" y="341"/>
                </a:lnTo>
                <a:lnTo>
                  <a:pt x="875" y="328"/>
                </a:lnTo>
                <a:lnTo>
                  <a:pt x="843" y="328"/>
                </a:lnTo>
                <a:lnTo>
                  <a:pt x="836" y="328"/>
                </a:lnTo>
                <a:lnTo>
                  <a:pt x="843" y="335"/>
                </a:lnTo>
                <a:lnTo>
                  <a:pt x="862" y="341"/>
                </a:lnTo>
                <a:lnTo>
                  <a:pt x="894" y="367"/>
                </a:lnTo>
                <a:lnTo>
                  <a:pt x="926" y="380"/>
                </a:lnTo>
                <a:lnTo>
                  <a:pt x="965" y="393"/>
                </a:lnTo>
                <a:lnTo>
                  <a:pt x="1138" y="457"/>
                </a:lnTo>
                <a:lnTo>
                  <a:pt x="1203" y="489"/>
                </a:lnTo>
                <a:lnTo>
                  <a:pt x="1235" y="502"/>
                </a:lnTo>
                <a:lnTo>
                  <a:pt x="1241" y="502"/>
                </a:lnTo>
                <a:lnTo>
                  <a:pt x="1068" y="425"/>
                </a:lnTo>
                <a:lnTo>
                  <a:pt x="926" y="354"/>
                </a:lnTo>
                <a:lnTo>
                  <a:pt x="5433" y="495"/>
                </a:lnTo>
                <a:lnTo>
                  <a:pt x="418" y="322"/>
                </a:lnTo>
                <a:lnTo>
                  <a:pt x="412" y="328"/>
                </a:lnTo>
                <a:lnTo>
                  <a:pt x="431" y="322"/>
                </a:lnTo>
                <a:lnTo>
                  <a:pt x="438" y="315"/>
                </a:lnTo>
                <a:lnTo>
                  <a:pt x="425" y="315"/>
                </a:lnTo>
                <a:lnTo>
                  <a:pt x="418" y="322"/>
                </a:lnTo>
                <a:lnTo>
                  <a:pt x="5433" y="495"/>
                </a:lnTo>
                <a:lnTo>
                  <a:pt x="1318" y="508"/>
                </a:lnTo>
                <a:lnTo>
                  <a:pt x="1331" y="495"/>
                </a:lnTo>
                <a:lnTo>
                  <a:pt x="1344" y="489"/>
                </a:lnTo>
                <a:lnTo>
                  <a:pt x="1363" y="489"/>
                </a:lnTo>
                <a:lnTo>
                  <a:pt x="1389" y="495"/>
                </a:lnTo>
                <a:lnTo>
                  <a:pt x="1389" y="489"/>
                </a:lnTo>
                <a:lnTo>
                  <a:pt x="1357" y="476"/>
                </a:lnTo>
                <a:lnTo>
                  <a:pt x="1331" y="470"/>
                </a:lnTo>
                <a:lnTo>
                  <a:pt x="1260" y="444"/>
                </a:lnTo>
                <a:lnTo>
                  <a:pt x="1235" y="444"/>
                </a:lnTo>
                <a:lnTo>
                  <a:pt x="1215" y="438"/>
                </a:lnTo>
                <a:lnTo>
                  <a:pt x="1209" y="431"/>
                </a:lnTo>
                <a:lnTo>
                  <a:pt x="1203" y="438"/>
                </a:lnTo>
                <a:lnTo>
                  <a:pt x="1196" y="444"/>
                </a:lnTo>
                <a:lnTo>
                  <a:pt x="1203" y="444"/>
                </a:lnTo>
                <a:lnTo>
                  <a:pt x="1222" y="450"/>
                </a:lnTo>
                <a:lnTo>
                  <a:pt x="1235" y="450"/>
                </a:lnTo>
                <a:lnTo>
                  <a:pt x="1248" y="450"/>
                </a:lnTo>
                <a:lnTo>
                  <a:pt x="1286" y="470"/>
                </a:lnTo>
                <a:lnTo>
                  <a:pt x="1312" y="476"/>
                </a:lnTo>
                <a:lnTo>
                  <a:pt x="1338" y="476"/>
                </a:lnTo>
                <a:lnTo>
                  <a:pt x="1331" y="489"/>
                </a:lnTo>
                <a:lnTo>
                  <a:pt x="1318" y="502"/>
                </a:lnTo>
                <a:lnTo>
                  <a:pt x="1318" y="508"/>
                </a:lnTo>
                <a:lnTo>
                  <a:pt x="5433" y="495"/>
                </a:lnTo>
                <a:lnTo>
                  <a:pt x="450" y="328"/>
                </a:lnTo>
                <a:lnTo>
                  <a:pt x="470" y="328"/>
                </a:lnTo>
                <a:lnTo>
                  <a:pt x="476" y="328"/>
                </a:lnTo>
                <a:lnTo>
                  <a:pt x="476" y="322"/>
                </a:lnTo>
                <a:lnTo>
                  <a:pt x="470" y="322"/>
                </a:lnTo>
                <a:lnTo>
                  <a:pt x="450" y="322"/>
                </a:lnTo>
                <a:lnTo>
                  <a:pt x="450" y="328"/>
                </a:lnTo>
                <a:lnTo>
                  <a:pt x="444" y="328"/>
                </a:lnTo>
                <a:lnTo>
                  <a:pt x="450" y="328"/>
                </a:lnTo>
                <a:lnTo>
                  <a:pt x="5433" y="495"/>
                </a:lnTo>
                <a:lnTo>
                  <a:pt x="566" y="193"/>
                </a:lnTo>
                <a:lnTo>
                  <a:pt x="547" y="193"/>
                </a:lnTo>
                <a:lnTo>
                  <a:pt x="547" y="200"/>
                </a:lnTo>
                <a:lnTo>
                  <a:pt x="547" y="206"/>
                </a:lnTo>
                <a:lnTo>
                  <a:pt x="553" y="206"/>
                </a:lnTo>
                <a:lnTo>
                  <a:pt x="566" y="193"/>
                </a:lnTo>
                <a:lnTo>
                  <a:pt x="5433" y="495"/>
                </a:lnTo>
                <a:lnTo>
                  <a:pt x="277" y="58"/>
                </a:lnTo>
                <a:lnTo>
                  <a:pt x="270" y="52"/>
                </a:lnTo>
                <a:lnTo>
                  <a:pt x="264" y="52"/>
                </a:lnTo>
                <a:lnTo>
                  <a:pt x="264" y="58"/>
                </a:lnTo>
                <a:lnTo>
                  <a:pt x="277" y="58"/>
                </a:lnTo>
                <a:lnTo>
                  <a:pt x="5433" y="495"/>
                </a:lnTo>
                <a:lnTo>
                  <a:pt x="290" y="450"/>
                </a:lnTo>
                <a:lnTo>
                  <a:pt x="258" y="450"/>
                </a:lnTo>
                <a:lnTo>
                  <a:pt x="245" y="450"/>
                </a:lnTo>
                <a:lnTo>
                  <a:pt x="245" y="457"/>
                </a:lnTo>
                <a:lnTo>
                  <a:pt x="277" y="457"/>
                </a:lnTo>
                <a:lnTo>
                  <a:pt x="290" y="457"/>
                </a:lnTo>
                <a:lnTo>
                  <a:pt x="309" y="450"/>
                </a:lnTo>
                <a:lnTo>
                  <a:pt x="303" y="450"/>
                </a:lnTo>
                <a:lnTo>
                  <a:pt x="290" y="450"/>
                </a:lnTo>
                <a:lnTo>
                  <a:pt x="5433" y="495"/>
                </a:lnTo>
                <a:lnTo>
                  <a:pt x="193" y="213"/>
                </a:lnTo>
                <a:lnTo>
                  <a:pt x="193" y="219"/>
                </a:lnTo>
                <a:lnTo>
                  <a:pt x="206" y="219"/>
                </a:lnTo>
                <a:lnTo>
                  <a:pt x="200" y="213"/>
                </a:lnTo>
                <a:lnTo>
                  <a:pt x="193" y="213"/>
                </a:lnTo>
                <a:lnTo>
                  <a:pt x="5433" y="495"/>
                </a:lnTo>
                <a:lnTo>
                  <a:pt x="225" y="450"/>
                </a:lnTo>
                <a:lnTo>
                  <a:pt x="219" y="457"/>
                </a:lnTo>
                <a:lnTo>
                  <a:pt x="225" y="470"/>
                </a:lnTo>
                <a:lnTo>
                  <a:pt x="238" y="470"/>
                </a:lnTo>
                <a:lnTo>
                  <a:pt x="238" y="457"/>
                </a:lnTo>
                <a:lnTo>
                  <a:pt x="238" y="450"/>
                </a:lnTo>
                <a:lnTo>
                  <a:pt x="225" y="450"/>
                </a:lnTo>
                <a:lnTo>
                  <a:pt x="5433" y="495"/>
                </a:lnTo>
                <a:lnTo>
                  <a:pt x="161" y="225"/>
                </a:lnTo>
                <a:lnTo>
                  <a:pt x="174" y="225"/>
                </a:lnTo>
                <a:lnTo>
                  <a:pt x="168" y="219"/>
                </a:lnTo>
                <a:lnTo>
                  <a:pt x="155" y="225"/>
                </a:lnTo>
                <a:lnTo>
                  <a:pt x="161" y="225"/>
                </a:lnTo>
                <a:lnTo>
                  <a:pt x="5433" y="495"/>
                </a:lnTo>
                <a:lnTo>
                  <a:pt x="78" y="290"/>
                </a:lnTo>
                <a:lnTo>
                  <a:pt x="84" y="296"/>
                </a:lnTo>
                <a:lnTo>
                  <a:pt x="103" y="303"/>
                </a:lnTo>
                <a:lnTo>
                  <a:pt x="129" y="315"/>
                </a:lnTo>
                <a:lnTo>
                  <a:pt x="103" y="309"/>
                </a:lnTo>
                <a:lnTo>
                  <a:pt x="84" y="309"/>
                </a:lnTo>
                <a:lnTo>
                  <a:pt x="71" y="315"/>
                </a:lnTo>
                <a:lnTo>
                  <a:pt x="97" y="322"/>
                </a:lnTo>
                <a:lnTo>
                  <a:pt x="129" y="322"/>
                </a:lnTo>
                <a:lnTo>
                  <a:pt x="161" y="335"/>
                </a:lnTo>
                <a:lnTo>
                  <a:pt x="187" y="348"/>
                </a:lnTo>
                <a:lnTo>
                  <a:pt x="200" y="354"/>
                </a:lnTo>
                <a:lnTo>
                  <a:pt x="219" y="354"/>
                </a:lnTo>
                <a:lnTo>
                  <a:pt x="232" y="367"/>
                </a:lnTo>
                <a:lnTo>
                  <a:pt x="225" y="380"/>
                </a:lnTo>
                <a:lnTo>
                  <a:pt x="238" y="386"/>
                </a:lnTo>
                <a:lnTo>
                  <a:pt x="258" y="380"/>
                </a:lnTo>
                <a:lnTo>
                  <a:pt x="277" y="386"/>
                </a:lnTo>
                <a:lnTo>
                  <a:pt x="290" y="399"/>
                </a:lnTo>
                <a:lnTo>
                  <a:pt x="290" y="393"/>
                </a:lnTo>
                <a:lnTo>
                  <a:pt x="277" y="373"/>
                </a:lnTo>
                <a:lnTo>
                  <a:pt x="270" y="367"/>
                </a:lnTo>
                <a:lnTo>
                  <a:pt x="258" y="354"/>
                </a:lnTo>
                <a:lnTo>
                  <a:pt x="277" y="354"/>
                </a:lnTo>
                <a:lnTo>
                  <a:pt x="322" y="373"/>
                </a:lnTo>
                <a:lnTo>
                  <a:pt x="348" y="367"/>
                </a:lnTo>
                <a:lnTo>
                  <a:pt x="373" y="367"/>
                </a:lnTo>
                <a:lnTo>
                  <a:pt x="405" y="367"/>
                </a:lnTo>
                <a:lnTo>
                  <a:pt x="412" y="367"/>
                </a:lnTo>
                <a:lnTo>
                  <a:pt x="393" y="354"/>
                </a:lnTo>
                <a:lnTo>
                  <a:pt x="367" y="348"/>
                </a:lnTo>
                <a:lnTo>
                  <a:pt x="335" y="348"/>
                </a:lnTo>
                <a:lnTo>
                  <a:pt x="322" y="348"/>
                </a:lnTo>
                <a:lnTo>
                  <a:pt x="315" y="341"/>
                </a:lnTo>
                <a:lnTo>
                  <a:pt x="296" y="341"/>
                </a:lnTo>
                <a:lnTo>
                  <a:pt x="264" y="328"/>
                </a:lnTo>
                <a:lnTo>
                  <a:pt x="219" y="322"/>
                </a:lnTo>
                <a:lnTo>
                  <a:pt x="187" y="315"/>
                </a:lnTo>
                <a:lnTo>
                  <a:pt x="174" y="315"/>
                </a:lnTo>
                <a:lnTo>
                  <a:pt x="168" y="309"/>
                </a:lnTo>
                <a:lnTo>
                  <a:pt x="123" y="303"/>
                </a:lnTo>
                <a:lnTo>
                  <a:pt x="97" y="290"/>
                </a:lnTo>
                <a:lnTo>
                  <a:pt x="84" y="283"/>
                </a:lnTo>
                <a:lnTo>
                  <a:pt x="78" y="283"/>
                </a:lnTo>
                <a:lnTo>
                  <a:pt x="78" y="290"/>
                </a:lnTo>
                <a:lnTo>
                  <a:pt x="5433" y="495"/>
                </a:lnTo>
                <a:lnTo>
                  <a:pt x="309" y="508"/>
                </a:lnTo>
                <a:lnTo>
                  <a:pt x="303" y="508"/>
                </a:lnTo>
                <a:lnTo>
                  <a:pt x="296" y="515"/>
                </a:lnTo>
                <a:lnTo>
                  <a:pt x="303" y="515"/>
                </a:lnTo>
                <a:lnTo>
                  <a:pt x="309" y="508"/>
                </a:lnTo>
                <a:lnTo>
                  <a:pt x="5433" y="495"/>
                </a:lnTo>
                <a:lnTo>
                  <a:pt x="1338" y="20"/>
                </a:lnTo>
                <a:lnTo>
                  <a:pt x="1350" y="20"/>
                </a:lnTo>
                <a:lnTo>
                  <a:pt x="1338" y="7"/>
                </a:lnTo>
                <a:lnTo>
                  <a:pt x="1331" y="7"/>
                </a:lnTo>
                <a:lnTo>
                  <a:pt x="1325" y="13"/>
                </a:lnTo>
                <a:lnTo>
                  <a:pt x="1325" y="20"/>
                </a:lnTo>
                <a:lnTo>
                  <a:pt x="1338" y="20"/>
                </a:lnTo>
                <a:lnTo>
                  <a:pt x="5433" y="495"/>
                </a:lnTo>
                <a:lnTo>
                  <a:pt x="187" y="521"/>
                </a:lnTo>
                <a:lnTo>
                  <a:pt x="180" y="521"/>
                </a:lnTo>
                <a:lnTo>
                  <a:pt x="174" y="521"/>
                </a:lnTo>
                <a:lnTo>
                  <a:pt x="180" y="521"/>
                </a:lnTo>
                <a:lnTo>
                  <a:pt x="187" y="521"/>
                </a:lnTo>
                <a:lnTo>
                  <a:pt x="5433" y="495"/>
                </a:lnTo>
                <a:lnTo>
                  <a:pt x="39" y="206"/>
                </a:lnTo>
                <a:lnTo>
                  <a:pt x="13" y="187"/>
                </a:lnTo>
                <a:lnTo>
                  <a:pt x="0" y="180"/>
                </a:lnTo>
                <a:lnTo>
                  <a:pt x="0" y="193"/>
                </a:lnTo>
                <a:lnTo>
                  <a:pt x="26" y="213"/>
                </a:lnTo>
                <a:lnTo>
                  <a:pt x="65" y="219"/>
                </a:lnTo>
                <a:lnTo>
                  <a:pt x="97" y="225"/>
                </a:lnTo>
                <a:lnTo>
                  <a:pt x="39" y="206"/>
                </a:lnTo>
                <a:lnTo>
                  <a:pt x="5433" y="495"/>
                </a:lnTo>
                <a:lnTo>
                  <a:pt x="778" y="592"/>
                </a:lnTo>
                <a:lnTo>
                  <a:pt x="753" y="585"/>
                </a:lnTo>
                <a:lnTo>
                  <a:pt x="733" y="566"/>
                </a:lnTo>
                <a:lnTo>
                  <a:pt x="708" y="560"/>
                </a:lnTo>
                <a:lnTo>
                  <a:pt x="682" y="560"/>
                </a:lnTo>
                <a:lnTo>
                  <a:pt x="669" y="560"/>
                </a:lnTo>
                <a:lnTo>
                  <a:pt x="650" y="560"/>
                </a:lnTo>
                <a:lnTo>
                  <a:pt x="643" y="553"/>
                </a:lnTo>
                <a:lnTo>
                  <a:pt x="643" y="560"/>
                </a:lnTo>
                <a:lnTo>
                  <a:pt x="650" y="579"/>
                </a:lnTo>
                <a:lnTo>
                  <a:pt x="650" y="585"/>
                </a:lnTo>
                <a:lnTo>
                  <a:pt x="643" y="585"/>
                </a:lnTo>
                <a:lnTo>
                  <a:pt x="630" y="579"/>
                </a:lnTo>
                <a:lnTo>
                  <a:pt x="624" y="579"/>
                </a:lnTo>
                <a:lnTo>
                  <a:pt x="624" y="566"/>
                </a:lnTo>
                <a:lnTo>
                  <a:pt x="624" y="560"/>
                </a:lnTo>
                <a:lnTo>
                  <a:pt x="618" y="553"/>
                </a:lnTo>
                <a:lnTo>
                  <a:pt x="611" y="547"/>
                </a:lnTo>
                <a:lnTo>
                  <a:pt x="605" y="553"/>
                </a:lnTo>
                <a:lnTo>
                  <a:pt x="611" y="560"/>
                </a:lnTo>
                <a:lnTo>
                  <a:pt x="605" y="560"/>
                </a:lnTo>
                <a:lnTo>
                  <a:pt x="598" y="560"/>
                </a:lnTo>
                <a:lnTo>
                  <a:pt x="592" y="553"/>
                </a:lnTo>
                <a:lnTo>
                  <a:pt x="573" y="553"/>
                </a:lnTo>
                <a:lnTo>
                  <a:pt x="547" y="547"/>
                </a:lnTo>
                <a:lnTo>
                  <a:pt x="553" y="540"/>
                </a:lnTo>
                <a:lnTo>
                  <a:pt x="540" y="540"/>
                </a:lnTo>
                <a:lnTo>
                  <a:pt x="534" y="547"/>
                </a:lnTo>
                <a:lnTo>
                  <a:pt x="521" y="553"/>
                </a:lnTo>
                <a:lnTo>
                  <a:pt x="521" y="540"/>
                </a:lnTo>
                <a:lnTo>
                  <a:pt x="515" y="540"/>
                </a:lnTo>
                <a:lnTo>
                  <a:pt x="495" y="540"/>
                </a:lnTo>
                <a:lnTo>
                  <a:pt x="476" y="540"/>
                </a:lnTo>
                <a:lnTo>
                  <a:pt x="438" y="540"/>
                </a:lnTo>
                <a:lnTo>
                  <a:pt x="438" y="534"/>
                </a:lnTo>
                <a:lnTo>
                  <a:pt x="425" y="528"/>
                </a:lnTo>
                <a:lnTo>
                  <a:pt x="418" y="521"/>
                </a:lnTo>
                <a:lnTo>
                  <a:pt x="418" y="521"/>
                </a:lnTo>
                <a:lnTo>
                  <a:pt x="405" y="515"/>
                </a:lnTo>
                <a:lnTo>
                  <a:pt x="405" y="521"/>
                </a:lnTo>
                <a:lnTo>
                  <a:pt x="418" y="528"/>
                </a:lnTo>
                <a:lnTo>
                  <a:pt x="431" y="540"/>
                </a:lnTo>
                <a:lnTo>
                  <a:pt x="425" y="547"/>
                </a:lnTo>
                <a:lnTo>
                  <a:pt x="418" y="547"/>
                </a:lnTo>
                <a:lnTo>
                  <a:pt x="405" y="547"/>
                </a:lnTo>
                <a:lnTo>
                  <a:pt x="386" y="547"/>
                </a:lnTo>
                <a:lnTo>
                  <a:pt x="360" y="553"/>
                </a:lnTo>
                <a:lnTo>
                  <a:pt x="341" y="553"/>
                </a:lnTo>
                <a:lnTo>
                  <a:pt x="328" y="553"/>
                </a:lnTo>
                <a:lnTo>
                  <a:pt x="315" y="553"/>
                </a:lnTo>
                <a:lnTo>
                  <a:pt x="303" y="540"/>
                </a:lnTo>
                <a:lnTo>
                  <a:pt x="303" y="528"/>
                </a:lnTo>
                <a:lnTo>
                  <a:pt x="303" y="521"/>
                </a:lnTo>
                <a:lnTo>
                  <a:pt x="296" y="521"/>
                </a:lnTo>
                <a:lnTo>
                  <a:pt x="283" y="521"/>
                </a:lnTo>
                <a:lnTo>
                  <a:pt x="283" y="521"/>
                </a:lnTo>
                <a:lnTo>
                  <a:pt x="277" y="515"/>
                </a:lnTo>
                <a:lnTo>
                  <a:pt x="264" y="515"/>
                </a:lnTo>
                <a:lnTo>
                  <a:pt x="264" y="502"/>
                </a:lnTo>
                <a:lnTo>
                  <a:pt x="238" y="502"/>
                </a:lnTo>
                <a:lnTo>
                  <a:pt x="225" y="495"/>
                </a:lnTo>
                <a:lnTo>
                  <a:pt x="200" y="476"/>
                </a:lnTo>
                <a:lnTo>
                  <a:pt x="180" y="457"/>
                </a:lnTo>
                <a:lnTo>
                  <a:pt x="168" y="450"/>
                </a:lnTo>
                <a:lnTo>
                  <a:pt x="161" y="438"/>
                </a:lnTo>
                <a:lnTo>
                  <a:pt x="116" y="418"/>
                </a:lnTo>
                <a:lnTo>
                  <a:pt x="71" y="393"/>
                </a:lnTo>
                <a:lnTo>
                  <a:pt x="33" y="373"/>
                </a:lnTo>
                <a:lnTo>
                  <a:pt x="13" y="367"/>
                </a:lnTo>
                <a:lnTo>
                  <a:pt x="0" y="367"/>
                </a:lnTo>
                <a:lnTo>
                  <a:pt x="0" y="373"/>
                </a:lnTo>
                <a:lnTo>
                  <a:pt x="13" y="380"/>
                </a:lnTo>
                <a:lnTo>
                  <a:pt x="33" y="386"/>
                </a:lnTo>
                <a:lnTo>
                  <a:pt x="65" y="399"/>
                </a:lnTo>
                <a:lnTo>
                  <a:pt x="110" y="425"/>
                </a:lnTo>
                <a:lnTo>
                  <a:pt x="142" y="444"/>
                </a:lnTo>
                <a:lnTo>
                  <a:pt x="161" y="457"/>
                </a:lnTo>
                <a:lnTo>
                  <a:pt x="174" y="470"/>
                </a:lnTo>
                <a:lnTo>
                  <a:pt x="180" y="483"/>
                </a:lnTo>
                <a:lnTo>
                  <a:pt x="180" y="489"/>
                </a:lnTo>
                <a:lnTo>
                  <a:pt x="174" y="483"/>
                </a:lnTo>
                <a:lnTo>
                  <a:pt x="142" y="457"/>
                </a:lnTo>
                <a:lnTo>
                  <a:pt x="135" y="450"/>
                </a:lnTo>
                <a:lnTo>
                  <a:pt x="123" y="444"/>
                </a:lnTo>
                <a:lnTo>
                  <a:pt x="110" y="438"/>
                </a:lnTo>
                <a:lnTo>
                  <a:pt x="97" y="431"/>
                </a:lnTo>
                <a:lnTo>
                  <a:pt x="97" y="425"/>
                </a:lnTo>
                <a:lnTo>
                  <a:pt x="97" y="431"/>
                </a:lnTo>
                <a:lnTo>
                  <a:pt x="97" y="444"/>
                </a:lnTo>
                <a:lnTo>
                  <a:pt x="110" y="457"/>
                </a:lnTo>
                <a:lnTo>
                  <a:pt x="123" y="476"/>
                </a:lnTo>
                <a:lnTo>
                  <a:pt x="129" y="476"/>
                </a:lnTo>
                <a:lnTo>
                  <a:pt x="155" y="489"/>
                </a:lnTo>
                <a:lnTo>
                  <a:pt x="168" y="489"/>
                </a:lnTo>
                <a:lnTo>
                  <a:pt x="174" y="495"/>
                </a:lnTo>
                <a:lnTo>
                  <a:pt x="180" y="502"/>
                </a:lnTo>
                <a:lnTo>
                  <a:pt x="187" y="502"/>
                </a:lnTo>
                <a:lnTo>
                  <a:pt x="193" y="508"/>
                </a:lnTo>
                <a:lnTo>
                  <a:pt x="193" y="515"/>
                </a:lnTo>
                <a:lnTo>
                  <a:pt x="187" y="521"/>
                </a:lnTo>
                <a:lnTo>
                  <a:pt x="213" y="521"/>
                </a:lnTo>
                <a:lnTo>
                  <a:pt x="219" y="521"/>
                </a:lnTo>
                <a:lnTo>
                  <a:pt x="219" y="521"/>
                </a:lnTo>
                <a:lnTo>
                  <a:pt x="213" y="528"/>
                </a:lnTo>
                <a:lnTo>
                  <a:pt x="193" y="528"/>
                </a:lnTo>
                <a:lnTo>
                  <a:pt x="174" y="528"/>
                </a:lnTo>
                <a:lnTo>
                  <a:pt x="168" y="521"/>
                </a:lnTo>
                <a:lnTo>
                  <a:pt x="161" y="515"/>
                </a:lnTo>
                <a:lnTo>
                  <a:pt x="142" y="515"/>
                </a:lnTo>
                <a:lnTo>
                  <a:pt x="123" y="521"/>
                </a:lnTo>
                <a:lnTo>
                  <a:pt x="110" y="515"/>
                </a:lnTo>
                <a:lnTo>
                  <a:pt x="103" y="508"/>
                </a:lnTo>
                <a:lnTo>
                  <a:pt x="97" y="508"/>
                </a:lnTo>
                <a:lnTo>
                  <a:pt x="84" y="515"/>
                </a:lnTo>
                <a:lnTo>
                  <a:pt x="71" y="508"/>
                </a:lnTo>
                <a:lnTo>
                  <a:pt x="58" y="508"/>
                </a:lnTo>
                <a:lnTo>
                  <a:pt x="26" y="489"/>
                </a:lnTo>
                <a:lnTo>
                  <a:pt x="0" y="476"/>
                </a:lnTo>
                <a:lnTo>
                  <a:pt x="0" y="489"/>
                </a:lnTo>
                <a:lnTo>
                  <a:pt x="7" y="489"/>
                </a:lnTo>
                <a:lnTo>
                  <a:pt x="20" y="495"/>
                </a:lnTo>
                <a:lnTo>
                  <a:pt x="26" y="502"/>
                </a:lnTo>
                <a:lnTo>
                  <a:pt x="7" y="502"/>
                </a:lnTo>
                <a:lnTo>
                  <a:pt x="0" y="502"/>
                </a:lnTo>
                <a:lnTo>
                  <a:pt x="0" y="515"/>
                </a:lnTo>
                <a:lnTo>
                  <a:pt x="20" y="515"/>
                </a:lnTo>
                <a:lnTo>
                  <a:pt x="26" y="515"/>
                </a:lnTo>
                <a:lnTo>
                  <a:pt x="65" y="521"/>
                </a:lnTo>
                <a:lnTo>
                  <a:pt x="90" y="521"/>
                </a:lnTo>
                <a:lnTo>
                  <a:pt x="84" y="521"/>
                </a:lnTo>
                <a:lnTo>
                  <a:pt x="78" y="528"/>
                </a:lnTo>
                <a:lnTo>
                  <a:pt x="52" y="528"/>
                </a:lnTo>
                <a:lnTo>
                  <a:pt x="26" y="534"/>
                </a:lnTo>
                <a:lnTo>
                  <a:pt x="13" y="540"/>
                </a:lnTo>
                <a:lnTo>
                  <a:pt x="0" y="547"/>
                </a:lnTo>
                <a:lnTo>
                  <a:pt x="0" y="553"/>
                </a:lnTo>
                <a:lnTo>
                  <a:pt x="20" y="547"/>
                </a:lnTo>
                <a:lnTo>
                  <a:pt x="52" y="540"/>
                </a:lnTo>
                <a:lnTo>
                  <a:pt x="84" y="540"/>
                </a:lnTo>
                <a:lnTo>
                  <a:pt x="110" y="540"/>
                </a:lnTo>
                <a:lnTo>
                  <a:pt x="135" y="540"/>
                </a:lnTo>
                <a:lnTo>
                  <a:pt x="161" y="534"/>
                </a:lnTo>
                <a:lnTo>
                  <a:pt x="225" y="534"/>
                </a:lnTo>
                <a:lnTo>
                  <a:pt x="245" y="534"/>
                </a:lnTo>
                <a:lnTo>
                  <a:pt x="258" y="534"/>
                </a:lnTo>
                <a:lnTo>
                  <a:pt x="258" y="540"/>
                </a:lnTo>
                <a:lnTo>
                  <a:pt x="258" y="560"/>
                </a:lnTo>
                <a:lnTo>
                  <a:pt x="258" y="566"/>
                </a:lnTo>
                <a:lnTo>
                  <a:pt x="245" y="566"/>
                </a:lnTo>
                <a:lnTo>
                  <a:pt x="225" y="566"/>
                </a:lnTo>
                <a:lnTo>
                  <a:pt x="225" y="579"/>
                </a:lnTo>
                <a:lnTo>
                  <a:pt x="232" y="585"/>
                </a:lnTo>
                <a:lnTo>
                  <a:pt x="245" y="585"/>
                </a:lnTo>
                <a:lnTo>
                  <a:pt x="277" y="579"/>
                </a:lnTo>
                <a:lnTo>
                  <a:pt x="303" y="579"/>
                </a:lnTo>
                <a:lnTo>
                  <a:pt x="328" y="585"/>
                </a:lnTo>
                <a:lnTo>
                  <a:pt x="322" y="592"/>
                </a:lnTo>
                <a:lnTo>
                  <a:pt x="328" y="598"/>
                </a:lnTo>
                <a:lnTo>
                  <a:pt x="341" y="618"/>
                </a:lnTo>
                <a:lnTo>
                  <a:pt x="412" y="618"/>
                </a:lnTo>
                <a:lnTo>
                  <a:pt x="360" y="585"/>
                </a:lnTo>
                <a:lnTo>
                  <a:pt x="418" y="579"/>
                </a:lnTo>
                <a:lnTo>
                  <a:pt x="438" y="579"/>
                </a:lnTo>
                <a:lnTo>
                  <a:pt x="463" y="579"/>
                </a:lnTo>
                <a:lnTo>
                  <a:pt x="476" y="592"/>
                </a:lnTo>
                <a:lnTo>
                  <a:pt x="489" y="592"/>
                </a:lnTo>
                <a:lnTo>
                  <a:pt x="495" y="592"/>
                </a:lnTo>
                <a:lnTo>
                  <a:pt x="515" y="598"/>
                </a:lnTo>
                <a:lnTo>
                  <a:pt x="553" y="618"/>
                </a:lnTo>
                <a:lnTo>
                  <a:pt x="585" y="618"/>
                </a:lnTo>
                <a:lnTo>
                  <a:pt x="534" y="598"/>
                </a:lnTo>
                <a:lnTo>
                  <a:pt x="528" y="592"/>
                </a:lnTo>
                <a:lnTo>
                  <a:pt x="515" y="585"/>
                </a:lnTo>
                <a:lnTo>
                  <a:pt x="528" y="585"/>
                </a:lnTo>
                <a:lnTo>
                  <a:pt x="540" y="585"/>
                </a:lnTo>
                <a:lnTo>
                  <a:pt x="566" y="585"/>
                </a:lnTo>
                <a:lnTo>
                  <a:pt x="573" y="585"/>
                </a:lnTo>
                <a:lnTo>
                  <a:pt x="585" y="585"/>
                </a:lnTo>
                <a:lnTo>
                  <a:pt x="611" y="592"/>
                </a:lnTo>
                <a:lnTo>
                  <a:pt x="618" y="598"/>
                </a:lnTo>
                <a:lnTo>
                  <a:pt x="630" y="598"/>
                </a:lnTo>
                <a:lnTo>
                  <a:pt x="650" y="605"/>
                </a:lnTo>
                <a:lnTo>
                  <a:pt x="675" y="605"/>
                </a:lnTo>
                <a:lnTo>
                  <a:pt x="688" y="611"/>
                </a:lnTo>
                <a:lnTo>
                  <a:pt x="695" y="618"/>
                </a:lnTo>
                <a:lnTo>
                  <a:pt x="708" y="611"/>
                </a:lnTo>
                <a:lnTo>
                  <a:pt x="714" y="611"/>
                </a:lnTo>
                <a:lnTo>
                  <a:pt x="714" y="618"/>
                </a:lnTo>
                <a:lnTo>
                  <a:pt x="772" y="618"/>
                </a:lnTo>
                <a:lnTo>
                  <a:pt x="708" y="598"/>
                </a:lnTo>
                <a:lnTo>
                  <a:pt x="682" y="585"/>
                </a:lnTo>
                <a:lnTo>
                  <a:pt x="675" y="585"/>
                </a:lnTo>
                <a:lnTo>
                  <a:pt x="675" y="579"/>
                </a:lnTo>
                <a:lnTo>
                  <a:pt x="682" y="579"/>
                </a:lnTo>
                <a:lnTo>
                  <a:pt x="714" y="585"/>
                </a:lnTo>
                <a:lnTo>
                  <a:pt x="740" y="592"/>
                </a:lnTo>
                <a:lnTo>
                  <a:pt x="772" y="605"/>
                </a:lnTo>
                <a:lnTo>
                  <a:pt x="798" y="611"/>
                </a:lnTo>
                <a:lnTo>
                  <a:pt x="804" y="618"/>
                </a:lnTo>
                <a:lnTo>
                  <a:pt x="810" y="618"/>
                </a:lnTo>
                <a:lnTo>
                  <a:pt x="849" y="618"/>
                </a:lnTo>
                <a:lnTo>
                  <a:pt x="810" y="605"/>
                </a:lnTo>
                <a:lnTo>
                  <a:pt x="791" y="592"/>
                </a:lnTo>
                <a:lnTo>
                  <a:pt x="778" y="592"/>
                </a:lnTo>
                <a:lnTo>
                  <a:pt x="5433" y="495"/>
                </a:lnTo>
                <a:lnTo>
                  <a:pt x="110" y="521"/>
                </a:lnTo>
                <a:lnTo>
                  <a:pt x="116" y="521"/>
                </a:lnTo>
                <a:lnTo>
                  <a:pt x="155" y="521"/>
                </a:lnTo>
                <a:lnTo>
                  <a:pt x="161" y="528"/>
                </a:lnTo>
                <a:lnTo>
                  <a:pt x="142" y="528"/>
                </a:lnTo>
                <a:lnTo>
                  <a:pt x="123" y="528"/>
                </a:lnTo>
                <a:lnTo>
                  <a:pt x="110" y="521"/>
                </a:lnTo>
                <a:lnTo>
                  <a:pt x="5433" y="495"/>
                </a:lnTo>
                <a:lnTo>
                  <a:pt x="283" y="560"/>
                </a:lnTo>
                <a:lnTo>
                  <a:pt x="277" y="560"/>
                </a:lnTo>
                <a:lnTo>
                  <a:pt x="270" y="553"/>
                </a:lnTo>
                <a:lnTo>
                  <a:pt x="270" y="540"/>
                </a:lnTo>
                <a:lnTo>
                  <a:pt x="277" y="540"/>
                </a:lnTo>
                <a:lnTo>
                  <a:pt x="283" y="547"/>
                </a:lnTo>
                <a:lnTo>
                  <a:pt x="290" y="553"/>
                </a:lnTo>
                <a:lnTo>
                  <a:pt x="283" y="560"/>
                </a:lnTo>
                <a:lnTo>
                  <a:pt x="5433" y="495"/>
                </a:lnTo>
                <a:lnTo>
                  <a:pt x="206" y="373"/>
                </a:lnTo>
                <a:lnTo>
                  <a:pt x="193" y="373"/>
                </a:lnTo>
                <a:lnTo>
                  <a:pt x="187" y="380"/>
                </a:lnTo>
                <a:lnTo>
                  <a:pt x="193" y="386"/>
                </a:lnTo>
                <a:lnTo>
                  <a:pt x="200" y="386"/>
                </a:lnTo>
                <a:lnTo>
                  <a:pt x="206" y="380"/>
                </a:lnTo>
                <a:lnTo>
                  <a:pt x="219" y="373"/>
                </a:lnTo>
                <a:lnTo>
                  <a:pt x="206" y="373"/>
                </a:lnTo>
                <a:lnTo>
                  <a:pt x="5433" y="495"/>
                </a:lnTo>
                <a:lnTo>
                  <a:pt x="33" y="412"/>
                </a:lnTo>
                <a:lnTo>
                  <a:pt x="52" y="418"/>
                </a:lnTo>
                <a:lnTo>
                  <a:pt x="65" y="425"/>
                </a:lnTo>
                <a:lnTo>
                  <a:pt x="84" y="431"/>
                </a:lnTo>
                <a:lnTo>
                  <a:pt x="78" y="425"/>
                </a:lnTo>
                <a:lnTo>
                  <a:pt x="65" y="418"/>
                </a:lnTo>
                <a:lnTo>
                  <a:pt x="39" y="405"/>
                </a:lnTo>
                <a:lnTo>
                  <a:pt x="13" y="393"/>
                </a:lnTo>
                <a:lnTo>
                  <a:pt x="26" y="399"/>
                </a:lnTo>
                <a:lnTo>
                  <a:pt x="33" y="412"/>
                </a:lnTo>
                <a:lnTo>
                  <a:pt x="5433" y="495"/>
                </a:lnTo>
                <a:lnTo>
                  <a:pt x="515" y="71"/>
                </a:lnTo>
                <a:lnTo>
                  <a:pt x="508" y="78"/>
                </a:lnTo>
                <a:lnTo>
                  <a:pt x="515" y="84"/>
                </a:lnTo>
                <a:lnTo>
                  <a:pt x="521" y="78"/>
                </a:lnTo>
                <a:lnTo>
                  <a:pt x="528" y="78"/>
                </a:lnTo>
                <a:lnTo>
                  <a:pt x="521" y="71"/>
                </a:lnTo>
                <a:lnTo>
                  <a:pt x="515" y="71"/>
                </a:lnTo>
                <a:lnTo>
                  <a:pt x="5433" y="495"/>
                </a:lnTo>
                <a:lnTo>
                  <a:pt x="219" y="225"/>
                </a:lnTo>
                <a:lnTo>
                  <a:pt x="219" y="232"/>
                </a:lnTo>
                <a:lnTo>
                  <a:pt x="225" y="232"/>
                </a:lnTo>
                <a:lnTo>
                  <a:pt x="225" y="225"/>
                </a:lnTo>
                <a:lnTo>
                  <a:pt x="219" y="225"/>
                </a:lnTo>
                <a:lnTo>
                  <a:pt x="5433" y="495"/>
                </a:lnTo>
                <a:lnTo>
                  <a:pt x="1273" y="129"/>
                </a:lnTo>
                <a:lnTo>
                  <a:pt x="1286" y="129"/>
                </a:lnTo>
                <a:lnTo>
                  <a:pt x="1293" y="123"/>
                </a:lnTo>
                <a:lnTo>
                  <a:pt x="1286" y="116"/>
                </a:lnTo>
                <a:lnTo>
                  <a:pt x="1273" y="116"/>
                </a:lnTo>
                <a:lnTo>
                  <a:pt x="1254" y="116"/>
                </a:lnTo>
                <a:lnTo>
                  <a:pt x="1273" y="129"/>
                </a:lnTo>
                <a:lnTo>
                  <a:pt x="5433" y="495"/>
                </a:lnTo>
                <a:lnTo>
                  <a:pt x="470" y="84"/>
                </a:lnTo>
                <a:lnTo>
                  <a:pt x="476" y="84"/>
                </a:lnTo>
                <a:lnTo>
                  <a:pt x="483" y="84"/>
                </a:lnTo>
                <a:lnTo>
                  <a:pt x="476" y="78"/>
                </a:lnTo>
                <a:lnTo>
                  <a:pt x="470" y="78"/>
                </a:lnTo>
                <a:lnTo>
                  <a:pt x="450" y="78"/>
                </a:lnTo>
                <a:lnTo>
                  <a:pt x="470" y="84"/>
                </a:lnTo>
                <a:lnTo>
                  <a:pt x="5433" y="495"/>
                </a:lnTo>
                <a:lnTo>
                  <a:pt x="1357" y="161"/>
                </a:lnTo>
                <a:lnTo>
                  <a:pt x="1408" y="174"/>
                </a:lnTo>
                <a:lnTo>
                  <a:pt x="1492" y="193"/>
                </a:lnTo>
                <a:lnTo>
                  <a:pt x="1537" y="213"/>
                </a:lnTo>
                <a:lnTo>
                  <a:pt x="1582" y="219"/>
                </a:lnTo>
                <a:lnTo>
                  <a:pt x="1582" y="213"/>
                </a:lnTo>
                <a:lnTo>
                  <a:pt x="1575" y="213"/>
                </a:lnTo>
                <a:lnTo>
                  <a:pt x="1543" y="206"/>
                </a:lnTo>
                <a:lnTo>
                  <a:pt x="1473" y="187"/>
                </a:lnTo>
                <a:lnTo>
                  <a:pt x="1428" y="168"/>
                </a:lnTo>
                <a:lnTo>
                  <a:pt x="1376" y="142"/>
                </a:lnTo>
                <a:lnTo>
                  <a:pt x="1344" y="135"/>
                </a:lnTo>
                <a:lnTo>
                  <a:pt x="1325" y="129"/>
                </a:lnTo>
                <a:lnTo>
                  <a:pt x="1338" y="142"/>
                </a:lnTo>
                <a:lnTo>
                  <a:pt x="1357" y="161"/>
                </a:lnTo>
                <a:lnTo>
                  <a:pt x="5433" y="495"/>
                </a:lnTo>
                <a:lnTo>
                  <a:pt x="881" y="20"/>
                </a:lnTo>
                <a:lnTo>
                  <a:pt x="978" y="52"/>
                </a:lnTo>
                <a:lnTo>
                  <a:pt x="1068" y="78"/>
                </a:lnTo>
                <a:lnTo>
                  <a:pt x="1158" y="110"/>
                </a:lnTo>
                <a:lnTo>
                  <a:pt x="1138" y="110"/>
                </a:lnTo>
                <a:lnTo>
                  <a:pt x="1113" y="116"/>
                </a:lnTo>
                <a:lnTo>
                  <a:pt x="1119" y="123"/>
                </a:lnTo>
                <a:lnTo>
                  <a:pt x="1145" y="123"/>
                </a:lnTo>
                <a:lnTo>
                  <a:pt x="1196" y="116"/>
                </a:lnTo>
                <a:lnTo>
                  <a:pt x="1228" y="135"/>
                </a:lnTo>
                <a:lnTo>
                  <a:pt x="1299" y="168"/>
                </a:lnTo>
                <a:lnTo>
                  <a:pt x="1421" y="225"/>
                </a:lnTo>
                <a:lnTo>
                  <a:pt x="1511" y="264"/>
                </a:lnTo>
                <a:lnTo>
                  <a:pt x="1524" y="277"/>
                </a:lnTo>
                <a:lnTo>
                  <a:pt x="1447" y="225"/>
                </a:lnTo>
                <a:lnTo>
                  <a:pt x="1254" y="135"/>
                </a:lnTo>
                <a:lnTo>
                  <a:pt x="1215" y="123"/>
                </a:lnTo>
                <a:lnTo>
                  <a:pt x="1228" y="116"/>
                </a:lnTo>
                <a:lnTo>
                  <a:pt x="1235" y="116"/>
                </a:lnTo>
                <a:lnTo>
                  <a:pt x="1183" y="110"/>
                </a:lnTo>
                <a:lnTo>
                  <a:pt x="1132" y="90"/>
                </a:lnTo>
                <a:lnTo>
                  <a:pt x="1016" y="39"/>
                </a:lnTo>
                <a:lnTo>
                  <a:pt x="907" y="13"/>
                </a:lnTo>
                <a:lnTo>
                  <a:pt x="810" y="0"/>
                </a:lnTo>
                <a:lnTo>
                  <a:pt x="669" y="7"/>
                </a:lnTo>
                <a:lnTo>
                  <a:pt x="547" y="13"/>
                </a:lnTo>
                <a:lnTo>
                  <a:pt x="489" y="33"/>
                </a:lnTo>
                <a:lnTo>
                  <a:pt x="682" y="13"/>
                </a:lnTo>
                <a:lnTo>
                  <a:pt x="778" y="7"/>
                </a:lnTo>
                <a:lnTo>
                  <a:pt x="881" y="20"/>
                </a:lnTo>
                <a:lnTo>
                  <a:pt x="5433" y="495"/>
                </a:lnTo>
                <a:lnTo>
                  <a:pt x="225" y="71"/>
                </a:lnTo>
                <a:lnTo>
                  <a:pt x="219" y="65"/>
                </a:lnTo>
                <a:lnTo>
                  <a:pt x="213" y="65"/>
                </a:lnTo>
                <a:lnTo>
                  <a:pt x="206" y="71"/>
                </a:lnTo>
                <a:lnTo>
                  <a:pt x="213" y="71"/>
                </a:lnTo>
                <a:lnTo>
                  <a:pt x="225" y="71"/>
                </a:lnTo>
                <a:lnTo>
                  <a:pt x="5433" y="495"/>
                </a:lnTo>
                <a:lnTo>
                  <a:pt x="534" y="97"/>
                </a:lnTo>
                <a:lnTo>
                  <a:pt x="618" y="84"/>
                </a:lnTo>
                <a:lnTo>
                  <a:pt x="656" y="71"/>
                </a:lnTo>
                <a:lnTo>
                  <a:pt x="592" y="84"/>
                </a:lnTo>
                <a:lnTo>
                  <a:pt x="412" y="97"/>
                </a:lnTo>
                <a:lnTo>
                  <a:pt x="283" y="110"/>
                </a:lnTo>
                <a:lnTo>
                  <a:pt x="206" y="129"/>
                </a:lnTo>
                <a:lnTo>
                  <a:pt x="155" y="155"/>
                </a:lnTo>
                <a:lnTo>
                  <a:pt x="193" y="135"/>
                </a:lnTo>
                <a:lnTo>
                  <a:pt x="238" y="129"/>
                </a:lnTo>
                <a:lnTo>
                  <a:pt x="303" y="116"/>
                </a:lnTo>
                <a:lnTo>
                  <a:pt x="534" y="97"/>
                </a:lnTo>
                <a:lnTo>
                  <a:pt x="5433" y="495"/>
                </a:lnTo>
                <a:lnTo>
                  <a:pt x="1929" y="592"/>
                </a:lnTo>
                <a:lnTo>
                  <a:pt x="1955" y="585"/>
                </a:lnTo>
                <a:lnTo>
                  <a:pt x="2013" y="560"/>
                </a:lnTo>
                <a:lnTo>
                  <a:pt x="2019" y="560"/>
                </a:lnTo>
                <a:lnTo>
                  <a:pt x="2025" y="553"/>
                </a:lnTo>
                <a:lnTo>
                  <a:pt x="1987" y="553"/>
                </a:lnTo>
                <a:lnTo>
                  <a:pt x="1923" y="579"/>
                </a:lnTo>
                <a:lnTo>
                  <a:pt x="1890" y="592"/>
                </a:lnTo>
                <a:lnTo>
                  <a:pt x="1871" y="598"/>
                </a:lnTo>
                <a:lnTo>
                  <a:pt x="1833" y="585"/>
                </a:lnTo>
                <a:lnTo>
                  <a:pt x="1807" y="585"/>
                </a:lnTo>
                <a:lnTo>
                  <a:pt x="1788" y="579"/>
                </a:lnTo>
                <a:lnTo>
                  <a:pt x="1781" y="566"/>
                </a:lnTo>
                <a:lnTo>
                  <a:pt x="1800" y="560"/>
                </a:lnTo>
                <a:lnTo>
                  <a:pt x="1820" y="553"/>
                </a:lnTo>
                <a:lnTo>
                  <a:pt x="1878" y="528"/>
                </a:lnTo>
                <a:lnTo>
                  <a:pt x="1916" y="528"/>
                </a:lnTo>
                <a:lnTo>
                  <a:pt x="1884" y="521"/>
                </a:lnTo>
                <a:lnTo>
                  <a:pt x="1871" y="515"/>
                </a:lnTo>
                <a:lnTo>
                  <a:pt x="1858" y="521"/>
                </a:lnTo>
                <a:lnTo>
                  <a:pt x="1813" y="534"/>
                </a:lnTo>
                <a:lnTo>
                  <a:pt x="1781" y="547"/>
                </a:lnTo>
                <a:lnTo>
                  <a:pt x="1762" y="560"/>
                </a:lnTo>
                <a:lnTo>
                  <a:pt x="1736" y="547"/>
                </a:lnTo>
                <a:lnTo>
                  <a:pt x="1678" y="521"/>
                </a:lnTo>
                <a:lnTo>
                  <a:pt x="1640" y="515"/>
                </a:lnTo>
                <a:lnTo>
                  <a:pt x="1633" y="521"/>
                </a:lnTo>
                <a:lnTo>
                  <a:pt x="1614" y="515"/>
                </a:lnTo>
                <a:lnTo>
                  <a:pt x="1575" y="502"/>
                </a:lnTo>
                <a:lnTo>
                  <a:pt x="1550" y="489"/>
                </a:lnTo>
                <a:lnTo>
                  <a:pt x="1537" y="489"/>
                </a:lnTo>
                <a:lnTo>
                  <a:pt x="1530" y="483"/>
                </a:lnTo>
                <a:lnTo>
                  <a:pt x="1550" y="457"/>
                </a:lnTo>
                <a:lnTo>
                  <a:pt x="1563" y="438"/>
                </a:lnTo>
                <a:lnTo>
                  <a:pt x="1569" y="431"/>
                </a:lnTo>
                <a:lnTo>
                  <a:pt x="1582" y="431"/>
                </a:lnTo>
                <a:lnTo>
                  <a:pt x="1595" y="438"/>
                </a:lnTo>
                <a:lnTo>
                  <a:pt x="1601" y="438"/>
                </a:lnTo>
                <a:lnTo>
                  <a:pt x="1627" y="450"/>
                </a:lnTo>
                <a:lnTo>
                  <a:pt x="1646" y="457"/>
                </a:lnTo>
                <a:lnTo>
                  <a:pt x="1672" y="476"/>
                </a:lnTo>
                <a:lnTo>
                  <a:pt x="1730" y="502"/>
                </a:lnTo>
                <a:lnTo>
                  <a:pt x="1710" y="483"/>
                </a:lnTo>
                <a:lnTo>
                  <a:pt x="1678" y="470"/>
                </a:lnTo>
                <a:lnTo>
                  <a:pt x="1646" y="444"/>
                </a:lnTo>
                <a:lnTo>
                  <a:pt x="1608" y="431"/>
                </a:lnTo>
                <a:lnTo>
                  <a:pt x="1595" y="418"/>
                </a:lnTo>
                <a:lnTo>
                  <a:pt x="1614" y="412"/>
                </a:lnTo>
                <a:lnTo>
                  <a:pt x="1627" y="393"/>
                </a:lnTo>
                <a:lnTo>
                  <a:pt x="1653" y="405"/>
                </a:lnTo>
                <a:lnTo>
                  <a:pt x="1698" y="418"/>
                </a:lnTo>
                <a:lnTo>
                  <a:pt x="1717" y="431"/>
                </a:lnTo>
                <a:lnTo>
                  <a:pt x="1723" y="431"/>
                </a:lnTo>
                <a:lnTo>
                  <a:pt x="1736" y="425"/>
                </a:lnTo>
                <a:lnTo>
                  <a:pt x="1775" y="450"/>
                </a:lnTo>
                <a:lnTo>
                  <a:pt x="1813" y="476"/>
                </a:lnTo>
                <a:lnTo>
                  <a:pt x="1852" y="489"/>
                </a:lnTo>
                <a:lnTo>
                  <a:pt x="1871" y="502"/>
                </a:lnTo>
                <a:lnTo>
                  <a:pt x="1903" y="508"/>
                </a:lnTo>
                <a:lnTo>
                  <a:pt x="1923" y="515"/>
                </a:lnTo>
                <a:lnTo>
                  <a:pt x="1948" y="521"/>
                </a:lnTo>
                <a:lnTo>
                  <a:pt x="1974" y="521"/>
                </a:lnTo>
                <a:lnTo>
                  <a:pt x="1935" y="515"/>
                </a:lnTo>
                <a:lnTo>
                  <a:pt x="1910" y="502"/>
                </a:lnTo>
                <a:lnTo>
                  <a:pt x="1871" y="489"/>
                </a:lnTo>
                <a:lnTo>
                  <a:pt x="1858" y="483"/>
                </a:lnTo>
                <a:lnTo>
                  <a:pt x="1852" y="483"/>
                </a:lnTo>
                <a:lnTo>
                  <a:pt x="1845" y="483"/>
                </a:lnTo>
                <a:lnTo>
                  <a:pt x="1826" y="476"/>
                </a:lnTo>
                <a:lnTo>
                  <a:pt x="1800" y="450"/>
                </a:lnTo>
                <a:lnTo>
                  <a:pt x="1768" y="431"/>
                </a:lnTo>
                <a:lnTo>
                  <a:pt x="1749" y="425"/>
                </a:lnTo>
                <a:lnTo>
                  <a:pt x="1723" y="418"/>
                </a:lnTo>
                <a:lnTo>
                  <a:pt x="1665" y="399"/>
                </a:lnTo>
                <a:lnTo>
                  <a:pt x="1659" y="393"/>
                </a:lnTo>
                <a:lnTo>
                  <a:pt x="1653" y="393"/>
                </a:lnTo>
                <a:lnTo>
                  <a:pt x="1653" y="386"/>
                </a:lnTo>
                <a:lnTo>
                  <a:pt x="1665" y="380"/>
                </a:lnTo>
                <a:lnTo>
                  <a:pt x="1678" y="354"/>
                </a:lnTo>
                <a:lnTo>
                  <a:pt x="1672" y="354"/>
                </a:lnTo>
                <a:lnTo>
                  <a:pt x="1665" y="354"/>
                </a:lnTo>
                <a:lnTo>
                  <a:pt x="1653" y="367"/>
                </a:lnTo>
                <a:lnTo>
                  <a:pt x="1633" y="348"/>
                </a:lnTo>
                <a:lnTo>
                  <a:pt x="1608" y="335"/>
                </a:lnTo>
                <a:lnTo>
                  <a:pt x="1582" y="328"/>
                </a:lnTo>
                <a:lnTo>
                  <a:pt x="1563" y="328"/>
                </a:lnTo>
                <a:lnTo>
                  <a:pt x="1537" y="341"/>
                </a:lnTo>
                <a:lnTo>
                  <a:pt x="1524" y="335"/>
                </a:lnTo>
                <a:lnTo>
                  <a:pt x="1473" y="328"/>
                </a:lnTo>
                <a:lnTo>
                  <a:pt x="1460" y="322"/>
                </a:lnTo>
                <a:lnTo>
                  <a:pt x="1447" y="315"/>
                </a:lnTo>
                <a:lnTo>
                  <a:pt x="1421" y="309"/>
                </a:lnTo>
                <a:lnTo>
                  <a:pt x="1408" y="309"/>
                </a:lnTo>
                <a:lnTo>
                  <a:pt x="1408" y="315"/>
                </a:lnTo>
                <a:lnTo>
                  <a:pt x="1421" y="322"/>
                </a:lnTo>
                <a:lnTo>
                  <a:pt x="1428" y="328"/>
                </a:lnTo>
                <a:lnTo>
                  <a:pt x="1492" y="341"/>
                </a:lnTo>
                <a:lnTo>
                  <a:pt x="1524" y="354"/>
                </a:lnTo>
                <a:lnTo>
                  <a:pt x="1505" y="380"/>
                </a:lnTo>
                <a:lnTo>
                  <a:pt x="1492" y="405"/>
                </a:lnTo>
                <a:lnTo>
                  <a:pt x="1511" y="393"/>
                </a:lnTo>
                <a:lnTo>
                  <a:pt x="1530" y="373"/>
                </a:lnTo>
                <a:lnTo>
                  <a:pt x="1537" y="367"/>
                </a:lnTo>
                <a:lnTo>
                  <a:pt x="1550" y="367"/>
                </a:lnTo>
                <a:lnTo>
                  <a:pt x="1563" y="380"/>
                </a:lnTo>
                <a:lnTo>
                  <a:pt x="1595" y="386"/>
                </a:lnTo>
                <a:lnTo>
                  <a:pt x="1608" y="393"/>
                </a:lnTo>
                <a:lnTo>
                  <a:pt x="1614" y="399"/>
                </a:lnTo>
                <a:lnTo>
                  <a:pt x="1601" y="399"/>
                </a:lnTo>
                <a:lnTo>
                  <a:pt x="1575" y="405"/>
                </a:lnTo>
                <a:lnTo>
                  <a:pt x="1569" y="418"/>
                </a:lnTo>
                <a:lnTo>
                  <a:pt x="1563" y="418"/>
                </a:lnTo>
                <a:lnTo>
                  <a:pt x="1550" y="412"/>
                </a:lnTo>
                <a:lnTo>
                  <a:pt x="1543" y="412"/>
                </a:lnTo>
                <a:lnTo>
                  <a:pt x="1543" y="418"/>
                </a:lnTo>
                <a:lnTo>
                  <a:pt x="1550" y="425"/>
                </a:lnTo>
                <a:lnTo>
                  <a:pt x="1556" y="425"/>
                </a:lnTo>
                <a:lnTo>
                  <a:pt x="1530" y="444"/>
                </a:lnTo>
                <a:lnTo>
                  <a:pt x="1492" y="476"/>
                </a:lnTo>
                <a:lnTo>
                  <a:pt x="1440" y="450"/>
                </a:lnTo>
                <a:lnTo>
                  <a:pt x="1440" y="444"/>
                </a:lnTo>
                <a:lnTo>
                  <a:pt x="1447" y="431"/>
                </a:lnTo>
                <a:lnTo>
                  <a:pt x="1460" y="425"/>
                </a:lnTo>
                <a:lnTo>
                  <a:pt x="1466" y="412"/>
                </a:lnTo>
                <a:lnTo>
                  <a:pt x="1466" y="405"/>
                </a:lnTo>
                <a:lnTo>
                  <a:pt x="1453" y="412"/>
                </a:lnTo>
                <a:lnTo>
                  <a:pt x="1453" y="393"/>
                </a:lnTo>
                <a:lnTo>
                  <a:pt x="1434" y="405"/>
                </a:lnTo>
                <a:lnTo>
                  <a:pt x="1421" y="418"/>
                </a:lnTo>
                <a:lnTo>
                  <a:pt x="1415" y="425"/>
                </a:lnTo>
                <a:lnTo>
                  <a:pt x="1363" y="425"/>
                </a:lnTo>
                <a:lnTo>
                  <a:pt x="1344" y="412"/>
                </a:lnTo>
                <a:lnTo>
                  <a:pt x="1305" y="393"/>
                </a:lnTo>
                <a:lnTo>
                  <a:pt x="1267" y="380"/>
                </a:lnTo>
                <a:lnTo>
                  <a:pt x="1248" y="367"/>
                </a:lnTo>
                <a:lnTo>
                  <a:pt x="1235" y="367"/>
                </a:lnTo>
                <a:lnTo>
                  <a:pt x="1222" y="354"/>
                </a:lnTo>
                <a:lnTo>
                  <a:pt x="1164" y="335"/>
                </a:lnTo>
                <a:lnTo>
                  <a:pt x="1145" y="328"/>
                </a:lnTo>
                <a:lnTo>
                  <a:pt x="1119" y="315"/>
                </a:lnTo>
                <a:lnTo>
                  <a:pt x="1068" y="303"/>
                </a:lnTo>
                <a:lnTo>
                  <a:pt x="952" y="264"/>
                </a:lnTo>
                <a:lnTo>
                  <a:pt x="900" y="238"/>
                </a:lnTo>
                <a:lnTo>
                  <a:pt x="823" y="213"/>
                </a:lnTo>
                <a:lnTo>
                  <a:pt x="753" y="200"/>
                </a:lnTo>
                <a:lnTo>
                  <a:pt x="695" y="193"/>
                </a:lnTo>
                <a:lnTo>
                  <a:pt x="611" y="187"/>
                </a:lnTo>
                <a:lnTo>
                  <a:pt x="585" y="180"/>
                </a:lnTo>
                <a:lnTo>
                  <a:pt x="579" y="180"/>
                </a:lnTo>
                <a:lnTo>
                  <a:pt x="573" y="187"/>
                </a:lnTo>
                <a:lnTo>
                  <a:pt x="579" y="206"/>
                </a:lnTo>
                <a:lnTo>
                  <a:pt x="579" y="213"/>
                </a:lnTo>
                <a:lnTo>
                  <a:pt x="585" y="213"/>
                </a:lnTo>
                <a:lnTo>
                  <a:pt x="598" y="200"/>
                </a:lnTo>
                <a:lnTo>
                  <a:pt x="605" y="200"/>
                </a:lnTo>
                <a:lnTo>
                  <a:pt x="611" y="200"/>
                </a:lnTo>
                <a:lnTo>
                  <a:pt x="624" y="206"/>
                </a:lnTo>
                <a:lnTo>
                  <a:pt x="688" y="213"/>
                </a:lnTo>
                <a:lnTo>
                  <a:pt x="720" y="225"/>
                </a:lnTo>
                <a:lnTo>
                  <a:pt x="746" y="232"/>
                </a:lnTo>
                <a:lnTo>
                  <a:pt x="804" y="238"/>
                </a:lnTo>
                <a:lnTo>
                  <a:pt x="836" y="251"/>
                </a:lnTo>
                <a:lnTo>
                  <a:pt x="888" y="264"/>
                </a:lnTo>
                <a:lnTo>
                  <a:pt x="952" y="283"/>
                </a:lnTo>
                <a:lnTo>
                  <a:pt x="990" y="296"/>
                </a:lnTo>
                <a:lnTo>
                  <a:pt x="1087" y="322"/>
                </a:lnTo>
                <a:lnTo>
                  <a:pt x="1029" y="322"/>
                </a:lnTo>
                <a:lnTo>
                  <a:pt x="990" y="322"/>
                </a:lnTo>
                <a:lnTo>
                  <a:pt x="952" y="322"/>
                </a:lnTo>
                <a:lnTo>
                  <a:pt x="926" y="328"/>
                </a:lnTo>
                <a:lnTo>
                  <a:pt x="933" y="335"/>
                </a:lnTo>
                <a:lnTo>
                  <a:pt x="939" y="335"/>
                </a:lnTo>
                <a:lnTo>
                  <a:pt x="965" y="328"/>
                </a:lnTo>
                <a:lnTo>
                  <a:pt x="1023" y="328"/>
                </a:lnTo>
                <a:lnTo>
                  <a:pt x="1061" y="328"/>
                </a:lnTo>
                <a:lnTo>
                  <a:pt x="1100" y="328"/>
                </a:lnTo>
                <a:lnTo>
                  <a:pt x="1119" y="335"/>
                </a:lnTo>
                <a:lnTo>
                  <a:pt x="1132" y="335"/>
                </a:lnTo>
                <a:lnTo>
                  <a:pt x="1138" y="341"/>
                </a:lnTo>
                <a:lnTo>
                  <a:pt x="1164" y="367"/>
                </a:lnTo>
                <a:lnTo>
                  <a:pt x="1190" y="373"/>
                </a:lnTo>
                <a:lnTo>
                  <a:pt x="1215" y="373"/>
                </a:lnTo>
                <a:lnTo>
                  <a:pt x="1248" y="386"/>
                </a:lnTo>
                <a:lnTo>
                  <a:pt x="1260" y="393"/>
                </a:lnTo>
                <a:lnTo>
                  <a:pt x="1235" y="393"/>
                </a:lnTo>
                <a:lnTo>
                  <a:pt x="1196" y="380"/>
                </a:lnTo>
                <a:lnTo>
                  <a:pt x="1183" y="386"/>
                </a:lnTo>
                <a:lnTo>
                  <a:pt x="1183" y="393"/>
                </a:lnTo>
                <a:lnTo>
                  <a:pt x="1190" y="393"/>
                </a:lnTo>
                <a:lnTo>
                  <a:pt x="1209" y="399"/>
                </a:lnTo>
                <a:lnTo>
                  <a:pt x="1254" y="405"/>
                </a:lnTo>
                <a:lnTo>
                  <a:pt x="1267" y="412"/>
                </a:lnTo>
                <a:lnTo>
                  <a:pt x="1286" y="412"/>
                </a:lnTo>
                <a:lnTo>
                  <a:pt x="1293" y="412"/>
                </a:lnTo>
                <a:lnTo>
                  <a:pt x="1299" y="418"/>
                </a:lnTo>
                <a:lnTo>
                  <a:pt x="1318" y="425"/>
                </a:lnTo>
                <a:lnTo>
                  <a:pt x="1325" y="425"/>
                </a:lnTo>
                <a:lnTo>
                  <a:pt x="1344" y="431"/>
                </a:lnTo>
                <a:lnTo>
                  <a:pt x="1376" y="438"/>
                </a:lnTo>
                <a:lnTo>
                  <a:pt x="1389" y="444"/>
                </a:lnTo>
                <a:lnTo>
                  <a:pt x="1402" y="457"/>
                </a:lnTo>
                <a:lnTo>
                  <a:pt x="1428" y="470"/>
                </a:lnTo>
                <a:lnTo>
                  <a:pt x="1473" y="495"/>
                </a:lnTo>
                <a:lnTo>
                  <a:pt x="1466" y="502"/>
                </a:lnTo>
                <a:lnTo>
                  <a:pt x="1453" y="515"/>
                </a:lnTo>
                <a:lnTo>
                  <a:pt x="1447" y="521"/>
                </a:lnTo>
                <a:lnTo>
                  <a:pt x="1395" y="553"/>
                </a:lnTo>
                <a:lnTo>
                  <a:pt x="1370" y="547"/>
                </a:lnTo>
                <a:lnTo>
                  <a:pt x="1344" y="547"/>
                </a:lnTo>
                <a:lnTo>
                  <a:pt x="1318" y="547"/>
                </a:lnTo>
                <a:lnTo>
                  <a:pt x="1305" y="540"/>
                </a:lnTo>
                <a:lnTo>
                  <a:pt x="1305" y="534"/>
                </a:lnTo>
                <a:lnTo>
                  <a:pt x="1293" y="534"/>
                </a:lnTo>
                <a:lnTo>
                  <a:pt x="1267" y="528"/>
                </a:lnTo>
                <a:lnTo>
                  <a:pt x="1248" y="521"/>
                </a:lnTo>
                <a:lnTo>
                  <a:pt x="1003" y="425"/>
                </a:lnTo>
                <a:lnTo>
                  <a:pt x="881" y="380"/>
                </a:lnTo>
                <a:lnTo>
                  <a:pt x="843" y="367"/>
                </a:lnTo>
                <a:lnTo>
                  <a:pt x="804" y="348"/>
                </a:lnTo>
                <a:lnTo>
                  <a:pt x="759" y="335"/>
                </a:lnTo>
                <a:lnTo>
                  <a:pt x="733" y="328"/>
                </a:lnTo>
                <a:lnTo>
                  <a:pt x="708" y="322"/>
                </a:lnTo>
                <a:lnTo>
                  <a:pt x="675" y="322"/>
                </a:lnTo>
                <a:lnTo>
                  <a:pt x="605" y="322"/>
                </a:lnTo>
                <a:lnTo>
                  <a:pt x="592" y="322"/>
                </a:lnTo>
                <a:lnTo>
                  <a:pt x="592" y="309"/>
                </a:lnTo>
                <a:lnTo>
                  <a:pt x="566" y="309"/>
                </a:lnTo>
                <a:lnTo>
                  <a:pt x="547" y="309"/>
                </a:lnTo>
                <a:lnTo>
                  <a:pt x="540" y="315"/>
                </a:lnTo>
                <a:lnTo>
                  <a:pt x="540" y="322"/>
                </a:lnTo>
                <a:lnTo>
                  <a:pt x="534" y="322"/>
                </a:lnTo>
                <a:lnTo>
                  <a:pt x="521" y="322"/>
                </a:lnTo>
                <a:lnTo>
                  <a:pt x="515" y="315"/>
                </a:lnTo>
                <a:lnTo>
                  <a:pt x="502" y="315"/>
                </a:lnTo>
                <a:lnTo>
                  <a:pt x="495" y="322"/>
                </a:lnTo>
                <a:lnTo>
                  <a:pt x="483" y="328"/>
                </a:lnTo>
                <a:lnTo>
                  <a:pt x="483" y="335"/>
                </a:lnTo>
                <a:lnTo>
                  <a:pt x="489" y="328"/>
                </a:lnTo>
                <a:lnTo>
                  <a:pt x="495" y="341"/>
                </a:lnTo>
                <a:lnTo>
                  <a:pt x="508" y="348"/>
                </a:lnTo>
                <a:lnTo>
                  <a:pt x="547" y="348"/>
                </a:lnTo>
                <a:lnTo>
                  <a:pt x="566" y="354"/>
                </a:lnTo>
                <a:lnTo>
                  <a:pt x="592" y="367"/>
                </a:lnTo>
                <a:lnTo>
                  <a:pt x="605" y="367"/>
                </a:lnTo>
                <a:lnTo>
                  <a:pt x="618" y="354"/>
                </a:lnTo>
                <a:lnTo>
                  <a:pt x="624" y="367"/>
                </a:lnTo>
                <a:lnTo>
                  <a:pt x="630" y="373"/>
                </a:lnTo>
                <a:lnTo>
                  <a:pt x="637" y="386"/>
                </a:lnTo>
                <a:lnTo>
                  <a:pt x="656" y="386"/>
                </a:lnTo>
                <a:lnTo>
                  <a:pt x="714" y="405"/>
                </a:lnTo>
                <a:lnTo>
                  <a:pt x="733" y="418"/>
                </a:lnTo>
                <a:lnTo>
                  <a:pt x="701" y="418"/>
                </a:lnTo>
                <a:lnTo>
                  <a:pt x="637" y="418"/>
                </a:lnTo>
                <a:lnTo>
                  <a:pt x="598" y="412"/>
                </a:lnTo>
                <a:lnTo>
                  <a:pt x="585" y="412"/>
                </a:lnTo>
                <a:lnTo>
                  <a:pt x="566" y="418"/>
                </a:lnTo>
                <a:lnTo>
                  <a:pt x="540" y="425"/>
                </a:lnTo>
                <a:lnTo>
                  <a:pt x="534" y="425"/>
                </a:lnTo>
                <a:lnTo>
                  <a:pt x="521" y="418"/>
                </a:lnTo>
                <a:lnTo>
                  <a:pt x="515" y="412"/>
                </a:lnTo>
                <a:lnTo>
                  <a:pt x="508" y="412"/>
                </a:lnTo>
                <a:lnTo>
                  <a:pt x="495" y="418"/>
                </a:lnTo>
                <a:lnTo>
                  <a:pt x="489" y="418"/>
                </a:lnTo>
                <a:lnTo>
                  <a:pt x="463" y="418"/>
                </a:lnTo>
                <a:lnTo>
                  <a:pt x="438" y="418"/>
                </a:lnTo>
                <a:lnTo>
                  <a:pt x="418" y="425"/>
                </a:lnTo>
                <a:lnTo>
                  <a:pt x="380" y="438"/>
                </a:lnTo>
                <a:lnTo>
                  <a:pt x="367" y="444"/>
                </a:lnTo>
                <a:lnTo>
                  <a:pt x="348" y="450"/>
                </a:lnTo>
                <a:lnTo>
                  <a:pt x="335" y="450"/>
                </a:lnTo>
                <a:lnTo>
                  <a:pt x="322" y="457"/>
                </a:lnTo>
                <a:lnTo>
                  <a:pt x="322" y="470"/>
                </a:lnTo>
                <a:lnTo>
                  <a:pt x="328" y="470"/>
                </a:lnTo>
                <a:lnTo>
                  <a:pt x="348" y="457"/>
                </a:lnTo>
                <a:lnTo>
                  <a:pt x="360" y="457"/>
                </a:lnTo>
                <a:lnTo>
                  <a:pt x="367" y="470"/>
                </a:lnTo>
                <a:lnTo>
                  <a:pt x="373" y="470"/>
                </a:lnTo>
                <a:lnTo>
                  <a:pt x="380" y="457"/>
                </a:lnTo>
                <a:lnTo>
                  <a:pt x="405" y="457"/>
                </a:lnTo>
                <a:lnTo>
                  <a:pt x="405" y="450"/>
                </a:lnTo>
                <a:lnTo>
                  <a:pt x="386" y="457"/>
                </a:lnTo>
                <a:lnTo>
                  <a:pt x="386" y="450"/>
                </a:lnTo>
                <a:lnTo>
                  <a:pt x="399" y="444"/>
                </a:lnTo>
                <a:lnTo>
                  <a:pt x="431" y="438"/>
                </a:lnTo>
                <a:lnTo>
                  <a:pt x="495" y="438"/>
                </a:lnTo>
                <a:lnTo>
                  <a:pt x="540" y="438"/>
                </a:lnTo>
                <a:lnTo>
                  <a:pt x="585" y="450"/>
                </a:lnTo>
                <a:lnTo>
                  <a:pt x="611" y="470"/>
                </a:lnTo>
                <a:lnTo>
                  <a:pt x="592" y="470"/>
                </a:lnTo>
                <a:lnTo>
                  <a:pt x="573" y="457"/>
                </a:lnTo>
                <a:lnTo>
                  <a:pt x="547" y="457"/>
                </a:lnTo>
                <a:lnTo>
                  <a:pt x="528" y="457"/>
                </a:lnTo>
                <a:lnTo>
                  <a:pt x="515" y="450"/>
                </a:lnTo>
                <a:lnTo>
                  <a:pt x="476" y="457"/>
                </a:lnTo>
                <a:lnTo>
                  <a:pt x="438" y="457"/>
                </a:lnTo>
                <a:lnTo>
                  <a:pt x="483" y="457"/>
                </a:lnTo>
                <a:lnTo>
                  <a:pt x="502" y="470"/>
                </a:lnTo>
                <a:lnTo>
                  <a:pt x="534" y="470"/>
                </a:lnTo>
                <a:lnTo>
                  <a:pt x="553" y="470"/>
                </a:lnTo>
                <a:lnTo>
                  <a:pt x="573" y="476"/>
                </a:lnTo>
                <a:lnTo>
                  <a:pt x="598" y="483"/>
                </a:lnTo>
                <a:lnTo>
                  <a:pt x="643" y="489"/>
                </a:lnTo>
                <a:lnTo>
                  <a:pt x="669" y="495"/>
                </a:lnTo>
                <a:lnTo>
                  <a:pt x="701" y="508"/>
                </a:lnTo>
                <a:lnTo>
                  <a:pt x="746" y="528"/>
                </a:lnTo>
                <a:lnTo>
                  <a:pt x="791" y="540"/>
                </a:lnTo>
                <a:lnTo>
                  <a:pt x="843" y="560"/>
                </a:lnTo>
                <a:lnTo>
                  <a:pt x="888" y="566"/>
                </a:lnTo>
                <a:lnTo>
                  <a:pt x="907" y="579"/>
                </a:lnTo>
                <a:lnTo>
                  <a:pt x="939" y="592"/>
                </a:lnTo>
                <a:lnTo>
                  <a:pt x="965" y="605"/>
                </a:lnTo>
                <a:lnTo>
                  <a:pt x="1003" y="605"/>
                </a:lnTo>
                <a:lnTo>
                  <a:pt x="1042" y="611"/>
                </a:lnTo>
                <a:lnTo>
                  <a:pt x="1080" y="618"/>
                </a:lnTo>
                <a:lnTo>
                  <a:pt x="1119" y="618"/>
                </a:lnTo>
                <a:lnTo>
                  <a:pt x="1113" y="605"/>
                </a:lnTo>
                <a:lnTo>
                  <a:pt x="1068" y="598"/>
                </a:lnTo>
                <a:lnTo>
                  <a:pt x="1023" y="598"/>
                </a:lnTo>
                <a:lnTo>
                  <a:pt x="978" y="592"/>
                </a:lnTo>
                <a:lnTo>
                  <a:pt x="952" y="585"/>
                </a:lnTo>
                <a:lnTo>
                  <a:pt x="926" y="566"/>
                </a:lnTo>
                <a:lnTo>
                  <a:pt x="900" y="560"/>
                </a:lnTo>
                <a:lnTo>
                  <a:pt x="875" y="560"/>
                </a:lnTo>
                <a:lnTo>
                  <a:pt x="798" y="534"/>
                </a:lnTo>
                <a:lnTo>
                  <a:pt x="753" y="521"/>
                </a:lnTo>
                <a:lnTo>
                  <a:pt x="830" y="540"/>
                </a:lnTo>
                <a:lnTo>
                  <a:pt x="759" y="515"/>
                </a:lnTo>
                <a:lnTo>
                  <a:pt x="759" y="508"/>
                </a:lnTo>
                <a:lnTo>
                  <a:pt x="772" y="515"/>
                </a:lnTo>
                <a:lnTo>
                  <a:pt x="791" y="521"/>
                </a:lnTo>
                <a:lnTo>
                  <a:pt x="823" y="521"/>
                </a:lnTo>
                <a:lnTo>
                  <a:pt x="823" y="521"/>
                </a:lnTo>
                <a:lnTo>
                  <a:pt x="823" y="515"/>
                </a:lnTo>
                <a:lnTo>
                  <a:pt x="875" y="521"/>
                </a:lnTo>
                <a:lnTo>
                  <a:pt x="913" y="528"/>
                </a:lnTo>
                <a:lnTo>
                  <a:pt x="945" y="534"/>
                </a:lnTo>
                <a:lnTo>
                  <a:pt x="997" y="534"/>
                </a:lnTo>
                <a:lnTo>
                  <a:pt x="1035" y="540"/>
                </a:lnTo>
                <a:lnTo>
                  <a:pt x="1100" y="560"/>
                </a:lnTo>
                <a:lnTo>
                  <a:pt x="1132" y="560"/>
                </a:lnTo>
                <a:lnTo>
                  <a:pt x="1132" y="566"/>
                </a:lnTo>
                <a:lnTo>
                  <a:pt x="1119" y="579"/>
                </a:lnTo>
                <a:lnTo>
                  <a:pt x="1113" y="585"/>
                </a:lnTo>
                <a:lnTo>
                  <a:pt x="1119" y="592"/>
                </a:lnTo>
                <a:lnTo>
                  <a:pt x="1138" y="585"/>
                </a:lnTo>
                <a:lnTo>
                  <a:pt x="1151" y="579"/>
                </a:lnTo>
                <a:lnTo>
                  <a:pt x="1170" y="566"/>
                </a:lnTo>
                <a:lnTo>
                  <a:pt x="1196" y="560"/>
                </a:lnTo>
                <a:lnTo>
                  <a:pt x="1209" y="553"/>
                </a:lnTo>
                <a:lnTo>
                  <a:pt x="1215" y="553"/>
                </a:lnTo>
                <a:lnTo>
                  <a:pt x="1222" y="560"/>
                </a:lnTo>
                <a:lnTo>
                  <a:pt x="1228" y="566"/>
                </a:lnTo>
                <a:lnTo>
                  <a:pt x="1235" y="560"/>
                </a:lnTo>
                <a:lnTo>
                  <a:pt x="1254" y="553"/>
                </a:lnTo>
                <a:lnTo>
                  <a:pt x="1260" y="553"/>
                </a:lnTo>
                <a:lnTo>
                  <a:pt x="1260" y="560"/>
                </a:lnTo>
                <a:lnTo>
                  <a:pt x="1248" y="566"/>
                </a:lnTo>
                <a:lnTo>
                  <a:pt x="1248" y="579"/>
                </a:lnTo>
                <a:lnTo>
                  <a:pt x="1260" y="579"/>
                </a:lnTo>
                <a:lnTo>
                  <a:pt x="1273" y="579"/>
                </a:lnTo>
                <a:lnTo>
                  <a:pt x="1293" y="592"/>
                </a:lnTo>
                <a:lnTo>
                  <a:pt x="1344" y="605"/>
                </a:lnTo>
                <a:lnTo>
                  <a:pt x="1331" y="618"/>
                </a:lnTo>
                <a:lnTo>
                  <a:pt x="1363" y="618"/>
                </a:lnTo>
                <a:lnTo>
                  <a:pt x="1363" y="611"/>
                </a:lnTo>
                <a:lnTo>
                  <a:pt x="1395" y="618"/>
                </a:lnTo>
                <a:lnTo>
                  <a:pt x="1421" y="618"/>
                </a:lnTo>
                <a:lnTo>
                  <a:pt x="1376" y="605"/>
                </a:lnTo>
                <a:lnTo>
                  <a:pt x="1395" y="598"/>
                </a:lnTo>
                <a:lnTo>
                  <a:pt x="1415" y="605"/>
                </a:lnTo>
                <a:lnTo>
                  <a:pt x="1440" y="605"/>
                </a:lnTo>
                <a:lnTo>
                  <a:pt x="1428" y="598"/>
                </a:lnTo>
                <a:lnTo>
                  <a:pt x="1408" y="592"/>
                </a:lnTo>
                <a:lnTo>
                  <a:pt x="1408" y="585"/>
                </a:lnTo>
                <a:lnTo>
                  <a:pt x="1408" y="579"/>
                </a:lnTo>
                <a:lnTo>
                  <a:pt x="1421" y="560"/>
                </a:lnTo>
                <a:lnTo>
                  <a:pt x="1434" y="560"/>
                </a:lnTo>
                <a:lnTo>
                  <a:pt x="1460" y="566"/>
                </a:lnTo>
                <a:lnTo>
                  <a:pt x="1473" y="566"/>
                </a:lnTo>
                <a:lnTo>
                  <a:pt x="1492" y="560"/>
                </a:lnTo>
                <a:lnTo>
                  <a:pt x="1518" y="560"/>
                </a:lnTo>
                <a:lnTo>
                  <a:pt x="1550" y="566"/>
                </a:lnTo>
                <a:lnTo>
                  <a:pt x="1608" y="566"/>
                </a:lnTo>
                <a:lnTo>
                  <a:pt x="1633" y="579"/>
                </a:lnTo>
                <a:lnTo>
                  <a:pt x="1665" y="579"/>
                </a:lnTo>
                <a:lnTo>
                  <a:pt x="1704" y="579"/>
                </a:lnTo>
                <a:lnTo>
                  <a:pt x="1710" y="585"/>
                </a:lnTo>
                <a:lnTo>
                  <a:pt x="1704" y="592"/>
                </a:lnTo>
                <a:lnTo>
                  <a:pt x="1698" y="598"/>
                </a:lnTo>
                <a:lnTo>
                  <a:pt x="1665" y="618"/>
                </a:lnTo>
                <a:lnTo>
                  <a:pt x="1685" y="618"/>
                </a:lnTo>
                <a:lnTo>
                  <a:pt x="1698" y="611"/>
                </a:lnTo>
                <a:lnTo>
                  <a:pt x="1717" y="598"/>
                </a:lnTo>
                <a:lnTo>
                  <a:pt x="1730" y="585"/>
                </a:lnTo>
                <a:lnTo>
                  <a:pt x="1743" y="592"/>
                </a:lnTo>
                <a:lnTo>
                  <a:pt x="1768" y="598"/>
                </a:lnTo>
                <a:lnTo>
                  <a:pt x="1775" y="598"/>
                </a:lnTo>
                <a:lnTo>
                  <a:pt x="1775" y="592"/>
                </a:lnTo>
                <a:lnTo>
                  <a:pt x="1781" y="592"/>
                </a:lnTo>
                <a:lnTo>
                  <a:pt x="1800" y="598"/>
                </a:lnTo>
                <a:lnTo>
                  <a:pt x="1813" y="598"/>
                </a:lnTo>
                <a:lnTo>
                  <a:pt x="1820" y="598"/>
                </a:lnTo>
                <a:lnTo>
                  <a:pt x="1865" y="611"/>
                </a:lnTo>
                <a:lnTo>
                  <a:pt x="1878" y="611"/>
                </a:lnTo>
                <a:lnTo>
                  <a:pt x="1884" y="618"/>
                </a:lnTo>
                <a:lnTo>
                  <a:pt x="1948" y="618"/>
                </a:lnTo>
                <a:lnTo>
                  <a:pt x="1942" y="611"/>
                </a:lnTo>
                <a:lnTo>
                  <a:pt x="1942" y="598"/>
                </a:lnTo>
                <a:lnTo>
                  <a:pt x="1910" y="598"/>
                </a:lnTo>
                <a:lnTo>
                  <a:pt x="1929" y="592"/>
                </a:lnTo>
                <a:lnTo>
                  <a:pt x="5433" y="495"/>
                </a:lnTo>
                <a:lnTo>
                  <a:pt x="1556" y="348"/>
                </a:lnTo>
                <a:lnTo>
                  <a:pt x="1556" y="341"/>
                </a:lnTo>
                <a:lnTo>
                  <a:pt x="1575" y="341"/>
                </a:lnTo>
                <a:lnTo>
                  <a:pt x="1620" y="354"/>
                </a:lnTo>
                <a:lnTo>
                  <a:pt x="1646" y="380"/>
                </a:lnTo>
                <a:lnTo>
                  <a:pt x="1633" y="380"/>
                </a:lnTo>
                <a:lnTo>
                  <a:pt x="1556" y="348"/>
                </a:lnTo>
                <a:lnTo>
                  <a:pt x="5433" y="495"/>
                </a:lnTo>
                <a:lnTo>
                  <a:pt x="714" y="450"/>
                </a:lnTo>
                <a:lnTo>
                  <a:pt x="733" y="457"/>
                </a:lnTo>
                <a:lnTo>
                  <a:pt x="727" y="470"/>
                </a:lnTo>
                <a:lnTo>
                  <a:pt x="714" y="470"/>
                </a:lnTo>
                <a:lnTo>
                  <a:pt x="708" y="450"/>
                </a:lnTo>
                <a:lnTo>
                  <a:pt x="708" y="444"/>
                </a:lnTo>
                <a:lnTo>
                  <a:pt x="714" y="450"/>
                </a:lnTo>
                <a:lnTo>
                  <a:pt x="5433" y="495"/>
                </a:lnTo>
                <a:lnTo>
                  <a:pt x="746" y="489"/>
                </a:lnTo>
                <a:lnTo>
                  <a:pt x="708" y="483"/>
                </a:lnTo>
                <a:lnTo>
                  <a:pt x="682" y="476"/>
                </a:lnTo>
                <a:lnTo>
                  <a:pt x="656" y="476"/>
                </a:lnTo>
                <a:lnTo>
                  <a:pt x="650" y="470"/>
                </a:lnTo>
                <a:lnTo>
                  <a:pt x="650" y="457"/>
                </a:lnTo>
                <a:lnTo>
                  <a:pt x="643" y="450"/>
                </a:lnTo>
                <a:lnTo>
                  <a:pt x="630" y="444"/>
                </a:lnTo>
                <a:lnTo>
                  <a:pt x="624" y="438"/>
                </a:lnTo>
                <a:lnTo>
                  <a:pt x="637" y="438"/>
                </a:lnTo>
                <a:lnTo>
                  <a:pt x="643" y="438"/>
                </a:lnTo>
                <a:lnTo>
                  <a:pt x="656" y="444"/>
                </a:lnTo>
                <a:lnTo>
                  <a:pt x="688" y="450"/>
                </a:lnTo>
                <a:lnTo>
                  <a:pt x="720" y="476"/>
                </a:lnTo>
                <a:lnTo>
                  <a:pt x="746" y="489"/>
                </a:lnTo>
                <a:lnTo>
                  <a:pt x="5433" y="495"/>
                </a:lnTo>
                <a:lnTo>
                  <a:pt x="907" y="521"/>
                </a:lnTo>
                <a:lnTo>
                  <a:pt x="855" y="508"/>
                </a:lnTo>
                <a:lnTo>
                  <a:pt x="843" y="508"/>
                </a:lnTo>
                <a:lnTo>
                  <a:pt x="823" y="502"/>
                </a:lnTo>
                <a:lnTo>
                  <a:pt x="804" y="502"/>
                </a:lnTo>
                <a:lnTo>
                  <a:pt x="791" y="489"/>
                </a:lnTo>
                <a:lnTo>
                  <a:pt x="759" y="483"/>
                </a:lnTo>
                <a:lnTo>
                  <a:pt x="746" y="476"/>
                </a:lnTo>
                <a:lnTo>
                  <a:pt x="740" y="470"/>
                </a:lnTo>
                <a:lnTo>
                  <a:pt x="746" y="470"/>
                </a:lnTo>
                <a:lnTo>
                  <a:pt x="772" y="457"/>
                </a:lnTo>
                <a:lnTo>
                  <a:pt x="785" y="457"/>
                </a:lnTo>
                <a:lnTo>
                  <a:pt x="798" y="470"/>
                </a:lnTo>
                <a:lnTo>
                  <a:pt x="810" y="476"/>
                </a:lnTo>
                <a:lnTo>
                  <a:pt x="836" y="476"/>
                </a:lnTo>
                <a:lnTo>
                  <a:pt x="855" y="476"/>
                </a:lnTo>
                <a:lnTo>
                  <a:pt x="862" y="483"/>
                </a:lnTo>
                <a:lnTo>
                  <a:pt x="888" y="495"/>
                </a:lnTo>
                <a:lnTo>
                  <a:pt x="907" y="502"/>
                </a:lnTo>
                <a:lnTo>
                  <a:pt x="920" y="508"/>
                </a:lnTo>
                <a:lnTo>
                  <a:pt x="913" y="515"/>
                </a:lnTo>
                <a:lnTo>
                  <a:pt x="907" y="521"/>
                </a:lnTo>
                <a:lnTo>
                  <a:pt x="5433" y="495"/>
                </a:lnTo>
                <a:lnTo>
                  <a:pt x="1241" y="547"/>
                </a:lnTo>
                <a:lnTo>
                  <a:pt x="1222" y="540"/>
                </a:lnTo>
                <a:lnTo>
                  <a:pt x="1209" y="540"/>
                </a:lnTo>
                <a:lnTo>
                  <a:pt x="1203" y="534"/>
                </a:lnTo>
                <a:lnTo>
                  <a:pt x="1196" y="534"/>
                </a:lnTo>
                <a:lnTo>
                  <a:pt x="1196" y="540"/>
                </a:lnTo>
                <a:lnTo>
                  <a:pt x="1170" y="540"/>
                </a:lnTo>
                <a:lnTo>
                  <a:pt x="1170" y="534"/>
                </a:lnTo>
                <a:lnTo>
                  <a:pt x="1170" y="521"/>
                </a:lnTo>
                <a:lnTo>
                  <a:pt x="1170" y="521"/>
                </a:lnTo>
                <a:lnTo>
                  <a:pt x="1164" y="521"/>
                </a:lnTo>
                <a:lnTo>
                  <a:pt x="1145" y="515"/>
                </a:lnTo>
                <a:lnTo>
                  <a:pt x="1100" y="508"/>
                </a:lnTo>
                <a:lnTo>
                  <a:pt x="1068" y="508"/>
                </a:lnTo>
                <a:lnTo>
                  <a:pt x="1042" y="508"/>
                </a:lnTo>
                <a:lnTo>
                  <a:pt x="1003" y="502"/>
                </a:lnTo>
                <a:lnTo>
                  <a:pt x="965" y="489"/>
                </a:lnTo>
                <a:lnTo>
                  <a:pt x="952" y="483"/>
                </a:lnTo>
                <a:lnTo>
                  <a:pt x="939" y="476"/>
                </a:lnTo>
                <a:lnTo>
                  <a:pt x="907" y="457"/>
                </a:lnTo>
                <a:lnTo>
                  <a:pt x="881" y="450"/>
                </a:lnTo>
                <a:lnTo>
                  <a:pt x="843" y="438"/>
                </a:lnTo>
                <a:lnTo>
                  <a:pt x="798" y="425"/>
                </a:lnTo>
                <a:lnTo>
                  <a:pt x="778" y="418"/>
                </a:lnTo>
                <a:lnTo>
                  <a:pt x="720" y="393"/>
                </a:lnTo>
                <a:lnTo>
                  <a:pt x="688" y="373"/>
                </a:lnTo>
                <a:lnTo>
                  <a:pt x="669" y="354"/>
                </a:lnTo>
                <a:lnTo>
                  <a:pt x="669" y="348"/>
                </a:lnTo>
                <a:lnTo>
                  <a:pt x="669" y="341"/>
                </a:lnTo>
                <a:lnTo>
                  <a:pt x="675" y="341"/>
                </a:lnTo>
                <a:lnTo>
                  <a:pt x="682" y="354"/>
                </a:lnTo>
                <a:lnTo>
                  <a:pt x="688" y="354"/>
                </a:lnTo>
                <a:lnTo>
                  <a:pt x="695" y="354"/>
                </a:lnTo>
                <a:lnTo>
                  <a:pt x="701" y="348"/>
                </a:lnTo>
                <a:lnTo>
                  <a:pt x="733" y="354"/>
                </a:lnTo>
                <a:lnTo>
                  <a:pt x="817" y="380"/>
                </a:lnTo>
                <a:lnTo>
                  <a:pt x="855" y="386"/>
                </a:lnTo>
                <a:lnTo>
                  <a:pt x="907" y="399"/>
                </a:lnTo>
                <a:lnTo>
                  <a:pt x="939" y="412"/>
                </a:lnTo>
                <a:lnTo>
                  <a:pt x="952" y="418"/>
                </a:lnTo>
                <a:lnTo>
                  <a:pt x="990" y="438"/>
                </a:lnTo>
                <a:lnTo>
                  <a:pt x="1132" y="495"/>
                </a:lnTo>
                <a:lnTo>
                  <a:pt x="1248" y="534"/>
                </a:lnTo>
                <a:lnTo>
                  <a:pt x="1248" y="540"/>
                </a:lnTo>
                <a:lnTo>
                  <a:pt x="1241" y="547"/>
                </a:lnTo>
                <a:lnTo>
                  <a:pt x="5433" y="495"/>
                </a:lnTo>
                <a:lnTo>
                  <a:pt x="1350" y="598"/>
                </a:lnTo>
                <a:lnTo>
                  <a:pt x="1312" y="585"/>
                </a:lnTo>
                <a:lnTo>
                  <a:pt x="1299" y="579"/>
                </a:lnTo>
                <a:lnTo>
                  <a:pt x="1273" y="560"/>
                </a:lnTo>
                <a:lnTo>
                  <a:pt x="1273" y="553"/>
                </a:lnTo>
                <a:lnTo>
                  <a:pt x="1286" y="553"/>
                </a:lnTo>
                <a:lnTo>
                  <a:pt x="1305" y="560"/>
                </a:lnTo>
                <a:lnTo>
                  <a:pt x="1318" y="560"/>
                </a:lnTo>
                <a:lnTo>
                  <a:pt x="1331" y="566"/>
                </a:lnTo>
                <a:lnTo>
                  <a:pt x="1357" y="585"/>
                </a:lnTo>
                <a:lnTo>
                  <a:pt x="1350" y="598"/>
                </a:lnTo>
                <a:lnTo>
                  <a:pt x="5433" y="495"/>
                </a:lnTo>
                <a:lnTo>
                  <a:pt x="1370" y="566"/>
                </a:lnTo>
                <a:lnTo>
                  <a:pt x="1357" y="566"/>
                </a:lnTo>
                <a:lnTo>
                  <a:pt x="1357" y="560"/>
                </a:lnTo>
                <a:lnTo>
                  <a:pt x="1363" y="560"/>
                </a:lnTo>
                <a:lnTo>
                  <a:pt x="1376" y="560"/>
                </a:lnTo>
                <a:lnTo>
                  <a:pt x="1370" y="566"/>
                </a:lnTo>
                <a:lnTo>
                  <a:pt x="5433" y="495"/>
                </a:lnTo>
                <a:lnTo>
                  <a:pt x="1659" y="560"/>
                </a:lnTo>
                <a:lnTo>
                  <a:pt x="1633" y="560"/>
                </a:lnTo>
                <a:lnTo>
                  <a:pt x="1601" y="553"/>
                </a:lnTo>
                <a:lnTo>
                  <a:pt x="1569" y="553"/>
                </a:lnTo>
                <a:lnTo>
                  <a:pt x="1543" y="553"/>
                </a:lnTo>
                <a:lnTo>
                  <a:pt x="1518" y="547"/>
                </a:lnTo>
                <a:lnTo>
                  <a:pt x="1492" y="553"/>
                </a:lnTo>
                <a:lnTo>
                  <a:pt x="1453" y="553"/>
                </a:lnTo>
                <a:lnTo>
                  <a:pt x="1434" y="547"/>
                </a:lnTo>
                <a:lnTo>
                  <a:pt x="1440" y="540"/>
                </a:lnTo>
                <a:lnTo>
                  <a:pt x="1453" y="521"/>
                </a:lnTo>
                <a:lnTo>
                  <a:pt x="1460" y="521"/>
                </a:lnTo>
                <a:lnTo>
                  <a:pt x="1466" y="521"/>
                </a:lnTo>
                <a:lnTo>
                  <a:pt x="1492" y="521"/>
                </a:lnTo>
                <a:lnTo>
                  <a:pt x="1479" y="515"/>
                </a:lnTo>
                <a:lnTo>
                  <a:pt x="1473" y="508"/>
                </a:lnTo>
                <a:lnTo>
                  <a:pt x="1479" y="502"/>
                </a:lnTo>
                <a:lnTo>
                  <a:pt x="1498" y="495"/>
                </a:lnTo>
                <a:lnTo>
                  <a:pt x="1511" y="495"/>
                </a:lnTo>
                <a:lnTo>
                  <a:pt x="1543" y="508"/>
                </a:lnTo>
                <a:lnTo>
                  <a:pt x="1582" y="521"/>
                </a:lnTo>
                <a:lnTo>
                  <a:pt x="1633" y="534"/>
                </a:lnTo>
                <a:lnTo>
                  <a:pt x="1678" y="560"/>
                </a:lnTo>
                <a:lnTo>
                  <a:pt x="1659" y="560"/>
                </a:lnTo>
                <a:lnTo>
                  <a:pt x="5433" y="495"/>
                </a:lnTo>
                <a:lnTo>
                  <a:pt x="444" y="84"/>
                </a:lnTo>
                <a:lnTo>
                  <a:pt x="444" y="78"/>
                </a:lnTo>
                <a:lnTo>
                  <a:pt x="438" y="84"/>
                </a:lnTo>
                <a:lnTo>
                  <a:pt x="431" y="90"/>
                </a:lnTo>
                <a:lnTo>
                  <a:pt x="438" y="90"/>
                </a:lnTo>
                <a:lnTo>
                  <a:pt x="444" y="84"/>
                </a:lnTo>
                <a:lnTo>
                  <a:pt x="5433" y="495"/>
                </a:lnTo>
                <a:lnTo>
                  <a:pt x="296" y="39"/>
                </a:lnTo>
                <a:lnTo>
                  <a:pt x="315" y="39"/>
                </a:lnTo>
                <a:lnTo>
                  <a:pt x="322" y="39"/>
                </a:lnTo>
                <a:lnTo>
                  <a:pt x="328" y="39"/>
                </a:lnTo>
                <a:lnTo>
                  <a:pt x="322" y="39"/>
                </a:lnTo>
                <a:lnTo>
                  <a:pt x="309" y="39"/>
                </a:lnTo>
                <a:lnTo>
                  <a:pt x="296" y="39"/>
                </a:lnTo>
                <a:lnTo>
                  <a:pt x="290" y="39"/>
                </a:lnTo>
                <a:lnTo>
                  <a:pt x="296" y="39"/>
                </a:lnTo>
                <a:lnTo>
                  <a:pt x="5433" y="495"/>
                </a:lnTo>
                <a:lnTo>
                  <a:pt x="380" y="380"/>
                </a:lnTo>
                <a:lnTo>
                  <a:pt x="386" y="386"/>
                </a:lnTo>
                <a:lnTo>
                  <a:pt x="399" y="380"/>
                </a:lnTo>
                <a:lnTo>
                  <a:pt x="386" y="380"/>
                </a:lnTo>
                <a:lnTo>
                  <a:pt x="380" y="380"/>
                </a:lnTo>
                <a:lnTo>
                  <a:pt x="5433" y="495"/>
                </a:lnTo>
                <a:lnTo>
                  <a:pt x="2527" y="328"/>
                </a:lnTo>
                <a:lnTo>
                  <a:pt x="2559" y="315"/>
                </a:lnTo>
                <a:lnTo>
                  <a:pt x="2572" y="315"/>
                </a:lnTo>
                <a:lnTo>
                  <a:pt x="2578" y="315"/>
                </a:lnTo>
                <a:lnTo>
                  <a:pt x="2585" y="309"/>
                </a:lnTo>
                <a:lnTo>
                  <a:pt x="2598" y="309"/>
                </a:lnTo>
                <a:lnTo>
                  <a:pt x="2610" y="309"/>
                </a:lnTo>
                <a:lnTo>
                  <a:pt x="2610" y="303"/>
                </a:lnTo>
                <a:lnTo>
                  <a:pt x="2604" y="303"/>
                </a:lnTo>
                <a:lnTo>
                  <a:pt x="2559" y="309"/>
                </a:lnTo>
                <a:lnTo>
                  <a:pt x="2546" y="309"/>
                </a:lnTo>
                <a:lnTo>
                  <a:pt x="2527" y="315"/>
                </a:lnTo>
                <a:lnTo>
                  <a:pt x="2482" y="328"/>
                </a:lnTo>
                <a:lnTo>
                  <a:pt x="2418" y="341"/>
                </a:lnTo>
                <a:lnTo>
                  <a:pt x="2385" y="341"/>
                </a:lnTo>
                <a:lnTo>
                  <a:pt x="2360" y="341"/>
                </a:lnTo>
                <a:lnTo>
                  <a:pt x="2347" y="354"/>
                </a:lnTo>
                <a:lnTo>
                  <a:pt x="2328" y="354"/>
                </a:lnTo>
                <a:lnTo>
                  <a:pt x="2295" y="367"/>
                </a:lnTo>
                <a:lnTo>
                  <a:pt x="2283" y="367"/>
                </a:lnTo>
                <a:lnTo>
                  <a:pt x="2276" y="367"/>
                </a:lnTo>
                <a:lnTo>
                  <a:pt x="2270" y="373"/>
                </a:lnTo>
                <a:lnTo>
                  <a:pt x="2270" y="380"/>
                </a:lnTo>
                <a:lnTo>
                  <a:pt x="2283" y="380"/>
                </a:lnTo>
                <a:lnTo>
                  <a:pt x="2295" y="380"/>
                </a:lnTo>
                <a:lnTo>
                  <a:pt x="2302" y="380"/>
                </a:lnTo>
                <a:lnTo>
                  <a:pt x="2321" y="373"/>
                </a:lnTo>
                <a:lnTo>
                  <a:pt x="2340" y="373"/>
                </a:lnTo>
                <a:lnTo>
                  <a:pt x="2366" y="354"/>
                </a:lnTo>
                <a:lnTo>
                  <a:pt x="2373" y="354"/>
                </a:lnTo>
                <a:lnTo>
                  <a:pt x="2379" y="354"/>
                </a:lnTo>
                <a:lnTo>
                  <a:pt x="2424" y="354"/>
                </a:lnTo>
                <a:lnTo>
                  <a:pt x="2437" y="348"/>
                </a:lnTo>
                <a:lnTo>
                  <a:pt x="2450" y="341"/>
                </a:lnTo>
                <a:lnTo>
                  <a:pt x="2475" y="335"/>
                </a:lnTo>
                <a:lnTo>
                  <a:pt x="2527" y="328"/>
                </a:lnTo>
                <a:lnTo>
                  <a:pt x="5433" y="495"/>
                </a:lnTo>
                <a:lnTo>
                  <a:pt x="2302" y="341"/>
                </a:lnTo>
                <a:lnTo>
                  <a:pt x="2295" y="335"/>
                </a:lnTo>
                <a:lnTo>
                  <a:pt x="2283" y="328"/>
                </a:lnTo>
                <a:lnTo>
                  <a:pt x="2289" y="335"/>
                </a:lnTo>
                <a:lnTo>
                  <a:pt x="2302" y="341"/>
                </a:lnTo>
                <a:lnTo>
                  <a:pt x="5433" y="495"/>
                </a:lnTo>
                <a:lnTo>
                  <a:pt x="2347" y="335"/>
                </a:lnTo>
                <a:lnTo>
                  <a:pt x="2328" y="335"/>
                </a:lnTo>
                <a:lnTo>
                  <a:pt x="2328" y="341"/>
                </a:lnTo>
                <a:lnTo>
                  <a:pt x="2340" y="341"/>
                </a:lnTo>
                <a:lnTo>
                  <a:pt x="2347" y="335"/>
                </a:lnTo>
                <a:lnTo>
                  <a:pt x="5433" y="495"/>
                </a:lnTo>
                <a:lnTo>
                  <a:pt x="3099" y="303"/>
                </a:lnTo>
                <a:lnTo>
                  <a:pt x="3118" y="309"/>
                </a:lnTo>
                <a:lnTo>
                  <a:pt x="3144" y="315"/>
                </a:lnTo>
                <a:lnTo>
                  <a:pt x="3183" y="335"/>
                </a:lnTo>
                <a:lnTo>
                  <a:pt x="3189" y="335"/>
                </a:lnTo>
                <a:lnTo>
                  <a:pt x="3195" y="341"/>
                </a:lnTo>
                <a:lnTo>
                  <a:pt x="3202" y="348"/>
                </a:lnTo>
                <a:lnTo>
                  <a:pt x="3163" y="380"/>
                </a:lnTo>
                <a:lnTo>
                  <a:pt x="3150" y="380"/>
                </a:lnTo>
                <a:lnTo>
                  <a:pt x="3144" y="386"/>
                </a:lnTo>
                <a:lnTo>
                  <a:pt x="3150" y="393"/>
                </a:lnTo>
                <a:lnTo>
                  <a:pt x="3144" y="393"/>
                </a:lnTo>
                <a:lnTo>
                  <a:pt x="3150" y="393"/>
                </a:lnTo>
                <a:lnTo>
                  <a:pt x="3189" y="380"/>
                </a:lnTo>
                <a:lnTo>
                  <a:pt x="3195" y="373"/>
                </a:lnTo>
                <a:lnTo>
                  <a:pt x="3208" y="367"/>
                </a:lnTo>
                <a:lnTo>
                  <a:pt x="3215" y="367"/>
                </a:lnTo>
                <a:lnTo>
                  <a:pt x="3234" y="373"/>
                </a:lnTo>
                <a:lnTo>
                  <a:pt x="3247" y="380"/>
                </a:lnTo>
                <a:lnTo>
                  <a:pt x="3253" y="380"/>
                </a:lnTo>
                <a:lnTo>
                  <a:pt x="3253" y="373"/>
                </a:lnTo>
                <a:lnTo>
                  <a:pt x="3247" y="367"/>
                </a:lnTo>
                <a:lnTo>
                  <a:pt x="3247" y="341"/>
                </a:lnTo>
                <a:lnTo>
                  <a:pt x="3234" y="341"/>
                </a:lnTo>
                <a:lnTo>
                  <a:pt x="3228" y="348"/>
                </a:lnTo>
                <a:lnTo>
                  <a:pt x="3228" y="341"/>
                </a:lnTo>
                <a:lnTo>
                  <a:pt x="3215" y="341"/>
                </a:lnTo>
                <a:lnTo>
                  <a:pt x="3202" y="328"/>
                </a:lnTo>
                <a:lnTo>
                  <a:pt x="3189" y="322"/>
                </a:lnTo>
                <a:lnTo>
                  <a:pt x="3183" y="322"/>
                </a:lnTo>
                <a:lnTo>
                  <a:pt x="3183" y="315"/>
                </a:lnTo>
                <a:lnTo>
                  <a:pt x="3163" y="309"/>
                </a:lnTo>
                <a:lnTo>
                  <a:pt x="3131" y="309"/>
                </a:lnTo>
                <a:lnTo>
                  <a:pt x="3118" y="303"/>
                </a:lnTo>
                <a:lnTo>
                  <a:pt x="3105" y="296"/>
                </a:lnTo>
                <a:lnTo>
                  <a:pt x="3099" y="303"/>
                </a:lnTo>
                <a:lnTo>
                  <a:pt x="5433" y="495"/>
                </a:lnTo>
                <a:lnTo>
                  <a:pt x="2520" y="399"/>
                </a:lnTo>
                <a:lnTo>
                  <a:pt x="2565" y="393"/>
                </a:lnTo>
                <a:lnTo>
                  <a:pt x="2604" y="386"/>
                </a:lnTo>
                <a:lnTo>
                  <a:pt x="2643" y="380"/>
                </a:lnTo>
                <a:lnTo>
                  <a:pt x="2662" y="373"/>
                </a:lnTo>
                <a:lnTo>
                  <a:pt x="2681" y="367"/>
                </a:lnTo>
                <a:lnTo>
                  <a:pt x="2694" y="354"/>
                </a:lnTo>
                <a:lnTo>
                  <a:pt x="2726" y="354"/>
                </a:lnTo>
                <a:lnTo>
                  <a:pt x="2758" y="348"/>
                </a:lnTo>
                <a:lnTo>
                  <a:pt x="2784" y="341"/>
                </a:lnTo>
                <a:lnTo>
                  <a:pt x="2790" y="341"/>
                </a:lnTo>
                <a:lnTo>
                  <a:pt x="2784" y="335"/>
                </a:lnTo>
                <a:lnTo>
                  <a:pt x="2707" y="348"/>
                </a:lnTo>
                <a:lnTo>
                  <a:pt x="2662" y="367"/>
                </a:lnTo>
                <a:lnTo>
                  <a:pt x="2630" y="373"/>
                </a:lnTo>
                <a:lnTo>
                  <a:pt x="2578" y="380"/>
                </a:lnTo>
                <a:lnTo>
                  <a:pt x="2546" y="386"/>
                </a:lnTo>
                <a:lnTo>
                  <a:pt x="2495" y="399"/>
                </a:lnTo>
                <a:lnTo>
                  <a:pt x="2520" y="399"/>
                </a:lnTo>
                <a:lnTo>
                  <a:pt x="5433" y="495"/>
                </a:lnTo>
                <a:lnTo>
                  <a:pt x="3015" y="386"/>
                </a:lnTo>
                <a:lnTo>
                  <a:pt x="3067" y="399"/>
                </a:lnTo>
                <a:lnTo>
                  <a:pt x="3067" y="393"/>
                </a:lnTo>
                <a:lnTo>
                  <a:pt x="3041" y="386"/>
                </a:lnTo>
                <a:lnTo>
                  <a:pt x="2990" y="367"/>
                </a:lnTo>
                <a:lnTo>
                  <a:pt x="2964" y="354"/>
                </a:lnTo>
                <a:lnTo>
                  <a:pt x="2951" y="354"/>
                </a:lnTo>
                <a:lnTo>
                  <a:pt x="2951" y="348"/>
                </a:lnTo>
                <a:lnTo>
                  <a:pt x="2970" y="328"/>
                </a:lnTo>
                <a:lnTo>
                  <a:pt x="3003" y="315"/>
                </a:lnTo>
                <a:lnTo>
                  <a:pt x="3060" y="303"/>
                </a:lnTo>
                <a:lnTo>
                  <a:pt x="3080" y="303"/>
                </a:lnTo>
                <a:lnTo>
                  <a:pt x="3080" y="296"/>
                </a:lnTo>
                <a:lnTo>
                  <a:pt x="3080" y="290"/>
                </a:lnTo>
                <a:lnTo>
                  <a:pt x="3086" y="290"/>
                </a:lnTo>
                <a:lnTo>
                  <a:pt x="3099" y="283"/>
                </a:lnTo>
                <a:lnTo>
                  <a:pt x="3086" y="283"/>
                </a:lnTo>
                <a:lnTo>
                  <a:pt x="3067" y="290"/>
                </a:lnTo>
                <a:lnTo>
                  <a:pt x="3028" y="303"/>
                </a:lnTo>
                <a:lnTo>
                  <a:pt x="2951" y="322"/>
                </a:lnTo>
                <a:lnTo>
                  <a:pt x="2906" y="341"/>
                </a:lnTo>
                <a:lnTo>
                  <a:pt x="2835" y="380"/>
                </a:lnTo>
                <a:lnTo>
                  <a:pt x="2758" y="412"/>
                </a:lnTo>
                <a:lnTo>
                  <a:pt x="2655" y="438"/>
                </a:lnTo>
                <a:lnTo>
                  <a:pt x="2565" y="450"/>
                </a:lnTo>
                <a:lnTo>
                  <a:pt x="2553" y="450"/>
                </a:lnTo>
                <a:lnTo>
                  <a:pt x="2527" y="457"/>
                </a:lnTo>
                <a:lnTo>
                  <a:pt x="2508" y="470"/>
                </a:lnTo>
                <a:lnTo>
                  <a:pt x="2495" y="470"/>
                </a:lnTo>
                <a:lnTo>
                  <a:pt x="2469" y="450"/>
                </a:lnTo>
                <a:lnTo>
                  <a:pt x="2463" y="450"/>
                </a:lnTo>
                <a:lnTo>
                  <a:pt x="2469" y="457"/>
                </a:lnTo>
                <a:lnTo>
                  <a:pt x="2469" y="470"/>
                </a:lnTo>
                <a:lnTo>
                  <a:pt x="2463" y="470"/>
                </a:lnTo>
                <a:lnTo>
                  <a:pt x="2418" y="470"/>
                </a:lnTo>
                <a:lnTo>
                  <a:pt x="2373" y="457"/>
                </a:lnTo>
                <a:lnTo>
                  <a:pt x="2321" y="457"/>
                </a:lnTo>
                <a:lnTo>
                  <a:pt x="2283" y="444"/>
                </a:lnTo>
                <a:lnTo>
                  <a:pt x="2218" y="431"/>
                </a:lnTo>
                <a:lnTo>
                  <a:pt x="2135" y="412"/>
                </a:lnTo>
                <a:lnTo>
                  <a:pt x="2141" y="418"/>
                </a:lnTo>
                <a:lnTo>
                  <a:pt x="2167" y="431"/>
                </a:lnTo>
                <a:lnTo>
                  <a:pt x="2199" y="438"/>
                </a:lnTo>
                <a:lnTo>
                  <a:pt x="2212" y="431"/>
                </a:lnTo>
                <a:lnTo>
                  <a:pt x="2231" y="438"/>
                </a:lnTo>
                <a:lnTo>
                  <a:pt x="2238" y="438"/>
                </a:lnTo>
                <a:lnTo>
                  <a:pt x="2238" y="444"/>
                </a:lnTo>
                <a:lnTo>
                  <a:pt x="2238" y="450"/>
                </a:lnTo>
                <a:lnTo>
                  <a:pt x="2231" y="450"/>
                </a:lnTo>
                <a:lnTo>
                  <a:pt x="2212" y="444"/>
                </a:lnTo>
                <a:lnTo>
                  <a:pt x="2180" y="438"/>
                </a:lnTo>
                <a:lnTo>
                  <a:pt x="2141" y="431"/>
                </a:lnTo>
                <a:lnTo>
                  <a:pt x="2180" y="450"/>
                </a:lnTo>
                <a:lnTo>
                  <a:pt x="2096" y="457"/>
                </a:lnTo>
                <a:lnTo>
                  <a:pt x="2058" y="457"/>
                </a:lnTo>
                <a:lnTo>
                  <a:pt x="2019" y="450"/>
                </a:lnTo>
                <a:lnTo>
                  <a:pt x="2013" y="450"/>
                </a:lnTo>
                <a:lnTo>
                  <a:pt x="1993" y="450"/>
                </a:lnTo>
                <a:lnTo>
                  <a:pt x="1968" y="450"/>
                </a:lnTo>
                <a:lnTo>
                  <a:pt x="1942" y="438"/>
                </a:lnTo>
                <a:lnTo>
                  <a:pt x="1923" y="438"/>
                </a:lnTo>
                <a:lnTo>
                  <a:pt x="1903" y="431"/>
                </a:lnTo>
                <a:lnTo>
                  <a:pt x="1878" y="418"/>
                </a:lnTo>
                <a:lnTo>
                  <a:pt x="1865" y="418"/>
                </a:lnTo>
                <a:lnTo>
                  <a:pt x="1865" y="425"/>
                </a:lnTo>
                <a:lnTo>
                  <a:pt x="1865" y="438"/>
                </a:lnTo>
                <a:lnTo>
                  <a:pt x="1884" y="450"/>
                </a:lnTo>
                <a:lnTo>
                  <a:pt x="1916" y="457"/>
                </a:lnTo>
                <a:lnTo>
                  <a:pt x="1961" y="470"/>
                </a:lnTo>
                <a:lnTo>
                  <a:pt x="1993" y="470"/>
                </a:lnTo>
                <a:lnTo>
                  <a:pt x="2006" y="470"/>
                </a:lnTo>
                <a:lnTo>
                  <a:pt x="2032" y="476"/>
                </a:lnTo>
                <a:lnTo>
                  <a:pt x="2058" y="476"/>
                </a:lnTo>
                <a:lnTo>
                  <a:pt x="2083" y="483"/>
                </a:lnTo>
                <a:lnTo>
                  <a:pt x="2109" y="476"/>
                </a:lnTo>
                <a:lnTo>
                  <a:pt x="2135" y="476"/>
                </a:lnTo>
                <a:lnTo>
                  <a:pt x="2180" y="470"/>
                </a:lnTo>
                <a:lnTo>
                  <a:pt x="2225" y="470"/>
                </a:lnTo>
                <a:lnTo>
                  <a:pt x="2238" y="476"/>
                </a:lnTo>
                <a:lnTo>
                  <a:pt x="2257" y="483"/>
                </a:lnTo>
                <a:lnTo>
                  <a:pt x="2283" y="489"/>
                </a:lnTo>
                <a:lnTo>
                  <a:pt x="2315" y="495"/>
                </a:lnTo>
                <a:lnTo>
                  <a:pt x="2321" y="489"/>
                </a:lnTo>
                <a:lnTo>
                  <a:pt x="2334" y="495"/>
                </a:lnTo>
                <a:lnTo>
                  <a:pt x="2360" y="508"/>
                </a:lnTo>
                <a:lnTo>
                  <a:pt x="2360" y="489"/>
                </a:lnTo>
                <a:lnTo>
                  <a:pt x="2366" y="489"/>
                </a:lnTo>
                <a:lnTo>
                  <a:pt x="2385" y="489"/>
                </a:lnTo>
                <a:lnTo>
                  <a:pt x="2405" y="495"/>
                </a:lnTo>
                <a:lnTo>
                  <a:pt x="2405" y="489"/>
                </a:lnTo>
                <a:lnTo>
                  <a:pt x="2424" y="489"/>
                </a:lnTo>
                <a:lnTo>
                  <a:pt x="2437" y="489"/>
                </a:lnTo>
                <a:lnTo>
                  <a:pt x="2450" y="495"/>
                </a:lnTo>
                <a:lnTo>
                  <a:pt x="2469" y="502"/>
                </a:lnTo>
                <a:lnTo>
                  <a:pt x="2456" y="489"/>
                </a:lnTo>
                <a:lnTo>
                  <a:pt x="2482" y="483"/>
                </a:lnTo>
                <a:lnTo>
                  <a:pt x="2488" y="489"/>
                </a:lnTo>
                <a:lnTo>
                  <a:pt x="2520" y="495"/>
                </a:lnTo>
                <a:lnTo>
                  <a:pt x="2546" y="508"/>
                </a:lnTo>
                <a:lnTo>
                  <a:pt x="2565" y="515"/>
                </a:lnTo>
                <a:lnTo>
                  <a:pt x="2578" y="521"/>
                </a:lnTo>
                <a:lnTo>
                  <a:pt x="2598" y="528"/>
                </a:lnTo>
                <a:lnTo>
                  <a:pt x="2623" y="534"/>
                </a:lnTo>
                <a:lnTo>
                  <a:pt x="2630" y="540"/>
                </a:lnTo>
                <a:lnTo>
                  <a:pt x="2636" y="540"/>
                </a:lnTo>
                <a:lnTo>
                  <a:pt x="2623" y="521"/>
                </a:lnTo>
                <a:lnTo>
                  <a:pt x="2604" y="515"/>
                </a:lnTo>
                <a:lnTo>
                  <a:pt x="2578" y="502"/>
                </a:lnTo>
                <a:lnTo>
                  <a:pt x="2546" y="483"/>
                </a:lnTo>
                <a:lnTo>
                  <a:pt x="2630" y="457"/>
                </a:lnTo>
                <a:lnTo>
                  <a:pt x="2675" y="450"/>
                </a:lnTo>
                <a:lnTo>
                  <a:pt x="2700" y="450"/>
                </a:lnTo>
                <a:lnTo>
                  <a:pt x="2733" y="431"/>
                </a:lnTo>
                <a:lnTo>
                  <a:pt x="2745" y="431"/>
                </a:lnTo>
                <a:lnTo>
                  <a:pt x="2771" y="438"/>
                </a:lnTo>
                <a:lnTo>
                  <a:pt x="2816" y="444"/>
                </a:lnTo>
                <a:lnTo>
                  <a:pt x="2784" y="431"/>
                </a:lnTo>
                <a:lnTo>
                  <a:pt x="2771" y="425"/>
                </a:lnTo>
                <a:lnTo>
                  <a:pt x="2765" y="425"/>
                </a:lnTo>
                <a:lnTo>
                  <a:pt x="2771" y="418"/>
                </a:lnTo>
                <a:lnTo>
                  <a:pt x="2887" y="373"/>
                </a:lnTo>
                <a:lnTo>
                  <a:pt x="2919" y="367"/>
                </a:lnTo>
                <a:lnTo>
                  <a:pt x="2964" y="373"/>
                </a:lnTo>
                <a:lnTo>
                  <a:pt x="3015" y="386"/>
                </a:lnTo>
                <a:lnTo>
                  <a:pt x="5433" y="495"/>
                </a:lnTo>
                <a:lnTo>
                  <a:pt x="2283" y="457"/>
                </a:lnTo>
                <a:lnTo>
                  <a:pt x="2270" y="457"/>
                </a:lnTo>
                <a:lnTo>
                  <a:pt x="2270" y="450"/>
                </a:lnTo>
                <a:lnTo>
                  <a:pt x="2283" y="450"/>
                </a:lnTo>
                <a:lnTo>
                  <a:pt x="2289" y="450"/>
                </a:lnTo>
                <a:lnTo>
                  <a:pt x="2315" y="457"/>
                </a:lnTo>
                <a:lnTo>
                  <a:pt x="2315" y="470"/>
                </a:lnTo>
                <a:lnTo>
                  <a:pt x="2302" y="470"/>
                </a:lnTo>
                <a:lnTo>
                  <a:pt x="2283" y="457"/>
                </a:lnTo>
                <a:lnTo>
                  <a:pt x="5433" y="495"/>
                </a:lnTo>
                <a:lnTo>
                  <a:pt x="3067" y="187"/>
                </a:lnTo>
                <a:lnTo>
                  <a:pt x="3080" y="180"/>
                </a:lnTo>
                <a:lnTo>
                  <a:pt x="3086" y="180"/>
                </a:lnTo>
                <a:lnTo>
                  <a:pt x="3086" y="174"/>
                </a:lnTo>
                <a:lnTo>
                  <a:pt x="3067" y="174"/>
                </a:lnTo>
                <a:lnTo>
                  <a:pt x="3060" y="174"/>
                </a:lnTo>
                <a:lnTo>
                  <a:pt x="3060" y="180"/>
                </a:lnTo>
                <a:lnTo>
                  <a:pt x="3060" y="187"/>
                </a:lnTo>
                <a:lnTo>
                  <a:pt x="3067" y="187"/>
                </a:lnTo>
                <a:lnTo>
                  <a:pt x="5433" y="495"/>
                </a:lnTo>
                <a:lnTo>
                  <a:pt x="2495" y="367"/>
                </a:lnTo>
                <a:lnTo>
                  <a:pt x="2501" y="367"/>
                </a:lnTo>
                <a:lnTo>
                  <a:pt x="2508" y="348"/>
                </a:lnTo>
                <a:lnTo>
                  <a:pt x="2501" y="348"/>
                </a:lnTo>
                <a:lnTo>
                  <a:pt x="2495" y="367"/>
                </a:lnTo>
                <a:lnTo>
                  <a:pt x="5433" y="495"/>
                </a:lnTo>
                <a:lnTo>
                  <a:pt x="2469" y="367"/>
                </a:lnTo>
                <a:lnTo>
                  <a:pt x="2469" y="354"/>
                </a:lnTo>
                <a:lnTo>
                  <a:pt x="2450" y="348"/>
                </a:lnTo>
                <a:lnTo>
                  <a:pt x="2456" y="354"/>
                </a:lnTo>
                <a:lnTo>
                  <a:pt x="2469" y="367"/>
                </a:lnTo>
                <a:lnTo>
                  <a:pt x="5433" y="495"/>
                </a:lnTo>
                <a:lnTo>
                  <a:pt x="2565" y="367"/>
                </a:lnTo>
                <a:lnTo>
                  <a:pt x="2572" y="373"/>
                </a:lnTo>
                <a:lnTo>
                  <a:pt x="2578" y="373"/>
                </a:lnTo>
                <a:lnTo>
                  <a:pt x="2578" y="367"/>
                </a:lnTo>
                <a:lnTo>
                  <a:pt x="2565" y="367"/>
                </a:lnTo>
                <a:lnTo>
                  <a:pt x="5433" y="495"/>
                </a:lnTo>
                <a:lnTo>
                  <a:pt x="2598" y="367"/>
                </a:lnTo>
                <a:lnTo>
                  <a:pt x="2610" y="367"/>
                </a:lnTo>
                <a:lnTo>
                  <a:pt x="2610" y="354"/>
                </a:lnTo>
                <a:lnTo>
                  <a:pt x="2598" y="354"/>
                </a:lnTo>
                <a:lnTo>
                  <a:pt x="2598" y="367"/>
                </a:lnTo>
                <a:lnTo>
                  <a:pt x="5433" y="495"/>
                </a:lnTo>
                <a:lnTo>
                  <a:pt x="2373" y="425"/>
                </a:lnTo>
                <a:lnTo>
                  <a:pt x="2379" y="431"/>
                </a:lnTo>
                <a:lnTo>
                  <a:pt x="2392" y="431"/>
                </a:lnTo>
                <a:lnTo>
                  <a:pt x="2373" y="425"/>
                </a:lnTo>
                <a:lnTo>
                  <a:pt x="5433" y="495"/>
                </a:lnTo>
                <a:lnTo>
                  <a:pt x="3581" y="238"/>
                </a:lnTo>
                <a:lnTo>
                  <a:pt x="3607" y="245"/>
                </a:lnTo>
                <a:lnTo>
                  <a:pt x="3639" y="251"/>
                </a:lnTo>
                <a:lnTo>
                  <a:pt x="3658" y="251"/>
                </a:lnTo>
                <a:lnTo>
                  <a:pt x="3665" y="251"/>
                </a:lnTo>
                <a:lnTo>
                  <a:pt x="3658" y="245"/>
                </a:lnTo>
                <a:lnTo>
                  <a:pt x="3626" y="238"/>
                </a:lnTo>
                <a:lnTo>
                  <a:pt x="3594" y="238"/>
                </a:lnTo>
                <a:lnTo>
                  <a:pt x="3581" y="232"/>
                </a:lnTo>
                <a:lnTo>
                  <a:pt x="3568" y="232"/>
                </a:lnTo>
                <a:lnTo>
                  <a:pt x="3568" y="238"/>
                </a:lnTo>
                <a:lnTo>
                  <a:pt x="3581" y="238"/>
                </a:lnTo>
                <a:lnTo>
                  <a:pt x="5433" y="495"/>
                </a:lnTo>
                <a:lnTo>
                  <a:pt x="3523" y="232"/>
                </a:lnTo>
                <a:lnTo>
                  <a:pt x="3536" y="238"/>
                </a:lnTo>
                <a:lnTo>
                  <a:pt x="3543" y="238"/>
                </a:lnTo>
                <a:lnTo>
                  <a:pt x="3562" y="238"/>
                </a:lnTo>
                <a:lnTo>
                  <a:pt x="3562" y="232"/>
                </a:lnTo>
                <a:lnTo>
                  <a:pt x="3555" y="232"/>
                </a:lnTo>
                <a:lnTo>
                  <a:pt x="3543" y="225"/>
                </a:lnTo>
                <a:lnTo>
                  <a:pt x="3517" y="225"/>
                </a:lnTo>
                <a:lnTo>
                  <a:pt x="3517" y="232"/>
                </a:lnTo>
                <a:lnTo>
                  <a:pt x="3523" y="232"/>
                </a:lnTo>
                <a:lnTo>
                  <a:pt x="5433" y="495"/>
                </a:lnTo>
                <a:lnTo>
                  <a:pt x="3491" y="225"/>
                </a:lnTo>
                <a:lnTo>
                  <a:pt x="3491" y="219"/>
                </a:lnTo>
                <a:lnTo>
                  <a:pt x="3485" y="219"/>
                </a:lnTo>
                <a:lnTo>
                  <a:pt x="3465" y="225"/>
                </a:lnTo>
                <a:lnTo>
                  <a:pt x="3440" y="219"/>
                </a:lnTo>
                <a:lnTo>
                  <a:pt x="3427" y="219"/>
                </a:lnTo>
                <a:lnTo>
                  <a:pt x="3420" y="219"/>
                </a:lnTo>
                <a:lnTo>
                  <a:pt x="3440" y="225"/>
                </a:lnTo>
                <a:lnTo>
                  <a:pt x="3472" y="232"/>
                </a:lnTo>
                <a:lnTo>
                  <a:pt x="3491" y="232"/>
                </a:lnTo>
                <a:lnTo>
                  <a:pt x="3491" y="225"/>
                </a:lnTo>
                <a:lnTo>
                  <a:pt x="5433" y="495"/>
                </a:lnTo>
                <a:lnTo>
                  <a:pt x="3787" y="213"/>
                </a:lnTo>
                <a:lnTo>
                  <a:pt x="3761" y="206"/>
                </a:lnTo>
                <a:lnTo>
                  <a:pt x="3735" y="206"/>
                </a:lnTo>
                <a:lnTo>
                  <a:pt x="3768" y="213"/>
                </a:lnTo>
                <a:lnTo>
                  <a:pt x="3787" y="213"/>
                </a:lnTo>
                <a:lnTo>
                  <a:pt x="5433" y="495"/>
                </a:lnTo>
                <a:lnTo>
                  <a:pt x="3735" y="264"/>
                </a:lnTo>
                <a:lnTo>
                  <a:pt x="3723" y="251"/>
                </a:lnTo>
                <a:lnTo>
                  <a:pt x="3716" y="251"/>
                </a:lnTo>
                <a:lnTo>
                  <a:pt x="3716" y="264"/>
                </a:lnTo>
                <a:lnTo>
                  <a:pt x="3723" y="270"/>
                </a:lnTo>
                <a:lnTo>
                  <a:pt x="3729" y="270"/>
                </a:lnTo>
                <a:lnTo>
                  <a:pt x="3735" y="270"/>
                </a:lnTo>
                <a:lnTo>
                  <a:pt x="3735" y="264"/>
                </a:lnTo>
                <a:lnTo>
                  <a:pt x="5433" y="495"/>
                </a:lnTo>
                <a:lnTo>
                  <a:pt x="3273" y="348"/>
                </a:lnTo>
                <a:lnTo>
                  <a:pt x="3292" y="341"/>
                </a:lnTo>
                <a:lnTo>
                  <a:pt x="3298" y="335"/>
                </a:lnTo>
                <a:lnTo>
                  <a:pt x="3318" y="328"/>
                </a:lnTo>
                <a:lnTo>
                  <a:pt x="3305" y="322"/>
                </a:lnTo>
                <a:lnTo>
                  <a:pt x="3292" y="328"/>
                </a:lnTo>
                <a:lnTo>
                  <a:pt x="3285" y="335"/>
                </a:lnTo>
                <a:lnTo>
                  <a:pt x="3260" y="335"/>
                </a:lnTo>
                <a:lnTo>
                  <a:pt x="3253" y="341"/>
                </a:lnTo>
                <a:lnTo>
                  <a:pt x="3253" y="348"/>
                </a:lnTo>
                <a:lnTo>
                  <a:pt x="3273" y="348"/>
                </a:lnTo>
                <a:lnTo>
                  <a:pt x="5433" y="495"/>
                </a:lnTo>
                <a:lnTo>
                  <a:pt x="3292" y="238"/>
                </a:lnTo>
                <a:lnTo>
                  <a:pt x="3292" y="245"/>
                </a:lnTo>
                <a:lnTo>
                  <a:pt x="3305" y="245"/>
                </a:lnTo>
                <a:lnTo>
                  <a:pt x="3305" y="232"/>
                </a:lnTo>
                <a:lnTo>
                  <a:pt x="3298" y="232"/>
                </a:lnTo>
                <a:lnTo>
                  <a:pt x="3292" y="238"/>
                </a:lnTo>
                <a:lnTo>
                  <a:pt x="5433" y="495"/>
                </a:lnTo>
                <a:lnTo>
                  <a:pt x="3125" y="225"/>
                </a:lnTo>
                <a:lnTo>
                  <a:pt x="3163" y="219"/>
                </a:lnTo>
                <a:lnTo>
                  <a:pt x="3195" y="219"/>
                </a:lnTo>
                <a:lnTo>
                  <a:pt x="3215" y="219"/>
                </a:lnTo>
                <a:lnTo>
                  <a:pt x="3215" y="232"/>
                </a:lnTo>
                <a:lnTo>
                  <a:pt x="3221" y="232"/>
                </a:lnTo>
                <a:lnTo>
                  <a:pt x="3234" y="225"/>
                </a:lnTo>
                <a:lnTo>
                  <a:pt x="3247" y="213"/>
                </a:lnTo>
                <a:lnTo>
                  <a:pt x="3247" y="206"/>
                </a:lnTo>
                <a:lnTo>
                  <a:pt x="3234" y="206"/>
                </a:lnTo>
                <a:lnTo>
                  <a:pt x="3189" y="206"/>
                </a:lnTo>
                <a:lnTo>
                  <a:pt x="3163" y="206"/>
                </a:lnTo>
                <a:lnTo>
                  <a:pt x="3144" y="213"/>
                </a:lnTo>
                <a:lnTo>
                  <a:pt x="3125" y="213"/>
                </a:lnTo>
                <a:lnTo>
                  <a:pt x="3112" y="219"/>
                </a:lnTo>
                <a:lnTo>
                  <a:pt x="3105" y="219"/>
                </a:lnTo>
                <a:lnTo>
                  <a:pt x="3112" y="225"/>
                </a:lnTo>
                <a:lnTo>
                  <a:pt x="3125" y="225"/>
                </a:lnTo>
                <a:lnTo>
                  <a:pt x="5433" y="495"/>
                </a:lnTo>
                <a:lnTo>
                  <a:pt x="3388" y="309"/>
                </a:lnTo>
                <a:lnTo>
                  <a:pt x="3363" y="315"/>
                </a:lnTo>
                <a:lnTo>
                  <a:pt x="3337" y="322"/>
                </a:lnTo>
                <a:lnTo>
                  <a:pt x="3330" y="328"/>
                </a:lnTo>
                <a:lnTo>
                  <a:pt x="3337" y="335"/>
                </a:lnTo>
                <a:lnTo>
                  <a:pt x="3350" y="328"/>
                </a:lnTo>
                <a:lnTo>
                  <a:pt x="3356" y="328"/>
                </a:lnTo>
                <a:lnTo>
                  <a:pt x="3375" y="328"/>
                </a:lnTo>
                <a:lnTo>
                  <a:pt x="3382" y="322"/>
                </a:lnTo>
                <a:lnTo>
                  <a:pt x="3408" y="322"/>
                </a:lnTo>
                <a:lnTo>
                  <a:pt x="3395" y="328"/>
                </a:lnTo>
                <a:lnTo>
                  <a:pt x="3382" y="335"/>
                </a:lnTo>
                <a:lnTo>
                  <a:pt x="3375" y="341"/>
                </a:lnTo>
                <a:lnTo>
                  <a:pt x="3363" y="348"/>
                </a:lnTo>
                <a:lnTo>
                  <a:pt x="3356" y="354"/>
                </a:lnTo>
                <a:lnTo>
                  <a:pt x="3363" y="354"/>
                </a:lnTo>
                <a:lnTo>
                  <a:pt x="3375" y="348"/>
                </a:lnTo>
                <a:lnTo>
                  <a:pt x="3395" y="341"/>
                </a:lnTo>
                <a:lnTo>
                  <a:pt x="3408" y="335"/>
                </a:lnTo>
                <a:lnTo>
                  <a:pt x="3433" y="328"/>
                </a:lnTo>
                <a:lnTo>
                  <a:pt x="3459" y="328"/>
                </a:lnTo>
                <a:lnTo>
                  <a:pt x="3472" y="322"/>
                </a:lnTo>
                <a:lnTo>
                  <a:pt x="3498" y="322"/>
                </a:lnTo>
                <a:lnTo>
                  <a:pt x="3510" y="315"/>
                </a:lnTo>
                <a:lnTo>
                  <a:pt x="3536" y="315"/>
                </a:lnTo>
                <a:lnTo>
                  <a:pt x="3562" y="309"/>
                </a:lnTo>
                <a:lnTo>
                  <a:pt x="3607" y="309"/>
                </a:lnTo>
                <a:lnTo>
                  <a:pt x="3626" y="309"/>
                </a:lnTo>
                <a:lnTo>
                  <a:pt x="3639" y="315"/>
                </a:lnTo>
                <a:lnTo>
                  <a:pt x="3665" y="309"/>
                </a:lnTo>
                <a:lnTo>
                  <a:pt x="3735" y="315"/>
                </a:lnTo>
                <a:lnTo>
                  <a:pt x="3761" y="315"/>
                </a:lnTo>
                <a:lnTo>
                  <a:pt x="3774" y="322"/>
                </a:lnTo>
                <a:lnTo>
                  <a:pt x="3774" y="315"/>
                </a:lnTo>
                <a:lnTo>
                  <a:pt x="3774" y="309"/>
                </a:lnTo>
                <a:lnTo>
                  <a:pt x="3735" y="309"/>
                </a:lnTo>
                <a:lnTo>
                  <a:pt x="3716" y="309"/>
                </a:lnTo>
                <a:lnTo>
                  <a:pt x="3703" y="309"/>
                </a:lnTo>
                <a:lnTo>
                  <a:pt x="3645" y="309"/>
                </a:lnTo>
                <a:lnTo>
                  <a:pt x="3633" y="303"/>
                </a:lnTo>
                <a:lnTo>
                  <a:pt x="3613" y="303"/>
                </a:lnTo>
                <a:lnTo>
                  <a:pt x="3600" y="303"/>
                </a:lnTo>
                <a:lnTo>
                  <a:pt x="3588" y="303"/>
                </a:lnTo>
                <a:lnTo>
                  <a:pt x="3594" y="303"/>
                </a:lnTo>
                <a:lnTo>
                  <a:pt x="3568" y="309"/>
                </a:lnTo>
                <a:lnTo>
                  <a:pt x="3555" y="303"/>
                </a:lnTo>
                <a:lnTo>
                  <a:pt x="3530" y="303"/>
                </a:lnTo>
                <a:lnTo>
                  <a:pt x="3530" y="309"/>
                </a:lnTo>
                <a:lnTo>
                  <a:pt x="3510" y="309"/>
                </a:lnTo>
                <a:lnTo>
                  <a:pt x="3465" y="309"/>
                </a:lnTo>
                <a:lnTo>
                  <a:pt x="3433" y="309"/>
                </a:lnTo>
                <a:lnTo>
                  <a:pt x="3408" y="309"/>
                </a:lnTo>
                <a:lnTo>
                  <a:pt x="3388" y="309"/>
                </a:lnTo>
                <a:lnTo>
                  <a:pt x="5433" y="495"/>
                </a:lnTo>
                <a:lnTo>
                  <a:pt x="3337" y="213"/>
                </a:lnTo>
                <a:lnTo>
                  <a:pt x="3356" y="219"/>
                </a:lnTo>
                <a:lnTo>
                  <a:pt x="3382" y="219"/>
                </a:lnTo>
                <a:lnTo>
                  <a:pt x="3388" y="219"/>
                </a:lnTo>
                <a:lnTo>
                  <a:pt x="3395" y="213"/>
                </a:lnTo>
                <a:lnTo>
                  <a:pt x="3388" y="213"/>
                </a:lnTo>
                <a:lnTo>
                  <a:pt x="3375" y="206"/>
                </a:lnTo>
                <a:lnTo>
                  <a:pt x="3356" y="206"/>
                </a:lnTo>
                <a:lnTo>
                  <a:pt x="3337" y="206"/>
                </a:lnTo>
                <a:lnTo>
                  <a:pt x="3324" y="206"/>
                </a:lnTo>
                <a:lnTo>
                  <a:pt x="3324" y="213"/>
                </a:lnTo>
                <a:lnTo>
                  <a:pt x="3337" y="213"/>
                </a:lnTo>
                <a:lnTo>
                  <a:pt x="5433" y="495"/>
                </a:lnTo>
                <a:lnTo>
                  <a:pt x="3285" y="219"/>
                </a:lnTo>
                <a:lnTo>
                  <a:pt x="3318" y="213"/>
                </a:lnTo>
                <a:lnTo>
                  <a:pt x="3324" y="213"/>
                </a:lnTo>
                <a:lnTo>
                  <a:pt x="3318" y="206"/>
                </a:lnTo>
                <a:lnTo>
                  <a:pt x="3305" y="206"/>
                </a:lnTo>
                <a:lnTo>
                  <a:pt x="3285" y="206"/>
                </a:lnTo>
                <a:lnTo>
                  <a:pt x="3273" y="206"/>
                </a:lnTo>
                <a:lnTo>
                  <a:pt x="3266" y="213"/>
                </a:lnTo>
                <a:lnTo>
                  <a:pt x="3273" y="219"/>
                </a:lnTo>
                <a:lnTo>
                  <a:pt x="3285" y="219"/>
                </a:lnTo>
                <a:lnTo>
                  <a:pt x="5433" y="495"/>
                </a:lnTo>
                <a:lnTo>
                  <a:pt x="2900" y="264"/>
                </a:lnTo>
                <a:lnTo>
                  <a:pt x="2906" y="251"/>
                </a:lnTo>
                <a:lnTo>
                  <a:pt x="2919" y="251"/>
                </a:lnTo>
                <a:lnTo>
                  <a:pt x="2925" y="264"/>
                </a:lnTo>
                <a:lnTo>
                  <a:pt x="2938" y="264"/>
                </a:lnTo>
                <a:lnTo>
                  <a:pt x="2945" y="264"/>
                </a:lnTo>
                <a:lnTo>
                  <a:pt x="2938" y="251"/>
                </a:lnTo>
                <a:lnTo>
                  <a:pt x="2925" y="245"/>
                </a:lnTo>
                <a:lnTo>
                  <a:pt x="2938" y="238"/>
                </a:lnTo>
                <a:lnTo>
                  <a:pt x="2951" y="238"/>
                </a:lnTo>
                <a:lnTo>
                  <a:pt x="2958" y="238"/>
                </a:lnTo>
                <a:lnTo>
                  <a:pt x="2951" y="232"/>
                </a:lnTo>
                <a:lnTo>
                  <a:pt x="2925" y="232"/>
                </a:lnTo>
                <a:lnTo>
                  <a:pt x="2906" y="245"/>
                </a:lnTo>
                <a:lnTo>
                  <a:pt x="2887" y="251"/>
                </a:lnTo>
                <a:lnTo>
                  <a:pt x="2880" y="264"/>
                </a:lnTo>
                <a:lnTo>
                  <a:pt x="2887" y="270"/>
                </a:lnTo>
                <a:lnTo>
                  <a:pt x="2893" y="270"/>
                </a:lnTo>
                <a:lnTo>
                  <a:pt x="2900" y="264"/>
                </a:lnTo>
                <a:lnTo>
                  <a:pt x="5433" y="495"/>
                </a:lnTo>
                <a:lnTo>
                  <a:pt x="1723" y="270"/>
                </a:lnTo>
                <a:lnTo>
                  <a:pt x="1723" y="264"/>
                </a:lnTo>
                <a:lnTo>
                  <a:pt x="1717" y="264"/>
                </a:lnTo>
                <a:lnTo>
                  <a:pt x="1710" y="264"/>
                </a:lnTo>
                <a:lnTo>
                  <a:pt x="1704" y="270"/>
                </a:lnTo>
                <a:lnTo>
                  <a:pt x="1717" y="277"/>
                </a:lnTo>
                <a:lnTo>
                  <a:pt x="1723" y="277"/>
                </a:lnTo>
                <a:lnTo>
                  <a:pt x="1723" y="270"/>
                </a:lnTo>
                <a:lnTo>
                  <a:pt x="5433" y="495"/>
                </a:lnTo>
                <a:lnTo>
                  <a:pt x="1762" y="341"/>
                </a:lnTo>
                <a:lnTo>
                  <a:pt x="1768" y="341"/>
                </a:lnTo>
                <a:lnTo>
                  <a:pt x="1775" y="348"/>
                </a:lnTo>
                <a:lnTo>
                  <a:pt x="1788" y="348"/>
                </a:lnTo>
                <a:lnTo>
                  <a:pt x="1800" y="341"/>
                </a:lnTo>
                <a:lnTo>
                  <a:pt x="1781" y="341"/>
                </a:lnTo>
                <a:lnTo>
                  <a:pt x="1775" y="335"/>
                </a:lnTo>
                <a:lnTo>
                  <a:pt x="1768" y="328"/>
                </a:lnTo>
                <a:lnTo>
                  <a:pt x="1781" y="315"/>
                </a:lnTo>
                <a:lnTo>
                  <a:pt x="1788" y="315"/>
                </a:lnTo>
                <a:lnTo>
                  <a:pt x="1800" y="315"/>
                </a:lnTo>
                <a:lnTo>
                  <a:pt x="1813" y="315"/>
                </a:lnTo>
                <a:lnTo>
                  <a:pt x="1820" y="328"/>
                </a:lnTo>
                <a:lnTo>
                  <a:pt x="1820" y="335"/>
                </a:lnTo>
                <a:lnTo>
                  <a:pt x="1826" y="328"/>
                </a:lnTo>
                <a:lnTo>
                  <a:pt x="1826" y="315"/>
                </a:lnTo>
                <a:lnTo>
                  <a:pt x="1820" y="309"/>
                </a:lnTo>
                <a:lnTo>
                  <a:pt x="1807" y="309"/>
                </a:lnTo>
                <a:lnTo>
                  <a:pt x="1800" y="303"/>
                </a:lnTo>
                <a:lnTo>
                  <a:pt x="1781" y="296"/>
                </a:lnTo>
                <a:lnTo>
                  <a:pt x="1775" y="296"/>
                </a:lnTo>
                <a:lnTo>
                  <a:pt x="1775" y="303"/>
                </a:lnTo>
                <a:lnTo>
                  <a:pt x="1755" y="315"/>
                </a:lnTo>
                <a:lnTo>
                  <a:pt x="1743" y="322"/>
                </a:lnTo>
                <a:lnTo>
                  <a:pt x="1730" y="328"/>
                </a:lnTo>
                <a:lnTo>
                  <a:pt x="1730" y="335"/>
                </a:lnTo>
                <a:lnTo>
                  <a:pt x="1749" y="335"/>
                </a:lnTo>
                <a:lnTo>
                  <a:pt x="1755" y="335"/>
                </a:lnTo>
                <a:lnTo>
                  <a:pt x="1762" y="341"/>
                </a:lnTo>
                <a:lnTo>
                  <a:pt x="5433" y="495"/>
                </a:lnTo>
                <a:lnTo>
                  <a:pt x="1839" y="303"/>
                </a:lnTo>
                <a:lnTo>
                  <a:pt x="1839" y="296"/>
                </a:lnTo>
                <a:lnTo>
                  <a:pt x="1833" y="309"/>
                </a:lnTo>
                <a:lnTo>
                  <a:pt x="1833" y="309"/>
                </a:lnTo>
                <a:lnTo>
                  <a:pt x="1839" y="309"/>
                </a:lnTo>
                <a:lnTo>
                  <a:pt x="1839" y="303"/>
                </a:lnTo>
                <a:lnTo>
                  <a:pt x="5433" y="495"/>
                </a:lnTo>
                <a:lnTo>
                  <a:pt x="1755" y="296"/>
                </a:lnTo>
                <a:lnTo>
                  <a:pt x="1762" y="296"/>
                </a:lnTo>
                <a:lnTo>
                  <a:pt x="1755" y="290"/>
                </a:lnTo>
                <a:lnTo>
                  <a:pt x="1743" y="277"/>
                </a:lnTo>
                <a:lnTo>
                  <a:pt x="1736" y="277"/>
                </a:lnTo>
                <a:lnTo>
                  <a:pt x="1736" y="283"/>
                </a:lnTo>
                <a:lnTo>
                  <a:pt x="1743" y="290"/>
                </a:lnTo>
                <a:lnTo>
                  <a:pt x="1755" y="296"/>
                </a:lnTo>
                <a:lnTo>
                  <a:pt x="5433" y="495"/>
                </a:lnTo>
                <a:lnTo>
                  <a:pt x="1717" y="309"/>
                </a:lnTo>
                <a:lnTo>
                  <a:pt x="1717" y="315"/>
                </a:lnTo>
                <a:lnTo>
                  <a:pt x="1723" y="322"/>
                </a:lnTo>
                <a:lnTo>
                  <a:pt x="1723" y="315"/>
                </a:lnTo>
                <a:lnTo>
                  <a:pt x="1723" y="309"/>
                </a:lnTo>
                <a:lnTo>
                  <a:pt x="1723" y="309"/>
                </a:lnTo>
                <a:lnTo>
                  <a:pt x="1717" y="309"/>
                </a:lnTo>
                <a:lnTo>
                  <a:pt x="5433" y="495"/>
                </a:lnTo>
                <a:lnTo>
                  <a:pt x="1833" y="431"/>
                </a:lnTo>
                <a:lnTo>
                  <a:pt x="1833" y="438"/>
                </a:lnTo>
                <a:lnTo>
                  <a:pt x="1839" y="444"/>
                </a:lnTo>
                <a:lnTo>
                  <a:pt x="1852" y="450"/>
                </a:lnTo>
                <a:lnTo>
                  <a:pt x="1858" y="444"/>
                </a:lnTo>
                <a:lnTo>
                  <a:pt x="1852" y="438"/>
                </a:lnTo>
                <a:lnTo>
                  <a:pt x="1839" y="431"/>
                </a:lnTo>
                <a:lnTo>
                  <a:pt x="1833" y="431"/>
                </a:lnTo>
                <a:lnTo>
                  <a:pt x="5433" y="495"/>
                </a:lnTo>
                <a:lnTo>
                  <a:pt x="1601" y="225"/>
                </a:lnTo>
                <a:lnTo>
                  <a:pt x="1608" y="238"/>
                </a:lnTo>
                <a:lnTo>
                  <a:pt x="1620" y="238"/>
                </a:lnTo>
                <a:lnTo>
                  <a:pt x="1608" y="219"/>
                </a:lnTo>
                <a:lnTo>
                  <a:pt x="1601" y="219"/>
                </a:lnTo>
                <a:lnTo>
                  <a:pt x="1601" y="225"/>
                </a:lnTo>
                <a:lnTo>
                  <a:pt x="5433" y="495"/>
                </a:lnTo>
                <a:lnTo>
                  <a:pt x="1698" y="373"/>
                </a:lnTo>
                <a:lnTo>
                  <a:pt x="1704" y="373"/>
                </a:lnTo>
                <a:lnTo>
                  <a:pt x="1710" y="354"/>
                </a:lnTo>
                <a:lnTo>
                  <a:pt x="1710" y="341"/>
                </a:lnTo>
                <a:lnTo>
                  <a:pt x="1710" y="335"/>
                </a:lnTo>
                <a:lnTo>
                  <a:pt x="1704" y="341"/>
                </a:lnTo>
                <a:lnTo>
                  <a:pt x="1685" y="367"/>
                </a:lnTo>
                <a:lnTo>
                  <a:pt x="1685" y="373"/>
                </a:lnTo>
                <a:lnTo>
                  <a:pt x="1698" y="373"/>
                </a:lnTo>
                <a:lnTo>
                  <a:pt x="5433" y="495"/>
                </a:lnTo>
                <a:lnTo>
                  <a:pt x="1672" y="264"/>
                </a:lnTo>
                <a:lnTo>
                  <a:pt x="1672" y="251"/>
                </a:lnTo>
                <a:lnTo>
                  <a:pt x="1665" y="245"/>
                </a:lnTo>
                <a:lnTo>
                  <a:pt x="1653" y="238"/>
                </a:lnTo>
                <a:lnTo>
                  <a:pt x="1646" y="238"/>
                </a:lnTo>
                <a:lnTo>
                  <a:pt x="1646" y="245"/>
                </a:lnTo>
                <a:lnTo>
                  <a:pt x="1659" y="264"/>
                </a:lnTo>
                <a:lnTo>
                  <a:pt x="1665" y="264"/>
                </a:lnTo>
                <a:lnTo>
                  <a:pt x="1672" y="264"/>
                </a:lnTo>
                <a:lnTo>
                  <a:pt x="5433" y="495"/>
                </a:lnTo>
                <a:lnTo>
                  <a:pt x="3009" y="213"/>
                </a:lnTo>
                <a:lnTo>
                  <a:pt x="3022" y="213"/>
                </a:lnTo>
                <a:lnTo>
                  <a:pt x="3022" y="206"/>
                </a:lnTo>
                <a:lnTo>
                  <a:pt x="3048" y="200"/>
                </a:lnTo>
                <a:lnTo>
                  <a:pt x="3048" y="193"/>
                </a:lnTo>
                <a:lnTo>
                  <a:pt x="3041" y="193"/>
                </a:lnTo>
                <a:lnTo>
                  <a:pt x="3015" y="193"/>
                </a:lnTo>
                <a:lnTo>
                  <a:pt x="3009" y="193"/>
                </a:lnTo>
                <a:lnTo>
                  <a:pt x="3009" y="200"/>
                </a:lnTo>
                <a:lnTo>
                  <a:pt x="3003" y="213"/>
                </a:lnTo>
                <a:lnTo>
                  <a:pt x="3009" y="213"/>
                </a:lnTo>
                <a:lnTo>
                  <a:pt x="5433" y="495"/>
                </a:lnTo>
                <a:lnTo>
                  <a:pt x="2855" y="283"/>
                </a:lnTo>
                <a:lnTo>
                  <a:pt x="2835" y="290"/>
                </a:lnTo>
                <a:lnTo>
                  <a:pt x="2835" y="296"/>
                </a:lnTo>
                <a:lnTo>
                  <a:pt x="2848" y="290"/>
                </a:lnTo>
                <a:lnTo>
                  <a:pt x="2868" y="283"/>
                </a:lnTo>
                <a:lnTo>
                  <a:pt x="2874" y="277"/>
                </a:lnTo>
                <a:lnTo>
                  <a:pt x="2868" y="270"/>
                </a:lnTo>
                <a:lnTo>
                  <a:pt x="2855" y="283"/>
                </a:lnTo>
                <a:lnTo>
                  <a:pt x="5433" y="495"/>
                </a:lnTo>
                <a:lnTo>
                  <a:pt x="1820" y="348"/>
                </a:lnTo>
                <a:lnTo>
                  <a:pt x="1813" y="341"/>
                </a:lnTo>
                <a:lnTo>
                  <a:pt x="1807" y="341"/>
                </a:lnTo>
                <a:lnTo>
                  <a:pt x="1813" y="354"/>
                </a:lnTo>
                <a:lnTo>
                  <a:pt x="1826" y="367"/>
                </a:lnTo>
                <a:lnTo>
                  <a:pt x="1826" y="354"/>
                </a:lnTo>
                <a:lnTo>
                  <a:pt x="1833" y="367"/>
                </a:lnTo>
                <a:lnTo>
                  <a:pt x="1845" y="373"/>
                </a:lnTo>
                <a:lnTo>
                  <a:pt x="1858" y="373"/>
                </a:lnTo>
                <a:lnTo>
                  <a:pt x="1865" y="380"/>
                </a:lnTo>
                <a:lnTo>
                  <a:pt x="1865" y="373"/>
                </a:lnTo>
                <a:lnTo>
                  <a:pt x="1858" y="367"/>
                </a:lnTo>
                <a:lnTo>
                  <a:pt x="1845" y="354"/>
                </a:lnTo>
                <a:lnTo>
                  <a:pt x="1826" y="354"/>
                </a:lnTo>
                <a:lnTo>
                  <a:pt x="1820" y="348"/>
                </a:lnTo>
                <a:lnTo>
                  <a:pt x="5433" y="495"/>
                </a:lnTo>
                <a:lnTo>
                  <a:pt x="2829" y="335"/>
                </a:lnTo>
                <a:lnTo>
                  <a:pt x="2848" y="335"/>
                </a:lnTo>
                <a:lnTo>
                  <a:pt x="2861" y="335"/>
                </a:lnTo>
                <a:lnTo>
                  <a:pt x="2880" y="341"/>
                </a:lnTo>
                <a:lnTo>
                  <a:pt x="2880" y="341"/>
                </a:lnTo>
                <a:lnTo>
                  <a:pt x="2868" y="328"/>
                </a:lnTo>
                <a:lnTo>
                  <a:pt x="2855" y="322"/>
                </a:lnTo>
                <a:lnTo>
                  <a:pt x="2835" y="328"/>
                </a:lnTo>
                <a:lnTo>
                  <a:pt x="2816" y="328"/>
                </a:lnTo>
                <a:lnTo>
                  <a:pt x="2829" y="335"/>
                </a:lnTo>
                <a:lnTo>
                  <a:pt x="5433" y="495"/>
                </a:lnTo>
                <a:lnTo>
                  <a:pt x="3009" y="232"/>
                </a:lnTo>
                <a:lnTo>
                  <a:pt x="3067" y="225"/>
                </a:lnTo>
                <a:lnTo>
                  <a:pt x="3093" y="225"/>
                </a:lnTo>
                <a:lnTo>
                  <a:pt x="3093" y="219"/>
                </a:lnTo>
                <a:lnTo>
                  <a:pt x="3060" y="219"/>
                </a:lnTo>
                <a:lnTo>
                  <a:pt x="3041" y="219"/>
                </a:lnTo>
                <a:lnTo>
                  <a:pt x="3003" y="225"/>
                </a:lnTo>
                <a:lnTo>
                  <a:pt x="2977" y="232"/>
                </a:lnTo>
                <a:lnTo>
                  <a:pt x="2970" y="232"/>
                </a:lnTo>
                <a:lnTo>
                  <a:pt x="3009" y="232"/>
                </a:lnTo>
                <a:lnTo>
                  <a:pt x="5433" y="495"/>
                </a:lnTo>
                <a:lnTo>
                  <a:pt x="2848" y="270"/>
                </a:lnTo>
                <a:lnTo>
                  <a:pt x="2868" y="264"/>
                </a:lnTo>
                <a:lnTo>
                  <a:pt x="2868" y="251"/>
                </a:lnTo>
                <a:lnTo>
                  <a:pt x="2861" y="251"/>
                </a:lnTo>
                <a:lnTo>
                  <a:pt x="2848" y="251"/>
                </a:lnTo>
                <a:lnTo>
                  <a:pt x="2835" y="251"/>
                </a:lnTo>
                <a:lnTo>
                  <a:pt x="2835" y="270"/>
                </a:lnTo>
                <a:lnTo>
                  <a:pt x="2842" y="270"/>
                </a:lnTo>
                <a:lnTo>
                  <a:pt x="2848" y="270"/>
                </a:lnTo>
                <a:lnTo>
                  <a:pt x="5433" y="495"/>
                </a:lnTo>
                <a:lnTo>
                  <a:pt x="1878" y="373"/>
                </a:lnTo>
                <a:lnTo>
                  <a:pt x="1903" y="386"/>
                </a:lnTo>
                <a:lnTo>
                  <a:pt x="1929" y="393"/>
                </a:lnTo>
                <a:lnTo>
                  <a:pt x="1980" y="393"/>
                </a:lnTo>
                <a:lnTo>
                  <a:pt x="1993" y="393"/>
                </a:lnTo>
                <a:lnTo>
                  <a:pt x="2019" y="393"/>
                </a:lnTo>
                <a:lnTo>
                  <a:pt x="2070" y="399"/>
                </a:lnTo>
                <a:lnTo>
                  <a:pt x="2128" y="399"/>
                </a:lnTo>
                <a:lnTo>
                  <a:pt x="2212" y="393"/>
                </a:lnTo>
                <a:lnTo>
                  <a:pt x="2244" y="386"/>
                </a:lnTo>
                <a:lnTo>
                  <a:pt x="2263" y="380"/>
                </a:lnTo>
                <a:lnTo>
                  <a:pt x="2225" y="380"/>
                </a:lnTo>
                <a:lnTo>
                  <a:pt x="2186" y="386"/>
                </a:lnTo>
                <a:lnTo>
                  <a:pt x="2148" y="386"/>
                </a:lnTo>
                <a:lnTo>
                  <a:pt x="2141" y="386"/>
                </a:lnTo>
                <a:lnTo>
                  <a:pt x="2135" y="386"/>
                </a:lnTo>
                <a:lnTo>
                  <a:pt x="2109" y="386"/>
                </a:lnTo>
                <a:lnTo>
                  <a:pt x="2051" y="386"/>
                </a:lnTo>
                <a:lnTo>
                  <a:pt x="2025" y="380"/>
                </a:lnTo>
                <a:lnTo>
                  <a:pt x="2006" y="373"/>
                </a:lnTo>
                <a:lnTo>
                  <a:pt x="1974" y="348"/>
                </a:lnTo>
                <a:lnTo>
                  <a:pt x="1968" y="341"/>
                </a:lnTo>
                <a:lnTo>
                  <a:pt x="1961" y="341"/>
                </a:lnTo>
                <a:lnTo>
                  <a:pt x="1968" y="354"/>
                </a:lnTo>
                <a:lnTo>
                  <a:pt x="1974" y="367"/>
                </a:lnTo>
                <a:lnTo>
                  <a:pt x="1980" y="367"/>
                </a:lnTo>
                <a:lnTo>
                  <a:pt x="1980" y="373"/>
                </a:lnTo>
                <a:lnTo>
                  <a:pt x="1980" y="380"/>
                </a:lnTo>
                <a:lnTo>
                  <a:pt x="1961" y="380"/>
                </a:lnTo>
                <a:lnTo>
                  <a:pt x="1955" y="380"/>
                </a:lnTo>
                <a:lnTo>
                  <a:pt x="1935" y="380"/>
                </a:lnTo>
                <a:lnTo>
                  <a:pt x="1923" y="380"/>
                </a:lnTo>
                <a:lnTo>
                  <a:pt x="1910" y="380"/>
                </a:lnTo>
                <a:lnTo>
                  <a:pt x="1884" y="367"/>
                </a:lnTo>
                <a:lnTo>
                  <a:pt x="1878" y="373"/>
                </a:lnTo>
                <a:lnTo>
                  <a:pt x="5433" y="495"/>
                </a:lnTo>
                <a:lnTo>
                  <a:pt x="1871" y="341"/>
                </a:lnTo>
                <a:lnTo>
                  <a:pt x="1890" y="354"/>
                </a:lnTo>
                <a:lnTo>
                  <a:pt x="1903" y="354"/>
                </a:lnTo>
                <a:lnTo>
                  <a:pt x="1903" y="348"/>
                </a:lnTo>
                <a:lnTo>
                  <a:pt x="1884" y="341"/>
                </a:lnTo>
                <a:lnTo>
                  <a:pt x="1878" y="335"/>
                </a:lnTo>
                <a:lnTo>
                  <a:pt x="1871" y="328"/>
                </a:lnTo>
                <a:lnTo>
                  <a:pt x="1865" y="328"/>
                </a:lnTo>
                <a:lnTo>
                  <a:pt x="1865" y="335"/>
                </a:lnTo>
                <a:lnTo>
                  <a:pt x="1871" y="341"/>
                </a:lnTo>
                <a:lnTo>
                  <a:pt x="5433" y="495"/>
                </a:lnTo>
                <a:lnTo>
                  <a:pt x="2784" y="277"/>
                </a:lnTo>
                <a:lnTo>
                  <a:pt x="2784" y="270"/>
                </a:lnTo>
                <a:lnTo>
                  <a:pt x="2778" y="270"/>
                </a:lnTo>
                <a:lnTo>
                  <a:pt x="2765" y="283"/>
                </a:lnTo>
                <a:lnTo>
                  <a:pt x="2771" y="283"/>
                </a:lnTo>
                <a:lnTo>
                  <a:pt x="2784" y="277"/>
                </a:lnTo>
                <a:lnTo>
                  <a:pt x="5433" y="495"/>
                </a:lnTo>
                <a:lnTo>
                  <a:pt x="2816" y="270"/>
                </a:lnTo>
                <a:lnTo>
                  <a:pt x="2816" y="264"/>
                </a:lnTo>
                <a:lnTo>
                  <a:pt x="2797" y="270"/>
                </a:lnTo>
                <a:lnTo>
                  <a:pt x="2803" y="277"/>
                </a:lnTo>
                <a:lnTo>
                  <a:pt x="2816" y="270"/>
                </a:lnTo>
                <a:lnTo>
                  <a:pt x="5433" y="495"/>
                </a:lnTo>
                <a:lnTo>
                  <a:pt x="2289" y="168"/>
                </a:lnTo>
                <a:lnTo>
                  <a:pt x="2328" y="168"/>
                </a:lnTo>
                <a:lnTo>
                  <a:pt x="2366" y="180"/>
                </a:lnTo>
                <a:lnTo>
                  <a:pt x="2405" y="187"/>
                </a:lnTo>
                <a:lnTo>
                  <a:pt x="2437" y="200"/>
                </a:lnTo>
                <a:lnTo>
                  <a:pt x="2450" y="206"/>
                </a:lnTo>
                <a:lnTo>
                  <a:pt x="2469" y="206"/>
                </a:lnTo>
                <a:lnTo>
                  <a:pt x="2482" y="219"/>
                </a:lnTo>
                <a:lnTo>
                  <a:pt x="2501" y="219"/>
                </a:lnTo>
                <a:lnTo>
                  <a:pt x="2527" y="225"/>
                </a:lnTo>
                <a:lnTo>
                  <a:pt x="2553" y="238"/>
                </a:lnTo>
                <a:lnTo>
                  <a:pt x="2565" y="245"/>
                </a:lnTo>
                <a:lnTo>
                  <a:pt x="2585" y="264"/>
                </a:lnTo>
                <a:lnTo>
                  <a:pt x="2610" y="270"/>
                </a:lnTo>
                <a:lnTo>
                  <a:pt x="2675" y="283"/>
                </a:lnTo>
                <a:lnTo>
                  <a:pt x="2681" y="290"/>
                </a:lnTo>
                <a:lnTo>
                  <a:pt x="2675" y="296"/>
                </a:lnTo>
                <a:lnTo>
                  <a:pt x="2630" y="303"/>
                </a:lnTo>
                <a:lnTo>
                  <a:pt x="2668" y="303"/>
                </a:lnTo>
                <a:lnTo>
                  <a:pt x="2694" y="303"/>
                </a:lnTo>
                <a:lnTo>
                  <a:pt x="2713" y="303"/>
                </a:lnTo>
                <a:lnTo>
                  <a:pt x="2733" y="303"/>
                </a:lnTo>
                <a:lnTo>
                  <a:pt x="2739" y="309"/>
                </a:lnTo>
                <a:lnTo>
                  <a:pt x="2778" y="315"/>
                </a:lnTo>
                <a:lnTo>
                  <a:pt x="2797" y="315"/>
                </a:lnTo>
                <a:lnTo>
                  <a:pt x="2810" y="309"/>
                </a:lnTo>
                <a:lnTo>
                  <a:pt x="2803" y="309"/>
                </a:lnTo>
                <a:lnTo>
                  <a:pt x="2784" y="309"/>
                </a:lnTo>
                <a:lnTo>
                  <a:pt x="2758" y="296"/>
                </a:lnTo>
                <a:lnTo>
                  <a:pt x="2745" y="290"/>
                </a:lnTo>
                <a:lnTo>
                  <a:pt x="2739" y="290"/>
                </a:lnTo>
                <a:lnTo>
                  <a:pt x="2707" y="290"/>
                </a:lnTo>
                <a:lnTo>
                  <a:pt x="2688" y="277"/>
                </a:lnTo>
                <a:lnTo>
                  <a:pt x="2655" y="270"/>
                </a:lnTo>
                <a:lnTo>
                  <a:pt x="2623" y="251"/>
                </a:lnTo>
                <a:lnTo>
                  <a:pt x="2578" y="238"/>
                </a:lnTo>
                <a:lnTo>
                  <a:pt x="2520" y="213"/>
                </a:lnTo>
                <a:lnTo>
                  <a:pt x="2437" y="187"/>
                </a:lnTo>
                <a:lnTo>
                  <a:pt x="2321" y="161"/>
                </a:lnTo>
                <a:lnTo>
                  <a:pt x="2270" y="155"/>
                </a:lnTo>
                <a:lnTo>
                  <a:pt x="2250" y="155"/>
                </a:lnTo>
                <a:lnTo>
                  <a:pt x="2250" y="161"/>
                </a:lnTo>
                <a:lnTo>
                  <a:pt x="2263" y="161"/>
                </a:lnTo>
                <a:lnTo>
                  <a:pt x="2289" y="168"/>
                </a:lnTo>
                <a:lnTo>
                  <a:pt x="5433" y="495"/>
                </a:lnTo>
                <a:close/>
              </a:path>
            </a:pathLst>
          </a:custGeom>
          <a:solidFill>
            <a:schemeClr val="bg1"/>
          </a:solidFill>
          <a:ln w="9525" cap="flat" cmpd="sng" algn="ctr">
            <a:noFill/>
            <a:prstDash val="solid"/>
            <a:round/>
            <a:headEnd type="none" w="med" len="med"/>
            <a:tailEnd type="none" w="med" len="med"/>
          </a:ln>
          <a:effectLst>
            <a:outerShdw blurRad="38100" algn="tl" rotWithShape="0">
              <a:schemeClr val="bg1">
                <a:alpha val="60000"/>
              </a:schemeClr>
            </a:outerShdw>
          </a:effectLst>
        </p:spPr>
        <p:txBody>
          <a:bodyPr vert="horz" wrap="square" lIns="91440" tIns="45720" rIns="91440" bIns="45720" anchor="t" compatLnSpc="1"/>
          <a:lstStyle/>
          <a:p>
            <a:endParaRPr kumimoji="0" lang="ja-JP" altLang="en-US"/>
          </a:p>
        </p:txBody>
      </p:sp>
      <p:grpSp>
        <p:nvGrpSpPr>
          <p:cNvPr id="7" name="グループ化 6"/>
          <p:cNvGrpSpPr/>
          <p:nvPr/>
        </p:nvGrpSpPr>
        <p:grpSpPr>
          <a:xfrm>
            <a:off x="-3461" y="0"/>
            <a:ext cx="9147461" cy="6858000"/>
            <a:chOff x="-3461" y="0"/>
            <a:chExt cx="9147461" cy="6858000"/>
          </a:xfrm>
        </p:grpSpPr>
        <p:sp>
          <p:nvSpPr>
            <p:cNvPr id="8" name="フリーフォーム 7"/>
            <p:cNvSpPr>
              <a:spLocks/>
            </p:cNvSpPr>
            <p:nvPr/>
          </p:nvSpPr>
          <p:spPr bwMode="auto">
            <a:xfrm>
              <a:off x="-3461" y="587486"/>
              <a:ext cx="3890704" cy="1840390"/>
            </a:xfrm>
            <a:custGeom>
              <a:avLst/>
              <a:gdLst/>
              <a:ahLst/>
              <a:cxnLst>
                <a:cxn ang="0">
                  <a:pos x="641" y="55"/>
                </a:cxn>
                <a:cxn ang="0">
                  <a:pos x="664" y="50"/>
                </a:cxn>
                <a:cxn ang="0">
                  <a:pos x="660" y="46"/>
                </a:cxn>
                <a:cxn ang="0">
                  <a:pos x="495" y="54"/>
                </a:cxn>
                <a:cxn ang="0">
                  <a:pos x="378" y="42"/>
                </a:cxn>
                <a:cxn ang="0">
                  <a:pos x="365" y="29"/>
                </a:cxn>
                <a:cxn ang="0">
                  <a:pos x="357" y="17"/>
                </a:cxn>
                <a:cxn ang="0">
                  <a:pos x="328" y="6"/>
                </a:cxn>
                <a:cxn ang="0">
                  <a:pos x="307" y="0"/>
                </a:cxn>
                <a:cxn ang="0">
                  <a:pos x="298" y="11"/>
                </a:cxn>
                <a:cxn ang="0">
                  <a:pos x="278" y="27"/>
                </a:cxn>
                <a:cxn ang="0">
                  <a:pos x="278" y="44"/>
                </a:cxn>
                <a:cxn ang="0">
                  <a:pos x="271" y="59"/>
                </a:cxn>
                <a:cxn ang="0">
                  <a:pos x="280" y="71"/>
                </a:cxn>
                <a:cxn ang="0">
                  <a:pos x="282" y="96"/>
                </a:cxn>
                <a:cxn ang="0">
                  <a:pos x="271" y="111"/>
                </a:cxn>
                <a:cxn ang="0">
                  <a:pos x="236" y="125"/>
                </a:cxn>
                <a:cxn ang="0">
                  <a:pos x="221" y="134"/>
                </a:cxn>
                <a:cxn ang="0">
                  <a:pos x="202" y="144"/>
                </a:cxn>
                <a:cxn ang="0">
                  <a:pos x="142" y="169"/>
                </a:cxn>
                <a:cxn ang="0">
                  <a:pos x="119" y="186"/>
                </a:cxn>
                <a:cxn ang="0">
                  <a:pos x="69" y="211"/>
                </a:cxn>
                <a:cxn ang="0">
                  <a:pos x="31" y="230"/>
                </a:cxn>
                <a:cxn ang="0">
                  <a:pos x="4" y="297"/>
                </a:cxn>
                <a:cxn ang="0">
                  <a:pos x="10" y="269"/>
                </a:cxn>
                <a:cxn ang="0">
                  <a:pos x="50" y="242"/>
                </a:cxn>
                <a:cxn ang="0">
                  <a:pos x="96" y="224"/>
                </a:cxn>
                <a:cxn ang="0">
                  <a:pos x="169" y="190"/>
                </a:cxn>
                <a:cxn ang="0">
                  <a:pos x="209" y="171"/>
                </a:cxn>
                <a:cxn ang="0">
                  <a:pos x="244" y="163"/>
                </a:cxn>
                <a:cxn ang="0">
                  <a:pos x="292" y="153"/>
                </a:cxn>
                <a:cxn ang="0">
                  <a:pos x="313" y="157"/>
                </a:cxn>
                <a:cxn ang="0">
                  <a:pos x="349" y="159"/>
                </a:cxn>
                <a:cxn ang="0">
                  <a:pos x="397" y="130"/>
                </a:cxn>
                <a:cxn ang="0">
                  <a:pos x="440" y="113"/>
                </a:cxn>
                <a:cxn ang="0">
                  <a:pos x="478" y="119"/>
                </a:cxn>
                <a:cxn ang="0">
                  <a:pos x="522" y="111"/>
                </a:cxn>
                <a:cxn ang="0">
                  <a:pos x="587" y="102"/>
                </a:cxn>
                <a:cxn ang="0">
                  <a:pos x="682" y="65"/>
                </a:cxn>
                <a:cxn ang="0">
                  <a:pos x="655" y="65"/>
                </a:cxn>
                <a:cxn ang="0">
                  <a:pos x="676" y="57"/>
                </a:cxn>
                <a:cxn ang="0">
                  <a:pos x="649" y="65"/>
                </a:cxn>
                <a:cxn ang="0">
                  <a:pos x="643" y="63"/>
                </a:cxn>
                <a:cxn ang="0">
                  <a:pos x="685" y="52"/>
                </a:cxn>
                <a:cxn ang="0">
                  <a:pos x="682" y="50"/>
                </a:cxn>
                <a:cxn ang="0">
                  <a:pos x="79" y="219"/>
                </a:cxn>
                <a:cxn ang="0">
                  <a:pos x="84" y="207"/>
                </a:cxn>
                <a:cxn ang="0">
                  <a:pos x="173" y="167"/>
                </a:cxn>
                <a:cxn ang="0">
                  <a:pos x="161" y="182"/>
                </a:cxn>
                <a:cxn ang="0">
                  <a:pos x="148" y="186"/>
                </a:cxn>
                <a:cxn ang="0">
                  <a:pos x="129" y="194"/>
                </a:cxn>
                <a:cxn ang="0">
                  <a:pos x="106" y="205"/>
                </a:cxn>
                <a:cxn ang="0">
                  <a:pos x="130" y="186"/>
                </a:cxn>
                <a:cxn ang="0">
                  <a:pos x="152" y="178"/>
                </a:cxn>
                <a:cxn ang="0">
                  <a:pos x="173" y="167"/>
                </a:cxn>
              </a:cxnLst>
              <a:rect l="0" t="0" r="0" b="0"/>
              <a:pathLst>
                <a:path w="691" h="307">
                  <a:moveTo>
                    <a:pt x="682" y="50"/>
                  </a:moveTo>
                  <a:lnTo>
                    <a:pt x="674" y="54"/>
                  </a:lnTo>
                  <a:lnTo>
                    <a:pt x="662" y="55"/>
                  </a:lnTo>
                  <a:lnTo>
                    <a:pt x="639" y="59"/>
                  </a:lnTo>
                  <a:lnTo>
                    <a:pt x="641" y="55"/>
                  </a:lnTo>
                  <a:lnTo>
                    <a:pt x="647" y="52"/>
                  </a:lnTo>
                  <a:lnTo>
                    <a:pt x="653" y="52"/>
                  </a:lnTo>
                  <a:lnTo>
                    <a:pt x="657" y="50"/>
                  </a:lnTo>
                  <a:lnTo>
                    <a:pt x="660" y="50"/>
                  </a:lnTo>
                  <a:lnTo>
                    <a:pt x="664" y="50"/>
                  </a:lnTo>
                  <a:lnTo>
                    <a:pt x="668" y="46"/>
                  </a:lnTo>
                  <a:lnTo>
                    <a:pt x="670" y="44"/>
                  </a:lnTo>
                  <a:lnTo>
                    <a:pt x="670" y="42"/>
                  </a:lnTo>
                  <a:lnTo>
                    <a:pt x="666" y="44"/>
                  </a:lnTo>
                  <a:lnTo>
                    <a:pt x="660" y="46"/>
                  </a:lnTo>
                  <a:lnTo>
                    <a:pt x="649" y="48"/>
                  </a:lnTo>
                  <a:lnTo>
                    <a:pt x="622" y="52"/>
                  </a:lnTo>
                  <a:lnTo>
                    <a:pt x="561" y="54"/>
                  </a:lnTo>
                  <a:lnTo>
                    <a:pt x="541" y="54"/>
                  </a:lnTo>
                  <a:lnTo>
                    <a:pt x="495" y="54"/>
                  </a:lnTo>
                  <a:lnTo>
                    <a:pt x="463" y="52"/>
                  </a:lnTo>
                  <a:lnTo>
                    <a:pt x="442" y="48"/>
                  </a:lnTo>
                  <a:lnTo>
                    <a:pt x="418" y="48"/>
                  </a:lnTo>
                  <a:lnTo>
                    <a:pt x="401" y="44"/>
                  </a:lnTo>
                  <a:lnTo>
                    <a:pt x="378" y="42"/>
                  </a:lnTo>
                  <a:lnTo>
                    <a:pt x="376" y="40"/>
                  </a:lnTo>
                  <a:lnTo>
                    <a:pt x="376" y="38"/>
                  </a:lnTo>
                  <a:lnTo>
                    <a:pt x="374" y="36"/>
                  </a:lnTo>
                  <a:lnTo>
                    <a:pt x="370" y="32"/>
                  </a:lnTo>
                  <a:lnTo>
                    <a:pt x="365" y="29"/>
                  </a:lnTo>
                  <a:lnTo>
                    <a:pt x="361" y="27"/>
                  </a:lnTo>
                  <a:lnTo>
                    <a:pt x="357" y="25"/>
                  </a:lnTo>
                  <a:lnTo>
                    <a:pt x="355" y="21"/>
                  </a:lnTo>
                  <a:lnTo>
                    <a:pt x="355" y="19"/>
                  </a:lnTo>
                  <a:lnTo>
                    <a:pt x="357" y="17"/>
                  </a:lnTo>
                  <a:lnTo>
                    <a:pt x="355" y="13"/>
                  </a:lnTo>
                  <a:lnTo>
                    <a:pt x="349" y="13"/>
                  </a:lnTo>
                  <a:lnTo>
                    <a:pt x="346" y="17"/>
                  </a:lnTo>
                  <a:lnTo>
                    <a:pt x="336" y="9"/>
                  </a:lnTo>
                  <a:lnTo>
                    <a:pt x="328" y="6"/>
                  </a:lnTo>
                  <a:lnTo>
                    <a:pt x="326" y="4"/>
                  </a:lnTo>
                  <a:lnTo>
                    <a:pt x="322" y="6"/>
                  </a:lnTo>
                  <a:lnTo>
                    <a:pt x="317" y="4"/>
                  </a:lnTo>
                  <a:lnTo>
                    <a:pt x="311" y="4"/>
                  </a:lnTo>
                  <a:lnTo>
                    <a:pt x="307" y="0"/>
                  </a:lnTo>
                  <a:lnTo>
                    <a:pt x="303" y="2"/>
                  </a:lnTo>
                  <a:lnTo>
                    <a:pt x="299" y="4"/>
                  </a:lnTo>
                  <a:lnTo>
                    <a:pt x="299" y="8"/>
                  </a:lnTo>
                  <a:lnTo>
                    <a:pt x="298" y="9"/>
                  </a:lnTo>
                  <a:lnTo>
                    <a:pt x="298" y="11"/>
                  </a:lnTo>
                  <a:lnTo>
                    <a:pt x="292" y="13"/>
                  </a:lnTo>
                  <a:lnTo>
                    <a:pt x="288" y="19"/>
                  </a:lnTo>
                  <a:lnTo>
                    <a:pt x="284" y="23"/>
                  </a:lnTo>
                  <a:lnTo>
                    <a:pt x="278" y="25"/>
                  </a:lnTo>
                  <a:lnTo>
                    <a:pt x="278" y="27"/>
                  </a:lnTo>
                  <a:lnTo>
                    <a:pt x="282" y="29"/>
                  </a:lnTo>
                  <a:lnTo>
                    <a:pt x="282" y="32"/>
                  </a:lnTo>
                  <a:lnTo>
                    <a:pt x="284" y="36"/>
                  </a:lnTo>
                  <a:lnTo>
                    <a:pt x="282" y="38"/>
                  </a:lnTo>
                  <a:lnTo>
                    <a:pt x="278" y="44"/>
                  </a:lnTo>
                  <a:lnTo>
                    <a:pt x="278" y="48"/>
                  </a:lnTo>
                  <a:lnTo>
                    <a:pt x="280" y="52"/>
                  </a:lnTo>
                  <a:lnTo>
                    <a:pt x="278" y="55"/>
                  </a:lnTo>
                  <a:lnTo>
                    <a:pt x="276" y="55"/>
                  </a:lnTo>
                  <a:lnTo>
                    <a:pt x="271" y="59"/>
                  </a:lnTo>
                  <a:lnTo>
                    <a:pt x="271" y="61"/>
                  </a:lnTo>
                  <a:lnTo>
                    <a:pt x="271" y="63"/>
                  </a:lnTo>
                  <a:lnTo>
                    <a:pt x="274" y="65"/>
                  </a:lnTo>
                  <a:lnTo>
                    <a:pt x="276" y="67"/>
                  </a:lnTo>
                  <a:lnTo>
                    <a:pt x="280" y="71"/>
                  </a:lnTo>
                  <a:lnTo>
                    <a:pt x="282" y="77"/>
                  </a:lnTo>
                  <a:lnTo>
                    <a:pt x="280" y="86"/>
                  </a:lnTo>
                  <a:lnTo>
                    <a:pt x="284" y="90"/>
                  </a:lnTo>
                  <a:lnTo>
                    <a:pt x="286" y="92"/>
                  </a:lnTo>
                  <a:lnTo>
                    <a:pt x="282" y="96"/>
                  </a:lnTo>
                  <a:lnTo>
                    <a:pt x="276" y="100"/>
                  </a:lnTo>
                  <a:lnTo>
                    <a:pt x="274" y="103"/>
                  </a:lnTo>
                  <a:lnTo>
                    <a:pt x="278" y="107"/>
                  </a:lnTo>
                  <a:lnTo>
                    <a:pt x="274" y="111"/>
                  </a:lnTo>
                  <a:lnTo>
                    <a:pt x="271" y="111"/>
                  </a:lnTo>
                  <a:lnTo>
                    <a:pt x="267" y="115"/>
                  </a:lnTo>
                  <a:lnTo>
                    <a:pt x="263" y="115"/>
                  </a:lnTo>
                  <a:lnTo>
                    <a:pt x="255" y="121"/>
                  </a:lnTo>
                  <a:lnTo>
                    <a:pt x="246" y="125"/>
                  </a:lnTo>
                  <a:lnTo>
                    <a:pt x="236" y="125"/>
                  </a:lnTo>
                  <a:lnTo>
                    <a:pt x="232" y="127"/>
                  </a:lnTo>
                  <a:lnTo>
                    <a:pt x="228" y="128"/>
                  </a:lnTo>
                  <a:lnTo>
                    <a:pt x="225" y="130"/>
                  </a:lnTo>
                  <a:lnTo>
                    <a:pt x="223" y="130"/>
                  </a:lnTo>
                  <a:lnTo>
                    <a:pt x="221" y="134"/>
                  </a:lnTo>
                  <a:lnTo>
                    <a:pt x="219" y="132"/>
                  </a:lnTo>
                  <a:lnTo>
                    <a:pt x="215" y="134"/>
                  </a:lnTo>
                  <a:lnTo>
                    <a:pt x="211" y="138"/>
                  </a:lnTo>
                  <a:lnTo>
                    <a:pt x="203" y="142"/>
                  </a:lnTo>
                  <a:lnTo>
                    <a:pt x="202" y="144"/>
                  </a:lnTo>
                  <a:lnTo>
                    <a:pt x="188" y="146"/>
                  </a:lnTo>
                  <a:lnTo>
                    <a:pt x="184" y="148"/>
                  </a:lnTo>
                  <a:lnTo>
                    <a:pt x="173" y="151"/>
                  </a:lnTo>
                  <a:lnTo>
                    <a:pt x="152" y="159"/>
                  </a:lnTo>
                  <a:lnTo>
                    <a:pt x="142" y="169"/>
                  </a:lnTo>
                  <a:lnTo>
                    <a:pt x="138" y="171"/>
                  </a:lnTo>
                  <a:lnTo>
                    <a:pt x="136" y="175"/>
                  </a:lnTo>
                  <a:lnTo>
                    <a:pt x="130" y="180"/>
                  </a:lnTo>
                  <a:lnTo>
                    <a:pt x="127" y="182"/>
                  </a:lnTo>
                  <a:lnTo>
                    <a:pt x="119" y="186"/>
                  </a:lnTo>
                  <a:lnTo>
                    <a:pt x="106" y="196"/>
                  </a:lnTo>
                  <a:lnTo>
                    <a:pt x="90" y="201"/>
                  </a:lnTo>
                  <a:lnTo>
                    <a:pt x="84" y="203"/>
                  </a:lnTo>
                  <a:lnTo>
                    <a:pt x="79" y="203"/>
                  </a:lnTo>
                  <a:lnTo>
                    <a:pt x="69" y="211"/>
                  </a:lnTo>
                  <a:lnTo>
                    <a:pt x="61" y="219"/>
                  </a:lnTo>
                  <a:lnTo>
                    <a:pt x="59" y="221"/>
                  </a:lnTo>
                  <a:lnTo>
                    <a:pt x="54" y="223"/>
                  </a:lnTo>
                  <a:lnTo>
                    <a:pt x="46" y="224"/>
                  </a:lnTo>
                  <a:lnTo>
                    <a:pt x="31" y="230"/>
                  </a:lnTo>
                  <a:lnTo>
                    <a:pt x="17" y="232"/>
                  </a:lnTo>
                  <a:lnTo>
                    <a:pt x="8" y="234"/>
                  </a:lnTo>
                  <a:lnTo>
                    <a:pt x="0" y="238"/>
                  </a:lnTo>
                  <a:lnTo>
                    <a:pt x="0" y="307"/>
                  </a:lnTo>
                  <a:lnTo>
                    <a:pt x="4" y="297"/>
                  </a:lnTo>
                  <a:lnTo>
                    <a:pt x="4" y="284"/>
                  </a:lnTo>
                  <a:lnTo>
                    <a:pt x="6" y="278"/>
                  </a:lnTo>
                  <a:lnTo>
                    <a:pt x="8" y="274"/>
                  </a:lnTo>
                  <a:lnTo>
                    <a:pt x="10" y="271"/>
                  </a:lnTo>
                  <a:lnTo>
                    <a:pt x="10" y="269"/>
                  </a:lnTo>
                  <a:lnTo>
                    <a:pt x="13" y="263"/>
                  </a:lnTo>
                  <a:lnTo>
                    <a:pt x="17" y="259"/>
                  </a:lnTo>
                  <a:lnTo>
                    <a:pt x="31" y="249"/>
                  </a:lnTo>
                  <a:lnTo>
                    <a:pt x="40" y="246"/>
                  </a:lnTo>
                  <a:lnTo>
                    <a:pt x="50" y="242"/>
                  </a:lnTo>
                  <a:lnTo>
                    <a:pt x="56" y="240"/>
                  </a:lnTo>
                  <a:lnTo>
                    <a:pt x="61" y="236"/>
                  </a:lnTo>
                  <a:lnTo>
                    <a:pt x="69" y="234"/>
                  </a:lnTo>
                  <a:lnTo>
                    <a:pt x="77" y="230"/>
                  </a:lnTo>
                  <a:lnTo>
                    <a:pt x="96" y="224"/>
                  </a:lnTo>
                  <a:lnTo>
                    <a:pt x="104" y="221"/>
                  </a:lnTo>
                  <a:lnTo>
                    <a:pt x="109" y="219"/>
                  </a:lnTo>
                  <a:lnTo>
                    <a:pt x="117" y="217"/>
                  </a:lnTo>
                  <a:lnTo>
                    <a:pt x="154" y="198"/>
                  </a:lnTo>
                  <a:lnTo>
                    <a:pt x="169" y="190"/>
                  </a:lnTo>
                  <a:lnTo>
                    <a:pt x="182" y="182"/>
                  </a:lnTo>
                  <a:lnTo>
                    <a:pt x="188" y="180"/>
                  </a:lnTo>
                  <a:lnTo>
                    <a:pt x="198" y="176"/>
                  </a:lnTo>
                  <a:lnTo>
                    <a:pt x="205" y="171"/>
                  </a:lnTo>
                  <a:lnTo>
                    <a:pt x="209" y="171"/>
                  </a:lnTo>
                  <a:lnTo>
                    <a:pt x="213" y="167"/>
                  </a:lnTo>
                  <a:lnTo>
                    <a:pt x="217" y="167"/>
                  </a:lnTo>
                  <a:lnTo>
                    <a:pt x="223" y="165"/>
                  </a:lnTo>
                  <a:lnTo>
                    <a:pt x="230" y="165"/>
                  </a:lnTo>
                  <a:lnTo>
                    <a:pt x="244" y="163"/>
                  </a:lnTo>
                  <a:lnTo>
                    <a:pt x="253" y="161"/>
                  </a:lnTo>
                  <a:lnTo>
                    <a:pt x="263" y="161"/>
                  </a:lnTo>
                  <a:lnTo>
                    <a:pt x="267" y="161"/>
                  </a:lnTo>
                  <a:lnTo>
                    <a:pt x="271" y="159"/>
                  </a:lnTo>
                  <a:lnTo>
                    <a:pt x="292" y="153"/>
                  </a:lnTo>
                  <a:lnTo>
                    <a:pt x="301" y="150"/>
                  </a:lnTo>
                  <a:lnTo>
                    <a:pt x="305" y="151"/>
                  </a:lnTo>
                  <a:lnTo>
                    <a:pt x="309" y="151"/>
                  </a:lnTo>
                  <a:lnTo>
                    <a:pt x="309" y="153"/>
                  </a:lnTo>
                  <a:lnTo>
                    <a:pt x="313" y="157"/>
                  </a:lnTo>
                  <a:lnTo>
                    <a:pt x="321" y="157"/>
                  </a:lnTo>
                  <a:lnTo>
                    <a:pt x="332" y="155"/>
                  </a:lnTo>
                  <a:lnTo>
                    <a:pt x="338" y="157"/>
                  </a:lnTo>
                  <a:lnTo>
                    <a:pt x="344" y="157"/>
                  </a:lnTo>
                  <a:lnTo>
                    <a:pt x="349" y="159"/>
                  </a:lnTo>
                  <a:lnTo>
                    <a:pt x="353" y="155"/>
                  </a:lnTo>
                  <a:lnTo>
                    <a:pt x="369" y="150"/>
                  </a:lnTo>
                  <a:lnTo>
                    <a:pt x="378" y="146"/>
                  </a:lnTo>
                  <a:lnTo>
                    <a:pt x="384" y="140"/>
                  </a:lnTo>
                  <a:lnTo>
                    <a:pt x="397" y="130"/>
                  </a:lnTo>
                  <a:lnTo>
                    <a:pt x="411" y="125"/>
                  </a:lnTo>
                  <a:lnTo>
                    <a:pt x="415" y="121"/>
                  </a:lnTo>
                  <a:lnTo>
                    <a:pt x="418" y="117"/>
                  </a:lnTo>
                  <a:lnTo>
                    <a:pt x="430" y="115"/>
                  </a:lnTo>
                  <a:lnTo>
                    <a:pt x="440" y="113"/>
                  </a:lnTo>
                  <a:lnTo>
                    <a:pt x="447" y="115"/>
                  </a:lnTo>
                  <a:lnTo>
                    <a:pt x="455" y="119"/>
                  </a:lnTo>
                  <a:lnTo>
                    <a:pt x="470" y="121"/>
                  </a:lnTo>
                  <a:lnTo>
                    <a:pt x="474" y="121"/>
                  </a:lnTo>
                  <a:lnTo>
                    <a:pt x="478" y="119"/>
                  </a:lnTo>
                  <a:lnTo>
                    <a:pt x="484" y="113"/>
                  </a:lnTo>
                  <a:lnTo>
                    <a:pt x="493" y="113"/>
                  </a:lnTo>
                  <a:lnTo>
                    <a:pt x="509" y="113"/>
                  </a:lnTo>
                  <a:lnTo>
                    <a:pt x="516" y="113"/>
                  </a:lnTo>
                  <a:lnTo>
                    <a:pt x="522" y="111"/>
                  </a:lnTo>
                  <a:lnTo>
                    <a:pt x="526" y="105"/>
                  </a:lnTo>
                  <a:lnTo>
                    <a:pt x="541" y="103"/>
                  </a:lnTo>
                  <a:lnTo>
                    <a:pt x="561" y="102"/>
                  </a:lnTo>
                  <a:lnTo>
                    <a:pt x="574" y="102"/>
                  </a:lnTo>
                  <a:lnTo>
                    <a:pt x="587" y="102"/>
                  </a:lnTo>
                  <a:lnTo>
                    <a:pt x="599" y="98"/>
                  </a:lnTo>
                  <a:lnTo>
                    <a:pt x="626" y="88"/>
                  </a:lnTo>
                  <a:lnTo>
                    <a:pt x="655" y="75"/>
                  </a:lnTo>
                  <a:lnTo>
                    <a:pt x="678" y="69"/>
                  </a:lnTo>
                  <a:lnTo>
                    <a:pt x="682" y="65"/>
                  </a:lnTo>
                  <a:lnTo>
                    <a:pt x="683" y="65"/>
                  </a:lnTo>
                  <a:lnTo>
                    <a:pt x="682" y="65"/>
                  </a:lnTo>
                  <a:lnTo>
                    <a:pt x="655" y="69"/>
                  </a:lnTo>
                  <a:lnTo>
                    <a:pt x="653" y="67"/>
                  </a:lnTo>
                  <a:lnTo>
                    <a:pt x="655" y="65"/>
                  </a:lnTo>
                  <a:lnTo>
                    <a:pt x="658" y="65"/>
                  </a:lnTo>
                  <a:lnTo>
                    <a:pt x="660" y="65"/>
                  </a:lnTo>
                  <a:lnTo>
                    <a:pt x="668" y="65"/>
                  </a:lnTo>
                  <a:lnTo>
                    <a:pt x="672" y="63"/>
                  </a:lnTo>
                  <a:lnTo>
                    <a:pt x="676" y="57"/>
                  </a:lnTo>
                  <a:lnTo>
                    <a:pt x="674" y="57"/>
                  </a:lnTo>
                  <a:lnTo>
                    <a:pt x="666" y="61"/>
                  </a:lnTo>
                  <a:lnTo>
                    <a:pt x="662" y="63"/>
                  </a:lnTo>
                  <a:lnTo>
                    <a:pt x="658" y="63"/>
                  </a:lnTo>
                  <a:lnTo>
                    <a:pt x="649" y="65"/>
                  </a:lnTo>
                  <a:lnTo>
                    <a:pt x="639" y="67"/>
                  </a:lnTo>
                  <a:lnTo>
                    <a:pt x="628" y="69"/>
                  </a:lnTo>
                  <a:lnTo>
                    <a:pt x="628" y="67"/>
                  </a:lnTo>
                  <a:lnTo>
                    <a:pt x="630" y="67"/>
                  </a:lnTo>
                  <a:lnTo>
                    <a:pt x="643" y="63"/>
                  </a:lnTo>
                  <a:lnTo>
                    <a:pt x="647" y="61"/>
                  </a:lnTo>
                  <a:lnTo>
                    <a:pt x="657" y="59"/>
                  </a:lnTo>
                  <a:lnTo>
                    <a:pt x="672" y="55"/>
                  </a:lnTo>
                  <a:lnTo>
                    <a:pt x="680" y="54"/>
                  </a:lnTo>
                  <a:lnTo>
                    <a:pt x="685" y="52"/>
                  </a:lnTo>
                  <a:lnTo>
                    <a:pt x="689" y="48"/>
                  </a:lnTo>
                  <a:lnTo>
                    <a:pt x="691" y="44"/>
                  </a:lnTo>
                  <a:lnTo>
                    <a:pt x="687" y="46"/>
                  </a:lnTo>
                  <a:lnTo>
                    <a:pt x="683" y="50"/>
                  </a:lnTo>
                  <a:lnTo>
                    <a:pt x="682" y="50"/>
                  </a:lnTo>
                  <a:lnTo>
                    <a:pt x="90" y="207"/>
                  </a:lnTo>
                  <a:lnTo>
                    <a:pt x="90" y="209"/>
                  </a:lnTo>
                  <a:lnTo>
                    <a:pt x="88" y="211"/>
                  </a:lnTo>
                  <a:lnTo>
                    <a:pt x="82" y="217"/>
                  </a:lnTo>
                  <a:lnTo>
                    <a:pt x="79" y="219"/>
                  </a:lnTo>
                  <a:lnTo>
                    <a:pt x="75" y="221"/>
                  </a:lnTo>
                  <a:lnTo>
                    <a:pt x="65" y="223"/>
                  </a:lnTo>
                  <a:lnTo>
                    <a:pt x="59" y="223"/>
                  </a:lnTo>
                  <a:lnTo>
                    <a:pt x="77" y="213"/>
                  </a:lnTo>
                  <a:lnTo>
                    <a:pt x="84" y="207"/>
                  </a:lnTo>
                  <a:lnTo>
                    <a:pt x="88" y="205"/>
                  </a:lnTo>
                  <a:lnTo>
                    <a:pt x="90" y="205"/>
                  </a:lnTo>
                  <a:lnTo>
                    <a:pt x="90" y="207"/>
                  </a:lnTo>
                  <a:lnTo>
                    <a:pt x="682" y="50"/>
                  </a:lnTo>
                  <a:lnTo>
                    <a:pt x="173" y="167"/>
                  </a:lnTo>
                  <a:lnTo>
                    <a:pt x="169" y="171"/>
                  </a:lnTo>
                  <a:lnTo>
                    <a:pt x="165" y="173"/>
                  </a:lnTo>
                  <a:lnTo>
                    <a:pt x="163" y="178"/>
                  </a:lnTo>
                  <a:lnTo>
                    <a:pt x="161" y="180"/>
                  </a:lnTo>
                  <a:lnTo>
                    <a:pt x="161" y="182"/>
                  </a:lnTo>
                  <a:lnTo>
                    <a:pt x="157" y="180"/>
                  </a:lnTo>
                  <a:lnTo>
                    <a:pt x="155" y="180"/>
                  </a:lnTo>
                  <a:lnTo>
                    <a:pt x="154" y="182"/>
                  </a:lnTo>
                  <a:lnTo>
                    <a:pt x="152" y="184"/>
                  </a:lnTo>
                  <a:lnTo>
                    <a:pt x="148" y="186"/>
                  </a:lnTo>
                  <a:lnTo>
                    <a:pt x="142" y="190"/>
                  </a:lnTo>
                  <a:lnTo>
                    <a:pt x="138" y="192"/>
                  </a:lnTo>
                  <a:lnTo>
                    <a:pt x="134" y="194"/>
                  </a:lnTo>
                  <a:lnTo>
                    <a:pt x="130" y="194"/>
                  </a:lnTo>
                  <a:lnTo>
                    <a:pt x="129" y="194"/>
                  </a:lnTo>
                  <a:lnTo>
                    <a:pt x="125" y="198"/>
                  </a:lnTo>
                  <a:lnTo>
                    <a:pt x="121" y="199"/>
                  </a:lnTo>
                  <a:lnTo>
                    <a:pt x="113" y="203"/>
                  </a:lnTo>
                  <a:lnTo>
                    <a:pt x="107" y="205"/>
                  </a:lnTo>
                  <a:lnTo>
                    <a:pt x="106" y="205"/>
                  </a:lnTo>
                  <a:lnTo>
                    <a:pt x="106" y="203"/>
                  </a:lnTo>
                  <a:lnTo>
                    <a:pt x="113" y="196"/>
                  </a:lnTo>
                  <a:lnTo>
                    <a:pt x="119" y="192"/>
                  </a:lnTo>
                  <a:lnTo>
                    <a:pt x="125" y="190"/>
                  </a:lnTo>
                  <a:lnTo>
                    <a:pt x="130" y="186"/>
                  </a:lnTo>
                  <a:lnTo>
                    <a:pt x="132" y="186"/>
                  </a:lnTo>
                  <a:lnTo>
                    <a:pt x="132" y="188"/>
                  </a:lnTo>
                  <a:lnTo>
                    <a:pt x="132" y="190"/>
                  </a:lnTo>
                  <a:lnTo>
                    <a:pt x="136" y="186"/>
                  </a:lnTo>
                  <a:lnTo>
                    <a:pt x="152" y="178"/>
                  </a:lnTo>
                  <a:lnTo>
                    <a:pt x="157" y="173"/>
                  </a:lnTo>
                  <a:lnTo>
                    <a:pt x="159" y="173"/>
                  </a:lnTo>
                  <a:lnTo>
                    <a:pt x="165" y="171"/>
                  </a:lnTo>
                  <a:lnTo>
                    <a:pt x="171" y="169"/>
                  </a:lnTo>
                  <a:lnTo>
                    <a:pt x="173" y="167"/>
                  </a:lnTo>
                  <a:lnTo>
                    <a:pt x="682" y="50"/>
                  </a:lnTo>
                  <a:close/>
                </a:path>
              </a:pathLst>
            </a:custGeom>
            <a:gradFill>
              <a:gsLst>
                <a:gs pos="25000">
                  <a:schemeClr val="bg1">
                    <a:alpha val="25000"/>
                  </a:schemeClr>
                </a:gs>
                <a:gs pos="55000">
                  <a:schemeClr val="bg1">
                    <a:alpha val="5000"/>
                  </a:schemeClr>
                </a:gs>
              </a:gsLst>
              <a:lin ang="30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9" name="フリーフォーム 8"/>
            <p:cNvSpPr>
              <a:spLocks/>
            </p:cNvSpPr>
            <p:nvPr/>
          </p:nvSpPr>
          <p:spPr bwMode="auto">
            <a:xfrm>
              <a:off x="3875982" y="0"/>
              <a:ext cx="1903123" cy="977145"/>
            </a:xfrm>
            <a:custGeom>
              <a:avLst/>
              <a:gdLst/>
              <a:ahLst/>
              <a:cxnLst>
                <a:cxn ang="0">
                  <a:pos x="177" y="38"/>
                </a:cxn>
                <a:cxn ang="0">
                  <a:pos x="146" y="54"/>
                </a:cxn>
                <a:cxn ang="0">
                  <a:pos x="27" y="117"/>
                </a:cxn>
                <a:cxn ang="0">
                  <a:pos x="58" y="104"/>
                </a:cxn>
                <a:cxn ang="0">
                  <a:pos x="87" y="88"/>
                </a:cxn>
                <a:cxn ang="0">
                  <a:pos x="87" y="92"/>
                </a:cxn>
                <a:cxn ang="0">
                  <a:pos x="42" y="121"/>
                </a:cxn>
                <a:cxn ang="0">
                  <a:pos x="17" y="134"/>
                </a:cxn>
                <a:cxn ang="0">
                  <a:pos x="6" y="144"/>
                </a:cxn>
                <a:cxn ang="0">
                  <a:pos x="21" y="136"/>
                </a:cxn>
                <a:cxn ang="0">
                  <a:pos x="42" y="130"/>
                </a:cxn>
                <a:cxn ang="0">
                  <a:pos x="50" y="123"/>
                </a:cxn>
                <a:cxn ang="0">
                  <a:pos x="65" y="117"/>
                </a:cxn>
                <a:cxn ang="0">
                  <a:pos x="85" y="106"/>
                </a:cxn>
                <a:cxn ang="0">
                  <a:pos x="96" y="100"/>
                </a:cxn>
                <a:cxn ang="0">
                  <a:pos x="125" y="86"/>
                </a:cxn>
                <a:cxn ang="0">
                  <a:pos x="142" y="81"/>
                </a:cxn>
                <a:cxn ang="0">
                  <a:pos x="192" y="52"/>
                </a:cxn>
                <a:cxn ang="0">
                  <a:pos x="244" y="27"/>
                </a:cxn>
                <a:cxn ang="0">
                  <a:pos x="246" y="33"/>
                </a:cxn>
                <a:cxn ang="0">
                  <a:pos x="208" y="50"/>
                </a:cxn>
                <a:cxn ang="0">
                  <a:pos x="167" y="69"/>
                </a:cxn>
                <a:cxn ang="0">
                  <a:pos x="146" y="84"/>
                </a:cxn>
                <a:cxn ang="0">
                  <a:pos x="135" y="88"/>
                </a:cxn>
                <a:cxn ang="0">
                  <a:pos x="125" y="96"/>
                </a:cxn>
                <a:cxn ang="0">
                  <a:pos x="131" y="84"/>
                </a:cxn>
                <a:cxn ang="0">
                  <a:pos x="113" y="100"/>
                </a:cxn>
                <a:cxn ang="0">
                  <a:pos x="108" y="98"/>
                </a:cxn>
                <a:cxn ang="0">
                  <a:pos x="104" y="104"/>
                </a:cxn>
                <a:cxn ang="0">
                  <a:pos x="96" y="117"/>
                </a:cxn>
                <a:cxn ang="0">
                  <a:pos x="69" y="132"/>
                </a:cxn>
                <a:cxn ang="0">
                  <a:pos x="42" y="146"/>
                </a:cxn>
                <a:cxn ang="0">
                  <a:pos x="0" y="163"/>
                </a:cxn>
                <a:cxn ang="0">
                  <a:pos x="67" y="140"/>
                </a:cxn>
                <a:cxn ang="0">
                  <a:pos x="98" y="127"/>
                </a:cxn>
                <a:cxn ang="0">
                  <a:pos x="160" y="88"/>
                </a:cxn>
                <a:cxn ang="0">
                  <a:pos x="208" y="65"/>
                </a:cxn>
                <a:cxn ang="0">
                  <a:pos x="259" y="40"/>
                </a:cxn>
                <a:cxn ang="0">
                  <a:pos x="271" y="33"/>
                </a:cxn>
                <a:cxn ang="0">
                  <a:pos x="282" y="29"/>
                </a:cxn>
                <a:cxn ang="0">
                  <a:pos x="302" y="21"/>
                </a:cxn>
                <a:cxn ang="0">
                  <a:pos x="317" y="11"/>
                </a:cxn>
                <a:cxn ang="0">
                  <a:pos x="329" y="6"/>
                </a:cxn>
                <a:cxn ang="0">
                  <a:pos x="108" y="82"/>
                </a:cxn>
                <a:cxn ang="0">
                  <a:pos x="104" y="82"/>
                </a:cxn>
                <a:cxn ang="0">
                  <a:pos x="110" y="81"/>
                </a:cxn>
                <a:cxn ang="0">
                  <a:pos x="133" y="71"/>
                </a:cxn>
                <a:cxn ang="0">
                  <a:pos x="115" y="79"/>
                </a:cxn>
                <a:cxn ang="0">
                  <a:pos x="125" y="71"/>
                </a:cxn>
                <a:cxn ang="0">
                  <a:pos x="261" y="0"/>
                </a:cxn>
                <a:cxn ang="0">
                  <a:pos x="261" y="23"/>
                </a:cxn>
                <a:cxn ang="0">
                  <a:pos x="269" y="15"/>
                </a:cxn>
                <a:cxn ang="0">
                  <a:pos x="261" y="0"/>
                </a:cxn>
              </a:cxnLst>
              <a:rect l="0" t="0" r="0" b="0"/>
              <a:pathLst>
                <a:path w="338" h="163">
                  <a:moveTo>
                    <a:pt x="261" y="0"/>
                  </a:moveTo>
                  <a:lnTo>
                    <a:pt x="186" y="31"/>
                  </a:lnTo>
                  <a:lnTo>
                    <a:pt x="179" y="36"/>
                  </a:lnTo>
                  <a:lnTo>
                    <a:pt x="177" y="38"/>
                  </a:lnTo>
                  <a:lnTo>
                    <a:pt x="177" y="36"/>
                  </a:lnTo>
                  <a:lnTo>
                    <a:pt x="175" y="36"/>
                  </a:lnTo>
                  <a:lnTo>
                    <a:pt x="173" y="36"/>
                  </a:lnTo>
                  <a:lnTo>
                    <a:pt x="146" y="54"/>
                  </a:lnTo>
                  <a:lnTo>
                    <a:pt x="102" y="77"/>
                  </a:lnTo>
                  <a:lnTo>
                    <a:pt x="69" y="94"/>
                  </a:lnTo>
                  <a:lnTo>
                    <a:pt x="42" y="107"/>
                  </a:lnTo>
                  <a:lnTo>
                    <a:pt x="27" y="117"/>
                  </a:lnTo>
                  <a:lnTo>
                    <a:pt x="31" y="117"/>
                  </a:lnTo>
                  <a:lnTo>
                    <a:pt x="41" y="117"/>
                  </a:lnTo>
                  <a:lnTo>
                    <a:pt x="50" y="109"/>
                  </a:lnTo>
                  <a:lnTo>
                    <a:pt x="58" y="104"/>
                  </a:lnTo>
                  <a:lnTo>
                    <a:pt x="73" y="96"/>
                  </a:lnTo>
                  <a:lnTo>
                    <a:pt x="81" y="92"/>
                  </a:lnTo>
                  <a:lnTo>
                    <a:pt x="83" y="90"/>
                  </a:lnTo>
                  <a:lnTo>
                    <a:pt x="87" y="88"/>
                  </a:lnTo>
                  <a:lnTo>
                    <a:pt x="89" y="88"/>
                  </a:lnTo>
                  <a:lnTo>
                    <a:pt x="92" y="86"/>
                  </a:lnTo>
                  <a:lnTo>
                    <a:pt x="90" y="90"/>
                  </a:lnTo>
                  <a:lnTo>
                    <a:pt x="87" y="92"/>
                  </a:lnTo>
                  <a:lnTo>
                    <a:pt x="81" y="96"/>
                  </a:lnTo>
                  <a:lnTo>
                    <a:pt x="71" y="102"/>
                  </a:lnTo>
                  <a:lnTo>
                    <a:pt x="60" y="107"/>
                  </a:lnTo>
                  <a:lnTo>
                    <a:pt x="42" y="121"/>
                  </a:lnTo>
                  <a:lnTo>
                    <a:pt x="39" y="125"/>
                  </a:lnTo>
                  <a:lnTo>
                    <a:pt x="35" y="127"/>
                  </a:lnTo>
                  <a:lnTo>
                    <a:pt x="25" y="129"/>
                  </a:lnTo>
                  <a:lnTo>
                    <a:pt x="17" y="134"/>
                  </a:lnTo>
                  <a:lnTo>
                    <a:pt x="14" y="134"/>
                  </a:lnTo>
                  <a:lnTo>
                    <a:pt x="10" y="136"/>
                  </a:lnTo>
                  <a:lnTo>
                    <a:pt x="6" y="142"/>
                  </a:lnTo>
                  <a:lnTo>
                    <a:pt x="6" y="144"/>
                  </a:lnTo>
                  <a:lnTo>
                    <a:pt x="10" y="140"/>
                  </a:lnTo>
                  <a:lnTo>
                    <a:pt x="14" y="138"/>
                  </a:lnTo>
                  <a:lnTo>
                    <a:pt x="17" y="138"/>
                  </a:lnTo>
                  <a:lnTo>
                    <a:pt x="21" y="136"/>
                  </a:lnTo>
                  <a:lnTo>
                    <a:pt x="25" y="134"/>
                  </a:lnTo>
                  <a:lnTo>
                    <a:pt x="29" y="132"/>
                  </a:lnTo>
                  <a:lnTo>
                    <a:pt x="39" y="130"/>
                  </a:lnTo>
                  <a:lnTo>
                    <a:pt x="42" y="130"/>
                  </a:lnTo>
                  <a:lnTo>
                    <a:pt x="46" y="130"/>
                  </a:lnTo>
                  <a:lnTo>
                    <a:pt x="48" y="129"/>
                  </a:lnTo>
                  <a:lnTo>
                    <a:pt x="50" y="125"/>
                  </a:lnTo>
                  <a:lnTo>
                    <a:pt x="50" y="123"/>
                  </a:lnTo>
                  <a:lnTo>
                    <a:pt x="54" y="123"/>
                  </a:lnTo>
                  <a:lnTo>
                    <a:pt x="60" y="121"/>
                  </a:lnTo>
                  <a:lnTo>
                    <a:pt x="62" y="119"/>
                  </a:lnTo>
                  <a:lnTo>
                    <a:pt x="65" y="117"/>
                  </a:lnTo>
                  <a:lnTo>
                    <a:pt x="75" y="111"/>
                  </a:lnTo>
                  <a:lnTo>
                    <a:pt x="77" y="107"/>
                  </a:lnTo>
                  <a:lnTo>
                    <a:pt x="79" y="107"/>
                  </a:lnTo>
                  <a:lnTo>
                    <a:pt x="85" y="106"/>
                  </a:lnTo>
                  <a:lnTo>
                    <a:pt x="89" y="104"/>
                  </a:lnTo>
                  <a:lnTo>
                    <a:pt x="90" y="102"/>
                  </a:lnTo>
                  <a:lnTo>
                    <a:pt x="92" y="100"/>
                  </a:lnTo>
                  <a:lnTo>
                    <a:pt x="96" y="100"/>
                  </a:lnTo>
                  <a:lnTo>
                    <a:pt x="100" y="98"/>
                  </a:lnTo>
                  <a:lnTo>
                    <a:pt x="104" y="94"/>
                  </a:lnTo>
                  <a:lnTo>
                    <a:pt x="108" y="92"/>
                  </a:lnTo>
                  <a:lnTo>
                    <a:pt x="125" y="86"/>
                  </a:lnTo>
                  <a:lnTo>
                    <a:pt x="131" y="81"/>
                  </a:lnTo>
                  <a:lnTo>
                    <a:pt x="135" y="79"/>
                  </a:lnTo>
                  <a:lnTo>
                    <a:pt x="137" y="79"/>
                  </a:lnTo>
                  <a:lnTo>
                    <a:pt x="142" y="81"/>
                  </a:lnTo>
                  <a:lnTo>
                    <a:pt x="148" y="75"/>
                  </a:lnTo>
                  <a:lnTo>
                    <a:pt x="169" y="63"/>
                  </a:lnTo>
                  <a:lnTo>
                    <a:pt x="183" y="58"/>
                  </a:lnTo>
                  <a:lnTo>
                    <a:pt x="192" y="52"/>
                  </a:lnTo>
                  <a:lnTo>
                    <a:pt x="221" y="38"/>
                  </a:lnTo>
                  <a:lnTo>
                    <a:pt x="231" y="34"/>
                  </a:lnTo>
                  <a:lnTo>
                    <a:pt x="240" y="31"/>
                  </a:lnTo>
                  <a:lnTo>
                    <a:pt x="244" y="27"/>
                  </a:lnTo>
                  <a:lnTo>
                    <a:pt x="246" y="27"/>
                  </a:lnTo>
                  <a:lnTo>
                    <a:pt x="248" y="27"/>
                  </a:lnTo>
                  <a:lnTo>
                    <a:pt x="248" y="31"/>
                  </a:lnTo>
                  <a:lnTo>
                    <a:pt x="246" y="33"/>
                  </a:lnTo>
                  <a:lnTo>
                    <a:pt x="236" y="34"/>
                  </a:lnTo>
                  <a:lnTo>
                    <a:pt x="229" y="40"/>
                  </a:lnTo>
                  <a:lnTo>
                    <a:pt x="217" y="44"/>
                  </a:lnTo>
                  <a:lnTo>
                    <a:pt x="208" y="50"/>
                  </a:lnTo>
                  <a:lnTo>
                    <a:pt x="192" y="56"/>
                  </a:lnTo>
                  <a:lnTo>
                    <a:pt x="183" y="61"/>
                  </a:lnTo>
                  <a:lnTo>
                    <a:pt x="175" y="65"/>
                  </a:lnTo>
                  <a:lnTo>
                    <a:pt x="167" y="69"/>
                  </a:lnTo>
                  <a:lnTo>
                    <a:pt x="154" y="77"/>
                  </a:lnTo>
                  <a:lnTo>
                    <a:pt x="148" y="79"/>
                  </a:lnTo>
                  <a:lnTo>
                    <a:pt x="146" y="82"/>
                  </a:lnTo>
                  <a:lnTo>
                    <a:pt x="146" y="84"/>
                  </a:lnTo>
                  <a:lnTo>
                    <a:pt x="140" y="88"/>
                  </a:lnTo>
                  <a:lnTo>
                    <a:pt x="138" y="86"/>
                  </a:lnTo>
                  <a:lnTo>
                    <a:pt x="133" y="92"/>
                  </a:lnTo>
                  <a:lnTo>
                    <a:pt x="135" y="88"/>
                  </a:lnTo>
                  <a:lnTo>
                    <a:pt x="135" y="86"/>
                  </a:lnTo>
                  <a:lnTo>
                    <a:pt x="133" y="86"/>
                  </a:lnTo>
                  <a:lnTo>
                    <a:pt x="125" y="94"/>
                  </a:lnTo>
                  <a:lnTo>
                    <a:pt x="125" y="96"/>
                  </a:lnTo>
                  <a:lnTo>
                    <a:pt x="121" y="96"/>
                  </a:lnTo>
                  <a:lnTo>
                    <a:pt x="125" y="94"/>
                  </a:lnTo>
                  <a:lnTo>
                    <a:pt x="125" y="88"/>
                  </a:lnTo>
                  <a:lnTo>
                    <a:pt x="131" y="84"/>
                  </a:lnTo>
                  <a:lnTo>
                    <a:pt x="129" y="84"/>
                  </a:lnTo>
                  <a:lnTo>
                    <a:pt x="125" y="86"/>
                  </a:lnTo>
                  <a:lnTo>
                    <a:pt x="121" y="92"/>
                  </a:lnTo>
                  <a:lnTo>
                    <a:pt x="113" y="100"/>
                  </a:lnTo>
                  <a:lnTo>
                    <a:pt x="110" y="104"/>
                  </a:lnTo>
                  <a:lnTo>
                    <a:pt x="115" y="94"/>
                  </a:lnTo>
                  <a:lnTo>
                    <a:pt x="113" y="94"/>
                  </a:lnTo>
                  <a:lnTo>
                    <a:pt x="108" y="98"/>
                  </a:lnTo>
                  <a:lnTo>
                    <a:pt x="104" y="102"/>
                  </a:lnTo>
                  <a:lnTo>
                    <a:pt x="102" y="106"/>
                  </a:lnTo>
                  <a:lnTo>
                    <a:pt x="104" y="106"/>
                  </a:lnTo>
                  <a:lnTo>
                    <a:pt x="104" y="104"/>
                  </a:lnTo>
                  <a:lnTo>
                    <a:pt x="106" y="104"/>
                  </a:lnTo>
                  <a:lnTo>
                    <a:pt x="106" y="107"/>
                  </a:lnTo>
                  <a:lnTo>
                    <a:pt x="102" y="109"/>
                  </a:lnTo>
                  <a:lnTo>
                    <a:pt x="96" y="117"/>
                  </a:lnTo>
                  <a:lnTo>
                    <a:pt x="87" y="123"/>
                  </a:lnTo>
                  <a:lnTo>
                    <a:pt x="81" y="125"/>
                  </a:lnTo>
                  <a:lnTo>
                    <a:pt x="75" y="129"/>
                  </a:lnTo>
                  <a:lnTo>
                    <a:pt x="69" y="132"/>
                  </a:lnTo>
                  <a:lnTo>
                    <a:pt x="62" y="134"/>
                  </a:lnTo>
                  <a:lnTo>
                    <a:pt x="56" y="136"/>
                  </a:lnTo>
                  <a:lnTo>
                    <a:pt x="52" y="140"/>
                  </a:lnTo>
                  <a:lnTo>
                    <a:pt x="42" y="146"/>
                  </a:lnTo>
                  <a:lnTo>
                    <a:pt x="31" y="150"/>
                  </a:lnTo>
                  <a:lnTo>
                    <a:pt x="10" y="159"/>
                  </a:lnTo>
                  <a:lnTo>
                    <a:pt x="4" y="161"/>
                  </a:lnTo>
                  <a:lnTo>
                    <a:pt x="0" y="163"/>
                  </a:lnTo>
                  <a:lnTo>
                    <a:pt x="41" y="152"/>
                  </a:lnTo>
                  <a:lnTo>
                    <a:pt x="50" y="146"/>
                  </a:lnTo>
                  <a:lnTo>
                    <a:pt x="58" y="142"/>
                  </a:lnTo>
                  <a:lnTo>
                    <a:pt x="67" y="140"/>
                  </a:lnTo>
                  <a:lnTo>
                    <a:pt x="75" y="136"/>
                  </a:lnTo>
                  <a:lnTo>
                    <a:pt x="85" y="130"/>
                  </a:lnTo>
                  <a:lnTo>
                    <a:pt x="92" y="129"/>
                  </a:lnTo>
                  <a:lnTo>
                    <a:pt x="98" y="127"/>
                  </a:lnTo>
                  <a:lnTo>
                    <a:pt x="102" y="123"/>
                  </a:lnTo>
                  <a:lnTo>
                    <a:pt x="104" y="121"/>
                  </a:lnTo>
                  <a:lnTo>
                    <a:pt x="137" y="102"/>
                  </a:lnTo>
                  <a:lnTo>
                    <a:pt x="160" y="88"/>
                  </a:lnTo>
                  <a:lnTo>
                    <a:pt x="183" y="79"/>
                  </a:lnTo>
                  <a:lnTo>
                    <a:pt x="192" y="75"/>
                  </a:lnTo>
                  <a:lnTo>
                    <a:pt x="198" y="71"/>
                  </a:lnTo>
                  <a:lnTo>
                    <a:pt x="208" y="65"/>
                  </a:lnTo>
                  <a:lnTo>
                    <a:pt x="215" y="59"/>
                  </a:lnTo>
                  <a:lnTo>
                    <a:pt x="231" y="56"/>
                  </a:lnTo>
                  <a:lnTo>
                    <a:pt x="254" y="44"/>
                  </a:lnTo>
                  <a:lnTo>
                    <a:pt x="259" y="40"/>
                  </a:lnTo>
                  <a:lnTo>
                    <a:pt x="263" y="38"/>
                  </a:lnTo>
                  <a:lnTo>
                    <a:pt x="269" y="38"/>
                  </a:lnTo>
                  <a:lnTo>
                    <a:pt x="271" y="36"/>
                  </a:lnTo>
                  <a:lnTo>
                    <a:pt x="271" y="33"/>
                  </a:lnTo>
                  <a:lnTo>
                    <a:pt x="275" y="31"/>
                  </a:lnTo>
                  <a:lnTo>
                    <a:pt x="279" y="33"/>
                  </a:lnTo>
                  <a:lnTo>
                    <a:pt x="281" y="31"/>
                  </a:lnTo>
                  <a:lnTo>
                    <a:pt x="282" y="29"/>
                  </a:lnTo>
                  <a:lnTo>
                    <a:pt x="284" y="27"/>
                  </a:lnTo>
                  <a:lnTo>
                    <a:pt x="288" y="25"/>
                  </a:lnTo>
                  <a:lnTo>
                    <a:pt x="296" y="23"/>
                  </a:lnTo>
                  <a:lnTo>
                    <a:pt x="302" y="21"/>
                  </a:lnTo>
                  <a:lnTo>
                    <a:pt x="307" y="17"/>
                  </a:lnTo>
                  <a:lnTo>
                    <a:pt x="311" y="15"/>
                  </a:lnTo>
                  <a:lnTo>
                    <a:pt x="313" y="15"/>
                  </a:lnTo>
                  <a:lnTo>
                    <a:pt x="317" y="11"/>
                  </a:lnTo>
                  <a:lnTo>
                    <a:pt x="319" y="10"/>
                  </a:lnTo>
                  <a:lnTo>
                    <a:pt x="321" y="10"/>
                  </a:lnTo>
                  <a:lnTo>
                    <a:pt x="325" y="8"/>
                  </a:lnTo>
                  <a:lnTo>
                    <a:pt x="329" y="6"/>
                  </a:lnTo>
                  <a:lnTo>
                    <a:pt x="334" y="4"/>
                  </a:lnTo>
                  <a:lnTo>
                    <a:pt x="338" y="0"/>
                  </a:lnTo>
                  <a:lnTo>
                    <a:pt x="261" y="0"/>
                  </a:lnTo>
                  <a:lnTo>
                    <a:pt x="108" y="82"/>
                  </a:lnTo>
                  <a:lnTo>
                    <a:pt x="106" y="86"/>
                  </a:lnTo>
                  <a:lnTo>
                    <a:pt x="102" y="88"/>
                  </a:lnTo>
                  <a:lnTo>
                    <a:pt x="100" y="86"/>
                  </a:lnTo>
                  <a:lnTo>
                    <a:pt x="104" y="82"/>
                  </a:lnTo>
                  <a:lnTo>
                    <a:pt x="108" y="81"/>
                  </a:lnTo>
                  <a:lnTo>
                    <a:pt x="110" y="77"/>
                  </a:lnTo>
                  <a:lnTo>
                    <a:pt x="112" y="77"/>
                  </a:lnTo>
                  <a:lnTo>
                    <a:pt x="110" y="81"/>
                  </a:lnTo>
                  <a:lnTo>
                    <a:pt x="108" y="82"/>
                  </a:lnTo>
                  <a:lnTo>
                    <a:pt x="261" y="0"/>
                  </a:lnTo>
                  <a:lnTo>
                    <a:pt x="137" y="65"/>
                  </a:lnTo>
                  <a:lnTo>
                    <a:pt x="133" y="71"/>
                  </a:lnTo>
                  <a:lnTo>
                    <a:pt x="129" y="75"/>
                  </a:lnTo>
                  <a:lnTo>
                    <a:pt x="125" y="77"/>
                  </a:lnTo>
                  <a:lnTo>
                    <a:pt x="117" y="81"/>
                  </a:lnTo>
                  <a:lnTo>
                    <a:pt x="115" y="79"/>
                  </a:lnTo>
                  <a:lnTo>
                    <a:pt x="119" y="77"/>
                  </a:lnTo>
                  <a:lnTo>
                    <a:pt x="121" y="75"/>
                  </a:lnTo>
                  <a:lnTo>
                    <a:pt x="125" y="71"/>
                  </a:lnTo>
                  <a:lnTo>
                    <a:pt x="125" y="71"/>
                  </a:lnTo>
                  <a:lnTo>
                    <a:pt x="131" y="69"/>
                  </a:lnTo>
                  <a:lnTo>
                    <a:pt x="135" y="65"/>
                  </a:lnTo>
                  <a:lnTo>
                    <a:pt x="137" y="65"/>
                  </a:lnTo>
                  <a:lnTo>
                    <a:pt x="261" y="0"/>
                  </a:lnTo>
                  <a:lnTo>
                    <a:pt x="273" y="17"/>
                  </a:lnTo>
                  <a:lnTo>
                    <a:pt x="271" y="19"/>
                  </a:lnTo>
                  <a:lnTo>
                    <a:pt x="267" y="21"/>
                  </a:lnTo>
                  <a:lnTo>
                    <a:pt x="261" y="23"/>
                  </a:lnTo>
                  <a:lnTo>
                    <a:pt x="259" y="23"/>
                  </a:lnTo>
                  <a:lnTo>
                    <a:pt x="261" y="19"/>
                  </a:lnTo>
                  <a:lnTo>
                    <a:pt x="265" y="15"/>
                  </a:lnTo>
                  <a:lnTo>
                    <a:pt x="269" y="15"/>
                  </a:lnTo>
                  <a:lnTo>
                    <a:pt x="273" y="13"/>
                  </a:lnTo>
                  <a:lnTo>
                    <a:pt x="275" y="13"/>
                  </a:lnTo>
                  <a:lnTo>
                    <a:pt x="273" y="17"/>
                  </a:lnTo>
                  <a:lnTo>
                    <a:pt x="261" y="0"/>
                  </a:lnTo>
                  <a:close/>
                </a:path>
              </a:pathLst>
            </a:custGeom>
            <a:gradFill>
              <a:gsLst>
                <a:gs pos="25000">
                  <a:schemeClr val="bg1">
                    <a:alpha val="25000"/>
                  </a:schemeClr>
                </a:gs>
                <a:gs pos="55000">
                  <a:schemeClr val="bg1">
                    <a:alpha val="5000"/>
                  </a:schemeClr>
                </a:gs>
              </a:gsLst>
              <a:lin ang="27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10" name="フリーフォーム 9"/>
            <p:cNvSpPr>
              <a:spLocks/>
            </p:cNvSpPr>
            <p:nvPr/>
          </p:nvSpPr>
          <p:spPr bwMode="auto">
            <a:xfrm>
              <a:off x="45044" y="1900337"/>
              <a:ext cx="8935670" cy="2769577"/>
            </a:xfrm>
            <a:custGeom>
              <a:avLst/>
              <a:gdLst/>
              <a:ahLst/>
              <a:cxnLst>
                <a:cxn ang="0">
                  <a:pos x="750" y="194"/>
                </a:cxn>
                <a:cxn ang="0">
                  <a:pos x="762" y="180"/>
                </a:cxn>
                <a:cxn ang="0">
                  <a:pos x="662" y="199"/>
                </a:cxn>
                <a:cxn ang="0">
                  <a:pos x="674" y="203"/>
                </a:cxn>
                <a:cxn ang="0">
                  <a:pos x="698" y="188"/>
                </a:cxn>
                <a:cxn ang="0">
                  <a:pos x="543" y="230"/>
                </a:cxn>
                <a:cxn ang="0">
                  <a:pos x="762" y="180"/>
                </a:cxn>
                <a:cxn ang="0">
                  <a:pos x="639" y="265"/>
                </a:cxn>
                <a:cxn ang="0">
                  <a:pos x="591" y="219"/>
                </a:cxn>
                <a:cxn ang="0">
                  <a:pos x="602" y="215"/>
                </a:cxn>
                <a:cxn ang="0">
                  <a:pos x="503" y="234"/>
                </a:cxn>
                <a:cxn ang="0">
                  <a:pos x="489" y="242"/>
                </a:cxn>
                <a:cxn ang="0">
                  <a:pos x="445" y="249"/>
                </a:cxn>
                <a:cxn ang="0">
                  <a:pos x="426" y="251"/>
                </a:cxn>
                <a:cxn ang="0">
                  <a:pos x="762" y="180"/>
                </a:cxn>
                <a:cxn ang="0">
                  <a:pos x="343" y="334"/>
                </a:cxn>
                <a:cxn ang="0">
                  <a:pos x="370" y="263"/>
                </a:cxn>
                <a:cxn ang="0">
                  <a:pos x="261" y="291"/>
                </a:cxn>
                <a:cxn ang="0">
                  <a:pos x="272" y="286"/>
                </a:cxn>
                <a:cxn ang="0">
                  <a:pos x="247" y="303"/>
                </a:cxn>
                <a:cxn ang="0">
                  <a:pos x="197" y="318"/>
                </a:cxn>
                <a:cxn ang="0">
                  <a:pos x="205" y="324"/>
                </a:cxn>
                <a:cxn ang="0">
                  <a:pos x="124" y="349"/>
                </a:cxn>
                <a:cxn ang="0">
                  <a:pos x="146" y="343"/>
                </a:cxn>
                <a:cxn ang="0">
                  <a:pos x="88" y="363"/>
                </a:cxn>
                <a:cxn ang="0">
                  <a:pos x="105" y="359"/>
                </a:cxn>
                <a:cxn ang="0">
                  <a:pos x="69" y="370"/>
                </a:cxn>
                <a:cxn ang="0">
                  <a:pos x="80" y="368"/>
                </a:cxn>
                <a:cxn ang="0">
                  <a:pos x="50" y="376"/>
                </a:cxn>
                <a:cxn ang="0">
                  <a:pos x="3" y="389"/>
                </a:cxn>
                <a:cxn ang="0">
                  <a:pos x="2" y="458"/>
                </a:cxn>
                <a:cxn ang="0">
                  <a:pos x="806" y="416"/>
                </a:cxn>
                <a:cxn ang="0">
                  <a:pos x="879" y="230"/>
                </a:cxn>
                <a:cxn ang="0">
                  <a:pos x="890" y="211"/>
                </a:cxn>
                <a:cxn ang="0">
                  <a:pos x="902" y="184"/>
                </a:cxn>
                <a:cxn ang="0">
                  <a:pos x="927" y="147"/>
                </a:cxn>
                <a:cxn ang="0">
                  <a:pos x="992" y="69"/>
                </a:cxn>
                <a:cxn ang="0">
                  <a:pos x="1011" y="57"/>
                </a:cxn>
                <a:cxn ang="0">
                  <a:pos x="1077" y="5"/>
                </a:cxn>
                <a:cxn ang="0">
                  <a:pos x="762" y="180"/>
                </a:cxn>
                <a:cxn ang="0">
                  <a:pos x="977" y="147"/>
                </a:cxn>
                <a:cxn ang="0">
                  <a:pos x="1140" y="136"/>
                </a:cxn>
                <a:cxn ang="0">
                  <a:pos x="762" y="180"/>
                </a:cxn>
                <a:cxn ang="0">
                  <a:pos x="1244" y="103"/>
                </a:cxn>
                <a:cxn ang="0">
                  <a:pos x="1274" y="98"/>
                </a:cxn>
                <a:cxn ang="0">
                  <a:pos x="1294" y="94"/>
                </a:cxn>
                <a:cxn ang="0">
                  <a:pos x="1309" y="103"/>
                </a:cxn>
                <a:cxn ang="0">
                  <a:pos x="1347" y="90"/>
                </a:cxn>
                <a:cxn ang="0">
                  <a:pos x="762" y="180"/>
                </a:cxn>
                <a:cxn ang="0">
                  <a:pos x="1374" y="90"/>
                </a:cxn>
                <a:cxn ang="0">
                  <a:pos x="1409" y="84"/>
                </a:cxn>
                <a:cxn ang="0">
                  <a:pos x="1440" y="84"/>
                </a:cxn>
                <a:cxn ang="0">
                  <a:pos x="1480" y="80"/>
                </a:cxn>
                <a:cxn ang="0">
                  <a:pos x="1480" y="80"/>
                </a:cxn>
                <a:cxn ang="0">
                  <a:pos x="1511" y="78"/>
                </a:cxn>
                <a:cxn ang="0">
                  <a:pos x="1572" y="78"/>
                </a:cxn>
              </a:cxnLst>
              <a:rect l="0" t="0" r="0" b="0"/>
              <a:pathLst>
                <a:path w="1587" h="462">
                  <a:moveTo>
                    <a:pt x="762" y="180"/>
                  </a:moveTo>
                  <a:lnTo>
                    <a:pt x="758" y="178"/>
                  </a:lnTo>
                  <a:lnTo>
                    <a:pt x="752" y="178"/>
                  </a:lnTo>
                  <a:lnTo>
                    <a:pt x="745" y="182"/>
                  </a:lnTo>
                  <a:lnTo>
                    <a:pt x="743" y="184"/>
                  </a:lnTo>
                  <a:lnTo>
                    <a:pt x="743" y="186"/>
                  </a:lnTo>
                  <a:lnTo>
                    <a:pt x="745" y="192"/>
                  </a:lnTo>
                  <a:lnTo>
                    <a:pt x="750" y="194"/>
                  </a:lnTo>
                  <a:lnTo>
                    <a:pt x="760" y="195"/>
                  </a:lnTo>
                  <a:lnTo>
                    <a:pt x="766" y="192"/>
                  </a:lnTo>
                  <a:lnTo>
                    <a:pt x="768" y="190"/>
                  </a:lnTo>
                  <a:lnTo>
                    <a:pt x="770" y="186"/>
                  </a:lnTo>
                  <a:lnTo>
                    <a:pt x="768" y="184"/>
                  </a:lnTo>
                  <a:lnTo>
                    <a:pt x="768" y="182"/>
                  </a:lnTo>
                  <a:lnTo>
                    <a:pt x="764" y="180"/>
                  </a:lnTo>
                  <a:lnTo>
                    <a:pt x="762" y="180"/>
                  </a:lnTo>
                  <a:lnTo>
                    <a:pt x="691" y="190"/>
                  </a:lnTo>
                  <a:lnTo>
                    <a:pt x="679" y="194"/>
                  </a:lnTo>
                  <a:lnTo>
                    <a:pt x="675" y="192"/>
                  </a:lnTo>
                  <a:lnTo>
                    <a:pt x="674" y="194"/>
                  </a:lnTo>
                  <a:lnTo>
                    <a:pt x="672" y="194"/>
                  </a:lnTo>
                  <a:lnTo>
                    <a:pt x="666" y="199"/>
                  </a:lnTo>
                  <a:lnTo>
                    <a:pt x="664" y="199"/>
                  </a:lnTo>
                  <a:lnTo>
                    <a:pt x="662" y="199"/>
                  </a:lnTo>
                  <a:lnTo>
                    <a:pt x="658" y="201"/>
                  </a:lnTo>
                  <a:lnTo>
                    <a:pt x="658" y="205"/>
                  </a:lnTo>
                  <a:lnTo>
                    <a:pt x="662" y="205"/>
                  </a:lnTo>
                  <a:lnTo>
                    <a:pt x="664" y="205"/>
                  </a:lnTo>
                  <a:lnTo>
                    <a:pt x="668" y="203"/>
                  </a:lnTo>
                  <a:lnTo>
                    <a:pt x="670" y="201"/>
                  </a:lnTo>
                  <a:lnTo>
                    <a:pt x="672" y="203"/>
                  </a:lnTo>
                  <a:lnTo>
                    <a:pt x="674" y="203"/>
                  </a:lnTo>
                  <a:lnTo>
                    <a:pt x="675" y="203"/>
                  </a:lnTo>
                  <a:lnTo>
                    <a:pt x="683" y="199"/>
                  </a:lnTo>
                  <a:lnTo>
                    <a:pt x="685" y="201"/>
                  </a:lnTo>
                  <a:lnTo>
                    <a:pt x="693" y="201"/>
                  </a:lnTo>
                  <a:lnTo>
                    <a:pt x="700" y="197"/>
                  </a:lnTo>
                  <a:lnTo>
                    <a:pt x="704" y="194"/>
                  </a:lnTo>
                  <a:lnTo>
                    <a:pt x="702" y="190"/>
                  </a:lnTo>
                  <a:lnTo>
                    <a:pt x="698" y="188"/>
                  </a:lnTo>
                  <a:lnTo>
                    <a:pt x="691" y="190"/>
                  </a:lnTo>
                  <a:lnTo>
                    <a:pt x="762" y="180"/>
                  </a:lnTo>
                  <a:lnTo>
                    <a:pt x="553" y="222"/>
                  </a:lnTo>
                  <a:lnTo>
                    <a:pt x="541" y="222"/>
                  </a:lnTo>
                  <a:lnTo>
                    <a:pt x="537" y="224"/>
                  </a:lnTo>
                  <a:lnTo>
                    <a:pt x="537" y="228"/>
                  </a:lnTo>
                  <a:lnTo>
                    <a:pt x="539" y="230"/>
                  </a:lnTo>
                  <a:lnTo>
                    <a:pt x="543" y="230"/>
                  </a:lnTo>
                  <a:lnTo>
                    <a:pt x="547" y="230"/>
                  </a:lnTo>
                  <a:lnTo>
                    <a:pt x="551" y="228"/>
                  </a:lnTo>
                  <a:lnTo>
                    <a:pt x="556" y="226"/>
                  </a:lnTo>
                  <a:lnTo>
                    <a:pt x="558" y="226"/>
                  </a:lnTo>
                  <a:lnTo>
                    <a:pt x="558" y="224"/>
                  </a:lnTo>
                  <a:lnTo>
                    <a:pt x="556" y="222"/>
                  </a:lnTo>
                  <a:lnTo>
                    <a:pt x="553" y="222"/>
                  </a:lnTo>
                  <a:lnTo>
                    <a:pt x="762" y="180"/>
                  </a:lnTo>
                  <a:lnTo>
                    <a:pt x="639" y="265"/>
                  </a:lnTo>
                  <a:lnTo>
                    <a:pt x="641" y="265"/>
                  </a:lnTo>
                  <a:lnTo>
                    <a:pt x="645" y="265"/>
                  </a:lnTo>
                  <a:lnTo>
                    <a:pt x="649" y="261"/>
                  </a:lnTo>
                  <a:lnTo>
                    <a:pt x="647" y="259"/>
                  </a:lnTo>
                  <a:lnTo>
                    <a:pt x="645" y="259"/>
                  </a:lnTo>
                  <a:lnTo>
                    <a:pt x="641" y="261"/>
                  </a:lnTo>
                  <a:lnTo>
                    <a:pt x="639" y="265"/>
                  </a:lnTo>
                  <a:lnTo>
                    <a:pt x="762" y="180"/>
                  </a:lnTo>
                  <a:lnTo>
                    <a:pt x="593" y="213"/>
                  </a:lnTo>
                  <a:lnTo>
                    <a:pt x="591" y="213"/>
                  </a:lnTo>
                  <a:lnTo>
                    <a:pt x="585" y="213"/>
                  </a:lnTo>
                  <a:lnTo>
                    <a:pt x="581" y="215"/>
                  </a:lnTo>
                  <a:lnTo>
                    <a:pt x="581" y="219"/>
                  </a:lnTo>
                  <a:lnTo>
                    <a:pt x="583" y="220"/>
                  </a:lnTo>
                  <a:lnTo>
                    <a:pt x="591" y="219"/>
                  </a:lnTo>
                  <a:lnTo>
                    <a:pt x="593" y="217"/>
                  </a:lnTo>
                  <a:lnTo>
                    <a:pt x="593" y="215"/>
                  </a:lnTo>
                  <a:lnTo>
                    <a:pt x="593" y="213"/>
                  </a:lnTo>
                  <a:lnTo>
                    <a:pt x="762" y="180"/>
                  </a:lnTo>
                  <a:lnTo>
                    <a:pt x="597" y="215"/>
                  </a:lnTo>
                  <a:lnTo>
                    <a:pt x="595" y="217"/>
                  </a:lnTo>
                  <a:lnTo>
                    <a:pt x="599" y="217"/>
                  </a:lnTo>
                  <a:lnTo>
                    <a:pt x="602" y="215"/>
                  </a:lnTo>
                  <a:lnTo>
                    <a:pt x="602" y="213"/>
                  </a:lnTo>
                  <a:lnTo>
                    <a:pt x="601" y="211"/>
                  </a:lnTo>
                  <a:lnTo>
                    <a:pt x="599" y="211"/>
                  </a:lnTo>
                  <a:lnTo>
                    <a:pt x="597" y="215"/>
                  </a:lnTo>
                  <a:lnTo>
                    <a:pt x="762" y="180"/>
                  </a:lnTo>
                  <a:lnTo>
                    <a:pt x="512" y="234"/>
                  </a:lnTo>
                  <a:lnTo>
                    <a:pt x="505" y="232"/>
                  </a:lnTo>
                  <a:lnTo>
                    <a:pt x="503" y="234"/>
                  </a:lnTo>
                  <a:lnTo>
                    <a:pt x="503" y="236"/>
                  </a:lnTo>
                  <a:lnTo>
                    <a:pt x="510" y="236"/>
                  </a:lnTo>
                  <a:lnTo>
                    <a:pt x="512" y="234"/>
                  </a:lnTo>
                  <a:lnTo>
                    <a:pt x="762" y="180"/>
                  </a:lnTo>
                  <a:lnTo>
                    <a:pt x="501" y="240"/>
                  </a:lnTo>
                  <a:lnTo>
                    <a:pt x="489" y="238"/>
                  </a:lnTo>
                  <a:lnTo>
                    <a:pt x="487" y="240"/>
                  </a:lnTo>
                  <a:lnTo>
                    <a:pt x="489" y="242"/>
                  </a:lnTo>
                  <a:lnTo>
                    <a:pt x="491" y="242"/>
                  </a:lnTo>
                  <a:lnTo>
                    <a:pt x="497" y="242"/>
                  </a:lnTo>
                  <a:lnTo>
                    <a:pt x="499" y="242"/>
                  </a:lnTo>
                  <a:lnTo>
                    <a:pt x="501" y="240"/>
                  </a:lnTo>
                  <a:lnTo>
                    <a:pt x="762" y="180"/>
                  </a:lnTo>
                  <a:lnTo>
                    <a:pt x="439" y="245"/>
                  </a:lnTo>
                  <a:lnTo>
                    <a:pt x="439" y="247"/>
                  </a:lnTo>
                  <a:lnTo>
                    <a:pt x="445" y="249"/>
                  </a:lnTo>
                  <a:lnTo>
                    <a:pt x="449" y="247"/>
                  </a:lnTo>
                  <a:lnTo>
                    <a:pt x="453" y="245"/>
                  </a:lnTo>
                  <a:lnTo>
                    <a:pt x="451" y="243"/>
                  </a:lnTo>
                  <a:lnTo>
                    <a:pt x="447" y="242"/>
                  </a:lnTo>
                  <a:lnTo>
                    <a:pt x="443" y="243"/>
                  </a:lnTo>
                  <a:lnTo>
                    <a:pt x="439" y="245"/>
                  </a:lnTo>
                  <a:lnTo>
                    <a:pt x="762" y="180"/>
                  </a:lnTo>
                  <a:lnTo>
                    <a:pt x="426" y="251"/>
                  </a:lnTo>
                  <a:lnTo>
                    <a:pt x="426" y="253"/>
                  </a:lnTo>
                  <a:lnTo>
                    <a:pt x="430" y="253"/>
                  </a:lnTo>
                  <a:lnTo>
                    <a:pt x="434" y="253"/>
                  </a:lnTo>
                  <a:lnTo>
                    <a:pt x="432" y="249"/>
                  </a:lnTo>
                  <a:lnTo>
                    <a:pt x="430" y="247"/>
                  </a:lnTo>
                  <a:lnTo>
                    <a:pt x="426" y="247"/>
                  </a:lnTo>
                  <a:lnTo>
                    <a:pt x="426" y="251"/>
                  </a:lnTo>
                  <a:lnTo>
                    <a:pt x="762" y="180"/>
                  </a:lnTo>
                  <a:lnTo>
                    <a:pt x="338" y="334"/>
                  </a:lnTo>
                  <a:lnTo>
                    <a:pt x="336" y="336"/>
                  </a:lnTo>
                  <a:lnTo>
                    <a:pt x="336" y="338"/>
                  </a:lnTo>
                  <a:lnTo>
                    <a:pt x="338" y="339"/>
                  </a:lnTo>
                  <a:lnTo>
                    <a:pt x="343" y="339"/>
                  </a:lnTo>
                  <a:lnTo>
                    <a:pt x="343" y="338"/>
                  </a:lnTo>
                  <a:lnTo>
                    <a:pt x="343" y="336"/>
                  </a:lnTo>
                  <a:lnTo>
                    <a:pt x="343" y="334"/>
                  </a:lnTo>
                  <a:lnTo>
                    <a:pt x="338" y="334"/>
                  </a:lnTo>
                  <a:lnTo>
                    <a:pt x="762" y="180"/>
                  </a:lnTo>
                  <a:lnTo>
                    <a:pt x="364" y="265"/>
                  </a:lnTo>
                  <a:lnTo>
                    <a:pt x="364" y="267"/>
                  </a:lnTo>
                  <a:lnTo>
                    <a:pt x="366" y="267"/>
                  </a:lnTo>
                  <a:lnTo>
                    <a:pt x="368" y="267"/>
                  </a:lnTo>
                  <a:lnTo>
                    <a:pt x="370" y="265"/>
                  </a:lnTo>
                  <a:lnTo>
                    <a:pt x="370" y="263"/>
                  </a:lnTo>
                  <a:lnTo>
                    <a:pt x="368" y="261"/>
                  </a:lnTo>
                  <a:lnTo>
                    <a:pt x="364" y="265"/>
                  </a:lnTo>
                  <a:lnTo>
                    <a:pt x="762" y="180"/>
                  </a:lnTo>
                  <a:lnTo>
                    <a:pt x="272" y="286"/>
                  </a:lnTo>
                  <a:lnTo>
                    <a:pt x="268" y="286"/>
                  </a:lnTo>
                  <a:lnTo>
                    <a:pt x="263" y="288"/>
                  </a:lnTo>
                  <a:lnTo>
                    <a:pt x="261" y="290"/>
                  </a:lnTo>
                  <a:lnTo>
                    <a:pt x="261" y="291"/>
                  </a:lnTo>
                  <a:lnTo>
                    <a:pt x="261" y="295"/>
                  </a:lnTo>
                  <a:lnTo>
                    <a:pt x="263" y="293"/>
                  </a:lnTo>
                  <a:lnTo>
                    <a:pt x="268" y="293"/>
                  </a:lnTo>
                  <a:lnTo>
                    <a:pt x="272" y="293"/>
                  </a:lnTo>
                  <a:lnTo>
                    <a:pt x="276" y="291"/>
                  </a:lnTo>
                  <a:lnTo>
                    <a:pt x="276" y="290"/>
                  </a:lnTo>
                  <a:lnTo>
                    <a:pt x="276" y="288"/>
                  </a:lnTo>
                  <a:lnTo>
                    <a:pt x="272" y="286"/>
                  </a:lnTo>
                  <a:lnTo>
                    <a:pt x="762" y="180"/>
                  </a:lnTo>
                  <a:lnTo>
                    <a:pt x="253" y="297"/>
                  </a:lnTo>
                  <a:lnTo>
                    <a:pt x="247" y="299"/>
                  </a:lnTo>
                  <a:lnTo>
                    <a:pt x="242" y="299"/>
                  </a:lnTo>
                  <a:lnTo>
                    <a:pt x="240" y="301"/>
                  </a:lnTo>
                  <a:lnTo>
                    <a:pt x="238" y="303"/>
                  </a:lnTo>
                  <a:lnTo>
                    <a:pt x="242" y="303"/>
                  </a:lnTo>
                  <a:lnTo>
                    <a:pt x="247" y="303"/>
                  </a:lnTo>
                  <a:lnTo>
                    <a:pt x="251" y="305"/>
                  </a:lnTo>
                  <a:lnTo>
                    <a:pt x="255" y="303"/>
                  </a:lnTo>
                  <a:lnTo>
                    <a:pt x="259" y="297"/>
                  </a:lnTo>
                  <a:lnTo>
                    <a:pt x="257" y="295"/>
                  </a:lnTo>
                  <a:lnTo>
                    <a:pt x="253" y="297"/>
                  </a:lnTo>
                  <a:lnTo>
                    <a:pt x="762" y="180"/>
                  </a:lnTo>
                  <a:lnTo>
                    <a:pt x="201" y="320"/>
                  </a:lnTo>
                  <a:lnTo>
                    <a:pt x="197" y="318"/>
                  </a:lnTo>
                  <a:lnTo>
                    <a:pt x="195" y="320"/>
                  </a:lnTo>
                  <a:lnTo>
                    <a:pt x="188" y="324"/>
                  </a:lnTo>
                  <a:lnTo>
                    <a:pt x="188" y="326"/>
                  </a:lnTo>
                  <a:lnTo>
                    <a:pt x="192" y="326"/>
                  </a:lnTo>
                  <a:lnTo>
                    <a:pt x="195" y="326"/>
                  </a:lnTo>
                  <a:lnTo>
                    <a:pt x="199" y="324"/>
                  </a:lnTo>
                  <a:lnTo>
                    <a:pt x="203" y="324"/>
                  </a:lnTo>
                  <a:lnTo>
                    <a:pt x="205" y="324"/>
                  </a:lnTo>
                  <a:lnTo>
                    <a:pt x="205" y="320"/>
                  </a:lnTo>
                  <a:lnTo>
                    <a:pt x="201" y="320"/>
                  </a:lnTo>
                  <a:lnTo>
                    <a:pt x="762" y="180"/>
                  </a:lnTo>
                  <a:lnTo>
                    <a:pt x="136" y="341"/>
                  </a:lnTo>
                  <a:lnTo>
                    <a:pt x="128" y="345"/>
                  </a:lnTo>
                  <a:lnTo>
                    <a:pt x="122" y="347"/>
                  </a:lnTo>
                  <a:lnTo>
                    <a:pt x="122" y="349"/>
                  </a:lnTo>
                  <a:lnTo>
                    <a:pt x="124" y="349"/>
                  </a:lnTo>
                  <a:lnTo>
                    <a:pt x="128" y="351"/>
                  </a:lnTo>
                  <a:lnTo>
                    <a:pt x="132" y="349"/>
                  </a:lnTo>
                  <a:lnTo>
                    <a:pt x="136" y="349"/>
                  </a:lnTo>
                  <a:lnTo>
                    <a:pt x="140" y="349"/>
                  </a:lnTo>
                  <a:lnTo>
                    <a:pt x="144" y="349"/>
                  </a:lnTo>
                  <a:lnTo>
                    <a:pt x="146" y="347"/>
                  </a:lnTo>
                  <a:lnTo>
                    <a:pt x="146" y="345"/>
                  </a:lnTo>
                  <a:lnTo>
                    <a:pt x="146" y="343"/>
                  </a:lnTo>
                  <a:lnTo>
                    <a:pt x="144" y="341"/>
                  </a:lnTo>
                  <a:lnTo>
                    <a:pt x="136" y="341"/>
                  </a:lnTo>
                  <a:lnTo>
                    <a:pt x="762" y="180"/>
                  </a:lnTo>
                  <a:lnTo>
                    <a:pt x="105" y="357"/>
                  </a:lnTo>
                  <a:lnTo>
                    <a:pt x="101" y="359"/>
                  </a:lnTo>
                  <a:lnTo>
                    <a:pt x="98" y="359"/>
                  </a:lnTo>
                  <a:lnTo>
                    <a:pt x="92" y="361"/>
                  </a:lnTo>
                  <a:lnTo>
                    <a:pt x="88" y="363"/>
                  </a:lnTo>
                  <a:lnTo>
                    <a:pt x="86" y="364"/>
                  </a:lnTo>
                  <a:lnTo>
                    <a:pt x="88" y="364"/>
                  </a:lnTo>
                  <a:lnTo>
                    <a:pt x="90" y="366"/>
                  </a:lnTo>
                  <a:lnTo>
                    <a:pt x="94" y="364"/>
                  </a:lnTo>
                  <a:lnTo>
                    <a:pt x="98" y="363"/>
                  </a:lnTo>
                  <a:lnTo>
                    <a:pt x="98" y="361"/>
                  </a:lnTo>
                  <a:lnTo>
                    <a:pt x="101" y="361"/>
                  </a:lnTo>
                  <a:lnTo>
                    <a:pt x="105" y="359"/>
                  </a:lnTo>
                  <a:lnTo>
                    <a:pt x="111" y="355"/>
                  </a:lnTo>
                  <a:lnTo>
                    <a:pt x="113" y="351"/>
                  </a:lnTo>
                  <a:lnTo>
                    <a:pt x="109" y="355"/>
                  </a:lnTo>
                  <a:lnTo>
                    <a:pt x="105" y="357"/>
                  </a:lnTo>
                  <a:lnTo>
                    <a:pt x="762" y="180"/>
                  </a:lnTo>
                  <a:lnTo>
                    <a:pt x="76" y="368"/>
                  </a:lnTo>
                  <a:lnTo>
                    <a:pt x="73" y="370"/>
                  </a:lnTo>
                  <a:lnTo>
                    <a:pt x="69" y="370"/>
                  </a:lnTo>
                  <a:lnTo>
                    <a:pt x="63" y="372"/>
                  </a:lnTo>
                  <a:lnTo>
                    <a:pt x="61" y="372"/>
                  </a:lnTo>
                  <a:lnTo>
                    <a:pt x="61" y="374"/>
                  </a:lnTo>
                  <a:lnTo>
                    <a:pt x="65" y="376"/>
                  </a:lnTo>
                  <a:lnTo>
                    <a:pt x="69" y="376"/>
                  </a:lnTo>
                  <a:lnTo>
                    <a:pt x="76" y="374"/>
                  </a:lnTo>
                  <a:lnTo>
                    <a:pt x="80" y="372"/>
                  </a:lnTo>
                  <a:lnTo>
                    <a:pt x="80" y="368"/>
                  </a:lnTo>
                  <a:lnTo>
                    <a:pt x="76" y="368"/>
                  </a:lnTo>
                  <a:lnTo>
                    <a:pt x="762" y="180"/>
                  </a:lnTo>
                  <a:lnTo>
                    <a:pt x="50" y="376"/>
                  </a:lnTo>
                  <a:lnTo>
                    <a:pt x="53" y="378"/>
                  </a:lnTo>
                  <a:lnTo>
                    <a:pt x="53" y="374"/>
                  </a:lnTo>
                  <a:lnTo>
                    <a:pt x="51" y="374"/>
                  </a:lnTo>
                  <a:lnTo>
                    <a:pt x="50" y="374"/>
                  </a:lnTo>
                  <a:lnTo>
                    <a:pt x="50" y="376"/>
                  </a:lnTo>
                  <a:lnTo>
                    <a:pt x="762" y="180"/>
                  </a:lnTo>
                  <a:lnTo>
                    <a:pt x="3" y="389"/>
                  </a:lnTo>
                  <a:lnTo>
                    <a:pt x="5" y="393"/>
                  </a:lnTo>
                  <a:lnTo>
                    <a:pt x="7" y="391"/>
                  </a:lnTo>
                  <a:lnTo>
                    <a:pt x="9" y="389"/>
                  </a:lnTo>
                  <a:lnTo>
                    <a:pt x="7" y="389"/>
                  </a:lnTo>
                  <a:lnTo>
                    <a:pt x="5" y="387"/>
                  </a:lnTo>
                  <a:lnTo>
                    <a:pt x="3" y="389"/>
                  </a:lnTo>
                  <a:lnTo>
                    <a:pt x="762" y="180"/>
                  </a:lnTo>
                  <a:lnTo>
                    <a:pt x="2" y="458"/>
                  </a:lnTo>
                  <a:lnTo>
                    <a:pt x="0" y="460"/>
                  </a:lnTo>
                  <a:lnTo>
                    <a:pt x="0" y="462"/>
                  </a:lnTo>
                  <a:lnTo>
                    <a:pt x="2" y="462"/>
                  </a:lnTo>
                  <a:lnTo>
                    <a:pt x="3" y="460"/>
                  </a:lnTo>
                  <a:lnTo>
                    <a:pt x="3" y="457"/>
                  </a:lnTo>
                  <a:lnTo>
                    <a:pt x="2" y="458"/>
                  </a:lnTo>
                  <a:lnTo>
                    <a:pt x="762" y="180"/>
                  </a:lnTo>
                  <a:lnTo>
                    <a:pt x="800" y="418"/>
                  </a:lnTo>
                  <a:lnTo>
                    <a:pt x="802" y="420"/>
                  </a:lnTo>
                  <a:lnTo>
                    <a:pt x="802" y="424"/>
                  </a:lnTo>
                  <a:lnTo>
                    <a:pt x="806" y="424"/>
                  </a:lnTo>
                  <a:lnTo>
                    <a:pt x="806" y="422"/>
                  </a:lnTo>
                  <a:lnTo>
                    <a:pt x="806" y="418"/>
                  </a:lnTo>
                  <a:lnTo>
                    <a:pt x="806" y="416"/>
                  </a:lnTo>
                  <a:lnTo>
                    <a:pt x="802" y="416"/>
                  </a:lnTo>
                  <a:lnTo>
                    <a:pt x="800" y="418"/>
                  </a:lnTo>
                  <a:lnTo>
                    <a:pt x="762" y="180"/>
                  </a:lnTo>
                  <a:lnTo>
                    <a:pt x="871" y="232"/>
                  </a:lnTo>
                  <a:lnTo>
                    <a:pt x="871" y="234"/>
                  </a:lnTo>
                  <a:lnTo>
                    <a:pt x="873" y="236"/>
                  </a:lnTo>
                  <a:lnTo>
                    <a:pt x="877" y="232"/>
                  </a:lnTo>
                  <a:lnTo>
                    <a:pt x="879" y="230"/>
                  </a:lnTo>
                  <a:lnTo>
                    <a:pt x="877" y="228"/>
                  </a:lnTo>
                  <a:lnTo>
                    <a:pt x="875" y="228"/>
                  </a:lnTo>
                  <a:lnTo>
                    <a:pt x="871" y="232"/>
                  </a:lnTo>
                  <a:lnTo>
                    <a:pt x="762" y="180"/>
                  </a:lnTo>
                  <a:lnTo>
                    <a:pt x="889" y="215"/>
                  </a:lnTo>
                  <a:lnTo>
                    <a:pt x="890" y="213"/>
                  </a:lnTo>
                  <a:lnTo>
                    <a:pt x="892" y="211"/>
                  </a:lnTo>
                  <a:lnTo>
                    <a:pt x="890" y="211"/>
                  </a:lnTo>
                  <a:lnTo>
                    <a:pt x="889" y="215"/>
                  </a:lnTo>
                  <a:lnTo>
                    <a:pt x="762" y="180"/>
                  </a:lnTo>
                  <a:lnTo>
                    <a:pt x="898" y="186"/>
                  </a:lnTo>
                  <a:lnTo>
                    <a:pt x="898" y="188"/>
                  </a:lnTo>
                  <a:lnTo>
                    <a:pt x="900" y="188"/>
                  </a:lnTo>
                  <a:lnTo>
                    <a:pt x="904" y="186"/>
                  </a:lnTo>
                  <a:lnTo>
                    <a:pt x="904" y="184"/>
                  </a:lnTo>
                  <a:lnTo>
                    <a:pt x="902" y="184"/>
                  </a:lnTo>
                  <a:lnTo>
                    <a:pt x="900" y="184"/>
                  </a:lnTo>
                  <a:lnTo>
                    <a:pt x="898" y="186"/>
                  </a:lnTo>
                  <a:lnTo>
                    <a:pt x="762" y="180"/>
                  </a:lnTo>
                  <a:lnTo>
                    <a:pt x="921" y="151"/>
                  </a:lnTo>
                  <a:lnTo>
                    <a:pt x="923" y="151"/>
                  </a:lnTo>
                  <a:lnTo>
                    <a:pt x="925" y="151"/>
                  </a:lnTo>
                  <a:lnTo>
                    <a:pt x="927" y="149"/>
                  </a:lnTo>
                  <a:lnTo>
                    <a:pt x="927" y="147"/>
                  </a:lnTo>
                  <a:lnTo>
                    <a:pt x="927" y="146"/>
                  </a:lnTo>
                  <a:lnTo>
                    <a:pt x="925" y="146"/>
                  </a:lnTo>
                  <a:lnTo>
                    <a:pt x="921" y="151"/>
                  </a:lnTo>
                  <a:lnTo>
                    <a:pt x="762" y="180"/>
                  </a:lnTo>
                  <a:lnTo>
                    <a:pt x="986" y="73"/>
                  </a:lnTo>
                  <a:lnTo>
                    <a:pt x="988" y="75"/>
                  </a:lnTo>
                  <a:lnTo>
                    <a:pt x="990" y="73"/>
                  </a:lnTo>
                  <a:lnTo>
                    <a:pt x="992" y="69"/>
                  </a:lnTo>
                  <a:lnTo>
                    <a:pt x="994" y="67"/>
                  </a:lnTo>
                  <a:lnTo>
                    <a:pt x="992" y="65"/>
                  </a:lnTo>
                  <a:lnTo>
                    <a:pt x="990" y="65"/>
                  </a:lnTo>
                  <a:lnTo>
                    <a:pt x="988" y="69"/>
                  </a:lnTo>
                  <a:lnTo>
                    <a:pt x="986" y="73"/>
                  </a:lnTo>
                  <a:lnTo>
                    <a:pt x="762" y="180"/>
                  </a:lnTo>
                  <a:lnTo>
                    <a:pt x="1008" y="57"/>
                  </a:lnTo>
                  <a:lnTo>
                    <a:pt x="1011" y="57"/>
                  </a:lnTo>
                  <a:lnTo>
                    <a:pt x="1017" y="52"/>
                  </a:lnTo>
                  <a:lnTo>
                    <a:pt x="1021" y="46"/>
                  </a:lnTo>
                  <a:lnTo>
                    <a:pt x="1019" y="46"/>
                  </a:lnTo>
                  <a:lnTo>
                    <a:pt x="1015" y="50"/>
                  </a:lnTo>
                  <a:lnTo>
                    <a:pt x="1008" y="57"/>
                  </a:lnTo>
                  <a:lnTo>
                    <a:pt x="762" y="180"/>
                  </a:lnTo>
                  <a:lnTo>
                    <a:pt x="1077" y="4"/>
                  </a:lnTo>
                  <a:lnTo>
                    <a:pt x="1077" y="5"/>
                  </a:lnTo>
                  <a:lnTo>
                    <a:pt x="1081" y="5"/>
                  </a:lnTo>
                  <a:lnTo>
                    <a:pt x="1082" y="4"/>
                  </a:lnTo>
                  <a:lnTo>
                    <a:pt x="1084" y="0"/>
                  </a:lnTo>
                  <a:lnTo>
                    <a:pt x="1082" y="0"/>
                  </a:lnTo>
                  <a:lnTo>
                    <a:pt x="1081" y="0"/>
                  </a:lnTo>
                  <a:lnTo>
                    <a:pt x="1079" y="2"/>
                  </a:lnTo>
                  <a:lnTo>
                    <a:pt x="1077" y="4"/>
                  </a:lnTo>
                  <a:lnTo>
                    <a:pt x="762" y="180"/>
                  </a:lnTo>
                  <a:lnTo>
                    <a:pt x="977" y="153"/>
                  </a:lnTo>
                  <a:lnTo>
                    <a:pt x="977" y="155"/>
                  </a:lnTo>
                  <a:lnTo>
                    <a:pt x="979" y="155"/>
                  </a:lnTo>
                  <a:lnTo>
                    <a:pt x="981" y="153"/>
                  </a:lnTo>
                  <a:lnTo>
                    <a:pt x="981" y="151"/>
                  </a:lnTo>
                  <a:lnTo>
                    <a:pt x="979" y="147"/>
                  </a:lnTo>
                  <a:lnTo>
                    <a:pt x="977" y="146"/>
                  </a:lnTo>
                  <a:lnTo>
                    <a:pt x="977" y="147"/>
                  </a:lnTo>
                  <a:lnTo>
                    <a:pt x="977" y="153"/>
                  </a:lnTo>
                  <a:lnTo>
                    <a:pt x="762" y="180"/>
                  </a:lnTo>
                  <a:lnTo>
                    <a:pt x="1140" y="136"/>
                  </a:lnTo>
                  <a:lnTo>
                    <a:pt x="1142" y="138"/>
                  </a:lnTo>
                  <a:lnTo>
                    <a:pt x="1142" y="136"/>
                  </a:lnTo>
                  <a:lnTo>
                    <a:pt x="1146" y="132"/>
                  </a:lnTo>
                  <a:lnTo>
                    <a:pt x="1144" y="130"/>
                  </a:lnTo>
                  <a:lnTo>
                    <a:pt x="1140" y="136"/>
                  </a:lnTo>
                  <a:lnTo>
                    <a:pt x="762" y="180"/>
                  </a:lnTo>
                  <a:lnTo>
                    <a:pt x="1180" y="132"/>
                  </a:lnTo>
                  <a:lnTo>
                    <a:pt x="1180" y="134"/>
                  </a:lnTo>
                  <a:lnTo>
                    <a:pt x="1182" y="134"/>
                  </a:lnTo>
                  <a:lnTo>
                    <a:pt x="1184" y="130"/>
                  </a:lnTo>
                  <a:lnTo>
                    <a:pt x="1184" y="128"/>
                  </a:lnTo>
                  <a:lnTo>
                    <a:pt x="1180" y="132"/>
                  </a:lnTo>
                  <a:lnTo>
                    <a:pt x="762" y="180"/>
                  </a:lnTo>
                  <a:lnTo>
                    <a:pt x="1244" y="103"/>
                  </a:lnTo>
                  <a:lnTo>
                    <a:pt x="1246" y="105"/>
                  </a:lnTo>
                  <a:lnTo>
                    <a:pt x="1248" y="105"/>
                  </a:lnTo>
                  <a:lnTo>
                    <a:pt x="1250" y="103"/>
                  </a:lnTo>
                  <a:lnTo>
                    <a:pt x="1251" y="101"/>
                  </a:lnTo>
                  <a:lnTo>
                    <a:pt x="1250" y="100"/>
                  </a:lnTo>
                  <a:lnTo>
                    <a:pt x="1248" y="100"/>
                  </a:lnTo>
                  <a:lnTo>
                    <a:pt x="1244" y="103"/>
                  </a:lnTo>
                  <a:lnTo>
                    <a:pt x="762" y="180"/>
                  </a:lnTo>
                  <a:lnTo>
                    <a:pt x="1271" y="100"/>
                  </a:lnTo>
                  <a:lnTo>
                    <a:pt x="1271" y="101"/>
                  </a:lnTo>
                  <a:lnTo>
                    <a:pt x="1274" y="101"/>
                  </a:lnTo>
                  <a:lnTo>
                    <a:pt x="1276" y="100"/>
                  </a:lnTo>
                  <a:lnTo>
                    <a:pt x="1278" y="98"/>
                  </a:lnTo>
                  <a:lnTo>
                    <a:pt x="1276" y="98"/>
                  </a:lnTo>
                  <a:lnTo>
                    <a:pt x="1274" y="98"/>
                  </a:lnTo>
                  <a:lnTo>
                    <a:pt x="1271" y="98"/>
                  </a:lnTo>
                  <a:lnTo>
                    <a:pt x="1271" y="100"/>
                  </a:lnTo>
                  <a:lnTo>
                    <a:pt x="762" y="180"/>
                  </a:lnTo>
                  <a:lnTo>
                    <a:pt x="1286" y="96"/>
                  </a:lnTo>
                  <a:lnTo>
                    <a:pt x="1286" y="98"/>
                  </a:lnTo>
                  <a:lnTo>
                    <a:pt x="1290" y="98"/>
                  </a:lnTo>
                  <a:lnTo>
                    <a:pt x="1292" y="96"/>
                  </a:lnTo>
                  <a:lnTo>
                    <a:pt x="1294" y="94"/>
                  </a:lnTo>
                  <a:lnTo>
                    <a:pt x="1294" y="92"/>
                  </a:lnTo>
                  <a:lnTo>
                    <a:pt x="1292" y="92"/>
                  </a:lnTo>
                  <a:lnTo>
                    <a:pt x="1286" y="96"/>
                  </a:lnTo>
                  <a:lnTo>
                    <a:pt x="762" y="180"/>
                  </a:lnTo>
                  <a:lnTo>
                    <a:pt x="1303" y="105"/>
                  </a:lnTo>
                  <a:lnTo>
                    <a:pt x="1305" y="105"/>
                  </a:lnTo>
                  <a:lnTo>
                    <a:pt x="1307" y="105"/>
                  </a:lnTo>
                  <a:lnTo>
                    <a:pt x="1309" y="103"/>
                  </a:lnTo>
                  <a:lnTo>
                    <a:pt x="1311" y="100"/>
                  </a:lnTo>
                  <a:lnTo>
                    <a:pt x="1309" y="100"/>
                  </a:lnTo>
                  <a:lnTo>
                    <a:pt x="1307" y="100"/>
                  </a:lnTo>
                  <a:lnTo>
                    <a:pt x="1305" y="101"/>
                  </a:lnTo>
                  <a:lnTo>
                    <a:pt x="1303" y="105"/>
                  </a:lnTo>
                  <a:lnTo>
                    <a:pt x="762" y="180"/>
                  </a:lnTo>
                  <a:lnTo>
                    <a:pt x="1346" y="88"/>
                  </a:lnTo>
                  <a:lnTo>
                    <a:pt x="1347" y="90"/>
                  </a:lnTo>
                  <a:lnTo>
                    <a:pt x="1347" y="90"/>
                  </a:lnTo>
                  <a:lnTo>
                    <a:pt x="1351" y="90"/>
                  </a:lnTo>
                  <a:lnTo>
                    <a:pt x="1353" y="88"/>
                  </a:lnTo>
                  <a:lnTo>
                    <a:pt x="1351" y="86"/>
                  </a:lnTo>
                  <a:lnTo>
                    <a:pt x="1349" y="84"/>
                  </a:lnTo>
                  <a:lnTo>
                    <a:pt x="1347" y="86"/>
                  </a:lnTo>
                  <a:lnTo>
                    <a:pt x="1346" y="88"/>
                  </a:lnTo>
                  <a:lnTo>
                    <a:pt x="762" y="180"/>
                  </a:lnTo>
                  <a:lnTo>
                    <a:pt x="1374" y="90"/>
                  </a:lnTo>
                  <a:lnTo>
                    <a:pt x="1370" y="92"/>
                  </a:lnTo>
                  <a:lnTo>
                    <a:pt x="1365" y="96"/>
                  </a:lnTo>
                  <a:lnTo>
                    <a:pt x="1367" y="98"/>
                  </a:lnTo>
                  <a:lnTo>
                    <a:pt x="1372" y="98"/>
                  </a:lnTo>
                  <a:lnTo>
                    <a:pt x="1374" y="94"/>
                  </a:lnTo>
                  <a:lnTo>
                    <a:pt x="1376" y="92"/>
                  </a:lnTo>
                  <a:lnTo>
                    <a:pt x="1374" y="90"/>
                  </a:lnTo>
                  <a:lnTo>
                    <a:pt x="762" y="180"/>
                  </a:lnTo>
                  <a:lnTo>
                    <a:pt x="1407" y="86"/>
                  </a:lnTo>
                  <a:lnTo>
                    <a:pt x="1407" y="88"/>
                  </a:lnTo>
                  <a:lnTo>
                    <a:pt x="1409" y="88"/>
                  </a:lnTo>
                  <a:lnTo>
                    <a:pt x="1415" y="86"/>
                  </a:lnTo>
                  <a:lnTo>
                    <a:pt x="1413" y="84"/>
                  </a:lnTo>
                  <a:lnTo>
                    <a:pt x="1411" y="84"/>
                  </a:lnTo>
                  <a:lnTo>
                    <a:pt x="1409" y="84"/>
                  </a:lnTo>
                  <a:lnTo>
                    <a:pt x="1407" y="86"/>
                  </a:lnTo>
                  <a:lnTo>
                    <a:pt x="762" y="180"/>
                  </a:lnTo>
                  <a:lnTo>
                    <a:pt x="1459" y="78"/>
                  </a:lnTo>
                  <a:lnTo>
                    <a:pt x="1455" y="80"/>
                  </a:lnTo>
                  <a:lnTo>
                    <a:pt x="1451" y="78"/>
                  </a:lnTo>
                  <a:lnTo>
                    <a:pt x="1445" y="80"/>
                  </a:lnTo>
                  <a:lnTo>
                    <a:pt x="1442" y="84"/>
                  </a:lnTo>
                  <a:lnTo>
                    <a:pt x="1440" y="84"/>
                  </a:lnTo>
                  <a:lnTo>
                    <a:pt x="1442" y="86"/>
                  </a:lnTo>
                  <a:lnTo>
                    <a:pt x="1449" y="88"/>
                  </a:lnTo>
                  <a:lnTo>
                    <a:pt x="1455" y="86"/>
                  </a:lnTo>
                  <a:lnTo>
                    <a:pt x="1459" y="84"/>
                  </a:lnTo>
                  <a:lnTo>
                    <a:pt x="1461" y="80"/>
                  </a:lnTo>
                  <a:lnTo>
                    <a:pt x="1459" y="78"/>
                  </a:lnTo>
                  <a:lnTo>
                    <a:pt x="762" y="180"/>
                  </a:lnTo>
                  <a:lnTo>
                    <a:pt x="1480" y="80"/>
                  </a:lnTo>
                  <a:lnTo>
                    <a:pt x="1470" y="84"/>
                  </a:lnTo>
                  <a:lnTo>
                    <a:pt x="1468" y="84"/>
                  </a:lnTo>
                  <a:lnTo>
                    <a:pt x="1470" y="84"/>
                  </a:lnTo>
                  <a:lnTo>
                    <a:pt x="1476" y="86"/>
                  </a:lnTo>
                  <a:lnTo>
                    <a:pt x="1480" y="86"/>
                  </a:lnTo>
                  <a:lnTo>
                    <a:pt x="1482" y="82"/>
                  </a:lnTo>
                  <a:lnTo>
                    <a:pt x="1482" y="80"/>
                  </a:lnTo>
                  <a:lnTo>
                    <a:pt x="1480" y="80"/>
                  </a:lnTo>
                  <a:lnTo>
                    <a:pt x="762" y="180"/>
                  </a:lnTo>
                  <a:lnTo>
                    <a:pt x="1503" y="76"/>
                  </a:lnTo>
                  <a:lnTo>
                    <a:pt x="1497" y="76"/>
                  </a:lnTo>
                  <a:lnTo>
                    <a:pt x="1493" y="80"/>
                  </a:lnTo>
                  <a:lnTo>
                    <a:pt x="1495" y="82"/>
                  </a:lnTo>
                  <a:lnTo>
                    <a:pt x="1499" y="82"/>
                  </a:lnTo>
                  <a:lnTo>
                    <a:pt x="1509" y="80"/>
                  </a:lnTo>
                  <a:lnTo>
                    <a:pt x="1511" y="78"/>
                  </a:lnTo>
                  <a:lnTo>
                    <a:pt x="1513" y="75"/>
                  </a:lnTo>
                  <a:lnTo>
                    <a:pt x="1511" y="75"/>
                  </a:lnTo>
                  <a:lnTo>
                    <a:pt x="1509" y="75"/>
                  </a:lnTo>
                  <a:lnTo>
                    <a:pt x="1503" y="76"/>
                  </a:lnTo>
                  <a:lnTo>
                    <a:pt x="762" y="180"/>
                  </a:lnTo>
                  <a:lnTo>
                    <a:pt x="1584" y="75"/>
                  </a:lnTo>
                  <a:lnTo>
                    <a:pt x="1578" y="75"/>
                  </a:lnTo>
                  <a:lnTo>
                    <a:pt x="1572" y="78"/>
                  </a:lnTo>
                  <a:lnTo>
                    <a:pt x="1574" y="80"/>
                  </a:lnTo>
                  <a:lnTo>
                    <a:pt x="1576" y="80"/>
                  </a:lnTo>
                  <a:lnTo>
                    <a:pt x="1584" y="78"/>
                  </a:lnTo>
                  <a:lnTo>
                    <a:pt x="1587" y="76"/>
                  </a:lnTo>
                  <a:lnTo>
                    <a:pt x="1584" y="75"/>
                  </a:lnTo>
                  <a:lnTo>
                    <a:pt x="762" y="180"/>
                  </a:lnTo>
                  <a:close/>
                </a:path>
              </a:pathLst>
            </a:custGeom>
            <a:solidFill>
              <a:schemeClr val="bg1">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11" name="フリーフォーム 10"/>
            <p:cNvSpPr>
              <a:spLocks/>
            </p:cNvSpPr>
            <p:nvPr/>
          </p:nvSpPr>
          <p:spPr bwMode="auto">
            <a:xfrm>
              <a:off x="5067488" y="347696"/>
              <a:ext cx="4076512" cy="6510304"/>
            </a:xfrm>
            <a:custGeom>
              <a:avLst/>
              <a:gdLst/>
              <a:ahLst/>
              <a:cxnLst>
                <a:cxn ang="0">
                  <a:pos x="621" y="794"/>
                </a:cxn>
                <a:cxn ang="0">
                  <a:pos x="703" y="299"/>
                </a:cxn>
                <a:cxn ang="0">
                  <a:pos x="569" y="435"/>
                </a:cxn>
                <a:cxn ang="0">
                  <a:pos x="292" y="276"/>
                </a:cxn>
                <a:cxn ang="0">
                  <a:pos x="419" y="23"/>
                </a:cxn>
                <a:cxn ang="0">
                  <a:pos x="384" y="80"/>
                </a:cxn>
                <a:cxn ang="0">
                  <a:pos x="724" y="541"/>
                </a:cxn>
                <a:cxn ang="0">
                  <a:pos x="613" y="652"/>
                </a:cxn>
                <a:cxn ang="0">
                  <a:pos x="551" y="710"/>
                </a:cxn>
                <a:cxn ang="0">
                  <a:pos x="676" y="558"/>
                </a:cxn>
                <a:cxn ang="0">
                  <a:pos x="651" y="537"/>
                </a:cxn>
                <a:cxn ang="0">
                  <a:pos x="599" y="574"/>
                </a:cxn>
                <a:cxn ang="0">
                  <a:pos x="646" y="527"/>
                </a:cxn>
                <a:cxn ang="0">
                  <a:pos x="709" y="441"/>
                </a:cxn>
                <a:cxn ang="0">
                  <a:pos x="569" y="593"/>
                </a:cxn>
                <a:cxn ang="0">
                  <a:pos x="682" y="447"/>
                </a:cxn>
                <a:cxn ang="0">
                  <a:pos x="688" y="395"/>
                </a:cxn>
                <a:cxn ang="0">
                  <a:pos x="542" y="545"/>
                </a:cxn>
                <a:cxn ang="0">
                  <a:pos x="450" y="646"/>
                </a:cxn>
                <a:cxn ang="0">
                  <a:pos x="480" y="600"/>
                </a:cxn>
                <a:cxn ang="0">
                  <a:pos x="580" y="479"/>
                </a:cxn>
                <a:cxn ang="0">
                  <a:pos x="649" y="410"/>
                </a:cxn>
                <a:cxn ang="0">
                  <a:pos x="590" y="460"/>
                </a:cxn>
                <a:cxn ang="0">
                  <a:pos x="544" y="504"/>
                </a:cxn>
                <a:cxn ang="0">
                  <a:pos x="628" y="405"/>
                </a:cxn>
                <a:cxn ang="0">
                  <a:pos x="692" y="335"/>
                </a:cxn>
                <a:cxn ang="0">
                  <a:pos x="663" y="353"/>
                </a:cxn>
                <a:cxn ang="0">
                  <a:pos x="425" y="608"/>
                </a:cxn>
                <a:cxn ang="0">
                  <a:pos x="286" y="758"/>
                </a:cxn>
                <a:cxn ang="0">
                  <a:pos x="192" y="865"/>
                </a:cxn>
                <a:cxn ang="0">
                  <a:pos x="48" y="931"/>
                </a:cxn>
                <a:cxn ang="0">
                  <a:pos x="62" y="842"/>
                </a:cxn>
                <a:cxn ang="0">
                  <a:pos x="56" y="810"/>
                </a:cxn>
                <a:cxn ang="0">
                  <a:pos x="35" y="863"/>
                </a:cxn>
                <a:cxn ang="0">
                  <a:pos x="469" y="1057"/>
                </a:cxn>
                <a:cxn ang="0">
                  <a:pos x="592" y="902"/>
                </a:cxn>
                <a:cxn ang="0">
                  <a:pos x="663" y="817"/>
                </a:cxn>
                <a:cxn ang="0">
                  <a:pos x="676" y="767"/>
                </a:cxn>
                <a:cxn ang="0">
                  <a:pos x="688" y="737"/>
                </a:cxn>
                <a:cxn ang="0">
                  <a:pos x="507" y="915"/>
                </a:cxn>
                <a:cxn ang="0">
                  <a:pos x="425" y="988"/>
                </a:cxn>
                <a:cxn ang="0">
                  <a:pos x="475" y="879"/>
                </a:cxn>
                <a:cxn ang="0">
                  <a:pos x="622" y="716"/>
                </a:cxn>
                <a:cxn ang="0">
                  <a:pos x="557" y="779"/>
                </a:cxn>
                <a:cxn ang="0">
                  <a:pos x="538" y="787"/>
                </a:cxn>
                <a:cxn ang="0">
                  <a:pos x="701" y="587"/>
                </a:cxn>
                <a:cxn ang="0">
                  <a:pos x="532" y="775"/>
                </a:cxn>
                <a:cxn ang="0">
                  <a:pos x="546" y="737"/>
                </a:cxn>
                <a:cxn ang="0">
                  <a:pos x="569" y="614"/>
                </a:cxn>
                <a:cxn ang="0">
                  <a:pos x="382" y="675"/>
                </a:cxn>
                <a:cxn ang="0">
                  <a:pos x="323" y="756"/>
                </a:cxn>
                <a:cxn ang="0">
                  <a:pos x="210" y="879"/>
                </a:cxn>
                <a:cxn ang="0">
                  <a:pos x="455" y="583"/>
                </a:cxn>
                <a:cxn ang="0">
                  <a:pos x="384" y="681"/>
                </a:cxn>
                <a:cxn ang="0">
                  <a:pos x="488" y="861"/>
                </a:cxn>
                <a:cxn ang="0">
                  <a:pos x="478" y="867"/>
                </a:cxn>
                <a:cxn ang="0">
                  <a:pos x="108" y="614"/>
                </a:cxn>
                <a:cxn ang="0">
                  <a:pos x="141" y="531"/>
                </a:cxn>
                <a:cxn ang="0">
                  <a:pos x="237" y="395"/>
                </a:cxn>
                <a:cxn ang="0">
                  <a:pos x="194" y="441"/>
                </a:cxn>
                <a:cxn ang="0">
                  <a:pos x="100" y="591"/>
                </a:cxn>
              </a:cxnLst>
              <a:rect l="0" t="0" r="0" b="0"/>
              <a:pathLst>
                <a:path w="724" h="1086">
                  <a:moveTo>
                    <a:pt x="619" y="794"/>
                  </a:moveTo>
                  <a:lnTo>
                    <a:pt x="613" y="802"/>
                  </a:lnTo>
                  <a:lnTo>
                    <a:pt x="603" y="810"/>
                  </a:lnTo>
                  <a:lnTo>
                    <a:pt x="594" y="825"/>
                  </a:lnTo>
                  <a:lnTo>
                    <a:pt x="528" y="898"/>
                  </a:lnTo>
                  <a:lnTo>
                    <a:pt x="540" y="888"/>
                  </a:lnTo>
                  <a:lnTo>
                    <a:pt x="580" y="846"/>
                  </a:lnTo>
                  <a:lnTo>
                    <a:pt x="617" y="804"/>
                  </a:lnTo>
                  <a:lnTo>
                    <a:pt x="630" y="789"/>
                  </a:lnTo>
                  <a:lnTo>
                    <a:pt x="651" y="764"/>
                  </a:lnTo>
                  <a:lnTo>
                    <a:pt x="646" y="769"/>
                  </a:lnTo>
                  <a:lnTo>
                    <a:pt x="636" y="777"/>
                  </a:lnTo>
                  <a:lnTo>
                    <a:pt x="626" y="787"/>
                  </a:lnTo>
                  <a:lnTo>
                    <a:pt x="621" y="794"/>
                  </a:lnTo>
                  <a:lnTo>
                    <a:pt x="619" y="794"/>
                  </a:lnTo>
                  <a:lnTo>
                    <a:pt x="523" y="491"/>
                  </a:lnTo>
                  <a:lnTo>
                    <a:pt x="561" y="449"/>
                  </a:lnTo>
                  <a:lnTo>
                    <a:pt x="605" y="399"/>
                  </a:lnTo>
                  <a:lnTo>
                    <a:pt x="622" y="383"/>
                  </a:lnTo>
                  <a:lnTo>
                    <a:pt x="636" y="372"/>
                  </a:lnTo>
                  <a:lnTo>
                    <a:pt x="640" y="364"/>
                  </a:lnTo>
                  <a:lnTo>
                    <a:pt x="646" y="359"/>
                  </a:lnTo>
                  <a:lnTo>
                    <a:pt x="657" y="347"/>
                  </a:lnTo>
                  <a:lnTo>
                    <a:pt x="667" y="335"/>
                  </a:lnTo>
                  <a:lnTo>
                    <a:pt x="688" y="316"/>
                  </a:lnTo>
                  <a:lnTo>
                    <a:pt x="697" y="305"/>
                  </a:lnTo>
                  <a:lnTo>
                    <a:pt x="703" y="301"/>
                  </a:lnTo>
                  <a:lnTo>
                    <a:pt x="703" y="299"/>
                  </a:lnTo>
                  <a:lnTo>
                    <a:pt x="701" y="297"/>
                  </a:lnTo>
                  <a:lnTo>
                    <a:pt x="699" y="299"/>
                  </a:lnTo>
                  <a:lnTo>
                    <a:pt x="694" y="303"/>
                  </a:lnTo>
                  <a:lnTo>
                    <a:pt x="690" y="307"/>
                  </a:lnTo>
                  <a:lnTo>
                    <a:pt x="682" y="314"/>
                  </a:lnTo>
                  <a:lnTo>
                    <a:pt x="676" y="322"/>
                  </a:lnTo>
                  <a:lnTo>
                    <a:pt x="667" y="328"/>
                  </a:lnTo>
                  <a:lnTo>
                    <a:pt x="661" y="334"/>
                  </a:lnTo>
                  <a:lnTo>
                    <a:pt x="657" y="339"/>
                  </a:lnTo>
                  <a:lnTo>
                    <a:pt x="651" y="347"/>
                  </a:lnTo>
                  <a:lnTo>
                    <a:pt x="634" y="364"/>
                  </a:lnTo>
                  <a:lnTo>
                    <a:pt x="626" y="376"/>
                  </a:lnTo>
                  <a:lnTo>
                    <a:pt x="594" y="408"/>
                  </a:lnTo>
                  <a:lnTo>
                    <a:pt x="569" y="435"/>
                  </a:lnTo>
                  <a:lnTo>
                    <a:pt x="551" y="454"/>
                  </a:lnTo>
                  <a:lnTo>
                    <a:pt x="540" y="464"/>
                  </a:lnTo>
                  <a:lnTo>
                    <a:pt x="532" y="474"/>
                  </a:lnTo>
                  <a:lnTo>
                    <a:pt x="528" y="479"/>
                  </a:lnTo>
                  <a:lnTo>
                    <a:pt x="525" y="481"/>
                  </a:lnTo>
                  <a:lnTo>
                    <a:pt x="511" y="499"/>
                  </a:lnTo>
                  <a:lnTo>
                    <a:pt x="488" y="522"/>
                  </a:lnTo>
                  <a:lnTo>
                    <a:pt x="523" y="491"/>
                  </a:lnTo>
                  <a:lnTo>
                    <a:pt x="619" y="794"/>
                  </a:lnTo>
                  <a:lnTo>
                    <a:pt x="310" y="249"/>
                  </a:lnTo>
                  <a:lnTo>
                    <a:pt x="329" y="215"/>
                  </a:lnTo>
                  <a:lnTo>
                    <a:pt x="310" y="239"/>
                  </a:lnTo>
                  <a:lnTo>
                    <a:pt x="300" y="257"/>
                  </a:lnTo>
                  <a:lnTo>
                    <a:pt x="292" y="276"/>
                  </a:lnTo>
                  <a:lnTo>
                    <a:pt x="302" y="263"/>
                  </a:lnTo>
                  <a:lnTo>
                    <a:pt x="306" y="257"/>
                  </a:lnTo>
                  <a:lnTo>
                    <a:pt x="310" y="249"/>
                  </a:lnTo>
                  <a:lnTo>
                    <a:pt x="619" y="794"/>
                  </a:lnTo>
                  <a:lnTo>
                    <a:pt x="394" y="71"/>
                  </a:lnTo>
                  <a:lnTo>
                    <a:pt x="398" y="67"/>
                  </a:lnTo>
                  <a:lnTo>
                    <a:pt x="402" y="61"/>
                  </a:lnTo>
                  <a:lnTo>
                    <a:pt x="406" y="51"/>
                  </a:lnTo>
                  <a:lnTo>
                    <a:pt x="409" y="44"/>
                  </a:lnTo>
                  <a:lnTo>
                    <a:pt x="413" y="40"/>
                  </a:lnTo>
                  <a:lnTo>
                    <a:pt x="419" y="36"/>
                  </a:lnTo>
                  <a:lnTo>
                    <a:pt x="421" y="30"/>
                  </a:lnTo>
                  <a:lnTo>
                    <a:pt x="417" y="32"/>
                  </a:lnTo>
                  <a:lnTo>
                    <a:pt x="419" y="23"/>
                  </a:lnTo>
                  <a:lnTo>
                    <a:pt x="425" y="7"/>
                  </a:lnTo>
                  <a:lnTo>
                    <a:pt x="429" y="0"/>
                  </a:lnTo>
                  <a:lnTo>
                    <a:pt x="427" y="1"/>
                  </a:lnTo>
                  <a:lnTo>
                    <a:pt x="417" y="13"/>
                  </a:lnTo>
                  <a:lnTo>
                    <a:pt x="413" y="19"/>
                  </a:lnTo>
                  <a:lnTo>
                    <a:pt x="413" y="13"/>
                  </a:lnTo>
                  <a:lnTo>
                    <a:pt x="406" y="21"/>
                  </a:lnTo>
                  <a:lnTo>
                    <a:pt x="398" y="28"/>
                  </a:lnTo>
                  <a:lnTo>
                    <a:pt x="390" y="36"/>
                  </a:lnTo>
                  <a:lnTo>
                    <a:pt x="386" y="40"/>
                  </a:lnTo>
                  <a:lnTo>
                    <a:pt x="386" y="44"/>
                  </a:lnTo>
                  <a:lnTo>
                    <a:pt x="384" y="53"/>
                  </a:lnTo>
                  <a:lnTo>
                    <a:pt x="382" y="69"/>
                  </a:lnTo>
                  <a:lnTo>
                    <a:pt x="384" y="80"/>
                  </a:lnTo>
                  <a:lnTo>
                    <a:pt x="386" y="78"/>
                  </a:lnTo>
                  <a:lnTo>
                    <a:pt x="394" y="71"/>
                  </a:lnTo>
                  <a:lnTo>
                    <a:pt x="619" y="794"/>
                  </a:lnTo>
                  <a:lnTo>
                    <a:pt x="561" y="719"/>
                  </a:lnTo>
                  <a:lnTo>
                    <a:pt x="574" y="704"/>
                  </a:lnTo>
                  <a:lnTo>
                    <a:pt x="590" y="685"/>
                  </a:lnTo>
                  <a:lnTo>
                    <a:pt x="605" y="669"/>
                  </a:lnTo>
                  <a:lnTo>
                    <a:pt x="619" y="654"/>
                  </a:lnTo>
                  <a:lnTo>
                    <a:pt x="653" y="618"/>
                  </a:lnTo>
                  <a:lnTo>
                    <a:pt x="670" y="600"/>
                  </a:lnTo>
                  <a:lnTo>
                    <a:pt x="690" y="577"/>
                  </a:lnTo>
                  <a:lnTo>
                    <a:pt x="701" y="564"/>
                  </a:lnTo>
                  <a:lnTo>
                    <a:pt x="709" y="556"/>
                  </a:lnTo>
                  <a:lnTo>
                    <a:pt x="724" y="541"/>
                  </a:lnTo>
                  <a:lnTo>
                    <a:pt x="724" y="531"/>
                  </a:lnTo>
                  <a:lnTo>
                    <a:pt x="722" y="535"/>
                  </a:lnTo>
                  <a:lnTo>
                    <a:pt x="711" y="547"/>
                  </a:lnTo>
                  <a:lnTo>
                    <a:pt x="703" y="554"/>
                  </a:lnTo>
                  <a:lnTo>
                    <a:pt x="699" y="558"/>
                  </a:lnTo>
                  <a:lnTo>
                    <a:pt x="695" y="566"/>
                  </a:lnTo>
                  <a:lnTo>
                    <a:pt x="684" y="577"/>
                  </a:lnTo>
                  <a:lnTo>
                    <a:pt x="665" y="598"/>
                  </a:lnTo>
                  <a:lnTo>
                    <a:pt x="647" y="618"/>
                  </a:lnTo>
                  <a:lnTo>
                    <a:pt x="636" y="631"/>
                  </a:lnTo>
                  <a:lnTo>
                    <a:pt x="630" y="637"/>
                  </a:lnTo>
                  <a:lnTo>
                    <a:pt x="624" y="643"/>
                  </a:lnTo>
                  <a:lnTo>
                    <a:pt x="619" y="646"/>
                  </a:lnTo>
                  <a:lnTo>
                    <a:pt x="613" y="652"/>
                  </a:lnTo>
                  <a:lnTo>
                    <a:pt x="603" y="664"/>
                  </a:lnTo>
                  <a:lnTo>
                    <a:pt x="594" y="675"/>
                  </a:lnTo>
                  <a:lnTo>
                    <a:pt x="582" y="687"/>
                  </a:lnTo>
                  <a:lnTo>
                    <a:pt x="565" y="702"/>
                  </a:lnTo>
                  <a:lnTo>
                    <a:pt x="555" y="712"/>
                  </a:lnTo>
                  <a:lnTo>
                    <a:pt x="550" y="717"/>
                  </a:lnTo>
                  <a:lnTo>
                    <a:pt x="546" y="721"/>
                  </a:lnTo>
                  <a:lnTo>
                    <a:pt x="544" y="723"/>
                  </a:lnTo>
                  <a:lnTo>
                    <a:pt x="538" y="731"/>
                  </a:lnTo>
                  <a:lnTo>
                    <a:pt x="532" y="737"/>
                  </a:lnTo>
                  <a:lnTo>
                    <a:pt x="534" y="733"/>
                  </a:lnTo>
                  <a:lnTo>
                    <a:pt x="538" y="727"/>
                  </a:lnTo>
                  <a:lnTo>
                    <a:pt x="544" y="719"/>
                  </a:lnTo>
                  <a:lnTo>
                    <a:pt x="551" y="710"/>
                  </a:lnTo>
                  <a:lnTo>
                    <a:pt x="565" y="696"/>
                  </a:lnTo>
                  <a:lnTo>
                    <a:pt x="574" y="681"/>
                  </a:lnTo>
                  <a:lnTo>
                    <a:pt x="580" y="673"/>
                  </a:lnTo>
                  <a:lnTo>
                    <a:pt x="588" y="664"/>
                  </a:lnTo>
                  <a:lnTo>
                    <a:pt x="601" y="645"/>
                  </a:lnTo>
                  <a:lnTo>
                    <a:pt x="617" y="629"/>
                  </a:lnTo>
                  <a:lnTo>
                    <a:pt x="634" y="606"/>
                  </a:lnTo>
                  <a:lnTo>
                    <a:pt x="655" y="587"/>
                  </a:lnTo>
                  <a:lnTo>
                    <a:pt x="682" y="558"/>
                  </a:lnTo>
                  <a:lnTo>
                    <a:pt x="724" y="512"/>
                  </a:lnTo>
                  <a:lnTo>
                    <a:pt x="724" y="504"/>
                  </a:lnTo>
                  <a:lnTo>
                    <a:pt x="713" y="518"/>
                  </a:lnTo>
                  <a:lnTo>
                    <a:pt x="697" y="531"/>
                  </a:lnTo>
                  <a:lnTo>
                    <a:pt x="676" y="558"/>
                  </a:lnTo>
                  <a:lnTo>
                    <a:pt x="678" y="552"/>
                  </a:lnTo>
                  <a:lnTo>
                    <a:pt x="682" y="545"/>
                  </a:lnTo>
                  <a:lnTo>
                    <a:pt x="699" y="524"/>
                  </a:lnTo>
                  <a:lnTo>
                    <a:pt x="724" y="499"/>
                  </a:lnTo>
                  <a:lnTo>
                    <a:pt x="724" y="460"/>
                  </a:lnTo>
                  <a:lnTo>
                    <a:pt x="718" y="468"/>
                  </a:lnTo>
                  <a:lnTo>
                    <a:pt x="705" y="479"/>
                  </a:lnTo>
                  <a:lnTo>
                    <a:pt x="695" y="489"/>
                  </a:lnTo>
                  <a:lnTo>
                    <a:pt x="690" y="497"/>
                  </a:lnTo>
                  <a:lnTo>
                    <a:pt x="676" y="508"/>
                  </a:lnTo>
                  <a:lnTo>
                    <a:pt x="663" y="518"/>
                  </a:lnTo>
                  <a:lnTo>
                    <a:pt x="659" y="524"/>
                  </a:lnTo>
                  <a:lnTo>
                    <a:pt x="655" y="531"/>
                  </a:lnTo>
                  <a:lnTo>
                    <a:pt x="651" y="537"/>
                  </a:lnTo>
                  <a:lnTo>
                    <a:pt x="646" y="541"/>
                  </a:lnTo>
                  <a:lnTo>
                    <a:pt x="642" y="547"/>
                  </a:lnTo>
                  <a:lnTo>
                    <a:pt x="638" y="552"/>
                  </a:lnTo>
                  <a:lnTo>
                    <a:pt x="624" y="564"/>
                  </a:lnTo>
                  <a:lnTo>
                    <a:pt x="611" y="575"/>
                  </a:lnTo>
                  <a:lnTo>
                    <a:pt x="605" y="579"/>
                  </a:lnTo>
                  <a:lnTo>
                    <a:pt x="599" y="585"/>
                  </a:lnTo>
                  <a:lnTo>
                    <a:pt x="598" y="587"/>
                  </a:lnTo>
                  <a:lnTo>
                    <a:pt x="594" y="583"/>
                  </a:lnTo>
                  <a:lnTo>
                    <a:pt x="594" y="581"/>
                  </a:lnTo>
                  <a:lnTo>
                    <a:pt x="594" y="577"/>
                  </a:lnTo>
                  <a:lnTo>
                    <a:pt x="598" y="574"/>
                  </a:lnTo>
                  <a:lnTo>
                    <a:pt x="598" y="572"/>
                  </a:lnTo>
                  <a:lnTo>
                    <a:pt x="599" y="574"/>
                  </a:lnTo>
                  <a:lnTo>
                    <a:pt x="601" y="574"/>
                  </a:lnTo>
                  <a:lnTo>
                    <a:pt x="605" y="570"/>
                  </a:lnTo>
                  <a:lnTo>
                    <a:pt x="611" y="564"/>
                  </a:lnTo>
                  <a:lnTo>
                    <a:pt x="615" y="558"/>
                  </a:lnTo>
                  <a:lnTo>
                    <a:pt x="617" y="550"/>
                  </a:lnTo>
                  <a:lnTo>
                    <a:pt x="617" y="547"/>
                  </a:lnTo>
                  <a:lnTo>
                    <a:pt x="619" y="549"/>
                  </a:lnTo>
                  <a:lnTo>
                    <a:pt x="617" y="558"/>
                  </a:lnTo>
                  <a:lnTo>
                    <a:pt x="615" y="566"/>
                  </a:lnTo>
                  <a:lnTo>
                    <a:pt x="622" y="554"/>
                  </a:lnTo>
                  <a:lnTo>
                    <a:pt x="626" y="543"/>
                  </a:lnTo>
                  <a:lnTo>
                    <a:pt x="632" y="537"/>
                  </a:lnTo>
                  <a:lnTo>
                    <a:pt x="638" y="531"/>
                  </a:lnTo>
                  <a:lnTo>
                    <a:pt x="646" y="527"/>
                  </a:lnTo>
                  <a:lnTo>
                    <a:pt x="649" y="524"/>
                  </a:lnTo>
                  <a:lnTo>
                    <a:pt x="653" y="516"/>
                  </a:lnTo>
                  <a:lnTo>
                    <a:pt x="676" y="491"/>
                  </a:lnTo>
                  <a:lnTo>
                    <a:pt x="684" y="479"/>
                  </a:lnTo>
                  <a:lnTo>
                    <a:pt x="692" y="470"/>
                  </a:lnTo>
                  <a:lnTo>
                    <a:pt x="697" y="466"/>
                  </a:lnTo>
                  <a:lnTo>
                    <a:pt x="701" y="462"/>
                  </a:lnTo>
                  <a:lnTo>
                    <a:pt x="709" y="451"/>
                  </a:lnTo>
                  <a:lnTo>
                    <a:pt x="717" y="443"/>
                  </a:lnTo>
                  <a:lnTo>
                    <a:pt x="724" y="435"/>
                  </a:lnTo>
                  <a:lnTo>
                    <a:pt x="724" y="426"/>
                  </a:lnTo>
                  <a:lnTo>
                    <a:pt x="722" y="428"/>
                  </a:lnTo>
                  <a:lnTo>
                    <a:pt x="715" y="433"/>
                  </a:lnTo>
                  <a:lnTo>
                    <a:pt x="709" y="441"/>
                  </a:lnTo>
                  <a:lnTo>
                    <a:pt x="703" y="449"/>
                  </a:lnTo>
                  <a:lnTo>
                    <a:pt x="692" y="462"/>
                  </a:lnTo>
                  <a:lnTo>
                    <a:pt x="665" y="491"/>
                  </a:lnTo>
                  <a:lnTo>
                    <a:pt x="653" y="506"/>
                  </a:lnTo>
                  <a:lnTo>
                    <a:pt x="640" y="520"/>
                  </a:lnTo>
                  <a:lnTo>
                    <a:pt x="624" y="537"/>
                  </a:lnTo>
                  <a:lnTo>
                    <a:pt x="599" y="554"/>
                  </a:lnTo>
                  <a:lnTo>
                    <a:pt x="598" y="556"/>
                  </a:lnTo>
                  <a:lnTo>
                    <a:pt x="598" y="558"/>
                  </a:lnTo>
                  <a:lnTo>
                    <a:pt x="598" y="562"/>
                  </a:lnTo>
                  <a:lnTo>
                    <a:pt x="594" y="570"/>
                  </a:lnTo>
                  <a:lnTo>
                    <a:pt x="574" y="589"/>
                  </a:lnTo>
                  <a:lnTo>
                    <a:pt x="571" y="593"/>
                  </a:lnTo>
                  <a:lnTo>
                    <a:pt x="569" y="593"/>
                  </a:lnTo>
                  <a:lnTo>
                    <a:pt x="569" y="591"/>
                  </a:lnTo>
                  <a:lnTo>
                    <a:pt x="573" y="574"/>
                  </a:lnTo>
                  <a:lnTo>
                    <a:pt x="567" y="579"/>
                  </a:lnTo>
                  <a:lnTo>
                    <a:pt x="550" y="598"/>
                  </a:lnTo>
                  <a:lnTo>
                    <a:pt x="548" y="598"/>
                  </a:lnTo>
                  <a:lnTo>
                    <a:pt x="546" y="598"/>
                  </a:lnTo>
                  <a:lnTo>
                    <a:pt x="546" y="597"/>
                  </a:lnTo>
                  <a:lnTo>
                    <a:pt x="555" y="579"/>
                  </a:lnTo>
                  <a:lnTo>
                    <a:pt x="571" y="562"/>
                  </a:lnTo>
                  <a:lnTo>
                    <a:pt x="598" y="537"/>
                  </a:lnTo>
                  <a:lnTo>
                    <a:pt x="622" y="508"/>
                  </a:lnTo>
                  <a:lnTo>
                    <a:pt x="651" y="479"/>
                  </a:lnTo>
                  <a:lnTo>
                    <a:pt x="667" y="466"/>
                  </a:lnTo>
                  <a:lnTo>
                    <a:pt x="682" y="447"/>
                  </a:lnTo>
                  <a:lnTo>
                    <a:pt x="694" y="430"/>
                  </a:lnTo>
                  <a:lnTo>
                    <a:pt x="690" y="433"/>
                  </a:lnTo>
                  <a:lnTo>
                    <a:pt x="684" y="439"/>
                  </a:lnTo>
                  <a:lnTo>
                    <a:pt x="680" y="443"/>
                  </a:lnTo>
                  <a:lnTo>
                    <a:pt x="653" y="472"/>
                  </a:lnTo>
                  <a:lnTo>
                    <a:pt x="655" y="468"/>
                  </a:lnTo>
                  <a:lnTo>
                    <a:pt x="661" y="456"/>
                  </a:lnTo>
                  <a:lnTo>
                    <a:pt x="669" y="443"/>
                  </a:lnTo>
                  <a:lnTo>
                    <a:pt x="684" y="426"/>
                  </a:lnTo>
                  <a:lnTo>
                    <a:pt x="697" y="403"/>
                  </a:lnTo>
                  <a:lnTo>
                    <a:pt x="724" y="374"/>
                  </a:lnTo>
                  <a:lnTo>
                    <a:pt x="724" y="360"/>
                  </a:lnTo>
                  <a:lnTo>
                    <a:pt x="705" y="378"/>
                  </a:lnTo>
                  <a:lnTo>
                    <a:pt x="688" y="395"/>
                  </a:lnTo>
                  <a:lnTo>
                    <a:pt x="670" y="414"/>
                  </a:lnTo>
                  <a:lnTo>
                    <a:pt x="659" y="426"/>
                  </a:lnTo>
                  <a:lnTo>
                    <a:pt x="646" y="435"/>
                  </a:lnTo>
                  <a:lnTo>
                    <a:pt x="638" y="437"/>
                  </a:lnTo>
                  <a:lnTo>
                    <a:pt x="634" y="441"/>
                  </a:lnTo>
                  <a:lnTo>
                    <a:pt x="628" y="445"/>
                  </a:lnTo>
                  <a:lnTo>
                    <a:pt x="622" y="454"/>
                  </a:lnTo>
                  <a:lnTo>
                    <a:pt x="622" y="460"/>
                  </a:lnTo>
                  <a:lnTo>
                    <a:pt x="619" y="464"/>
                  </a:lnTo>
                  <a:lnTo>
                    <a:pt x="615" y="466"/>
                  </a:lnTo>
                  <a:lnTo>
                    <a:pt x="584" y="497"/>
                  </a:lnTo>
                  <a:lnTo>
                    <a:pt x="561" y="520"/>
                  </a:lnTo>
                  <a:lnTo>
                    <a:pt x="550" y="535"/>
                  </a:lnTo>
                  <a:lnTo>
                    <a:pt x="542" y="545"/>
                  </a:lnTo>
                  <a:lnTo>
                    <a:pt x="536" y="554"/>
                  </a:lnTo>
                  <a:lnTo>
                    <a:pt x="525" y="564"/>
                  </a:lnTo>
                  <a:lnTo>
                    <a:pt x="513" y="575"/>
                  </a:lnTo>
                  <a:lnTo>
                    <a:pt x="507" y="581"/>
                  </a:lnTo>
                  <a:lnTo>
                    <a:pt x="505" y="585"/>
                  </a:lnTo>
                  <a:lnTo>
                    <a:pt x="502" y="589"/>
                  </a:lnTo>
                  <a:lnTo>
                    <a:pt x="492" y="593"/>
                  </a:lnTo>
                  <a:lnTo>
                    <a:pt x="488" y="597"/>
                  </a:lnTo>
                  <a:lnTo>
                    <a:pt x="486" y="602"/>
                  </a:lnTo>
                  <a:lnTo>
                    <a:pt x="478" y="610"/>
                  </a:lnTo>
                  <a:lnTo>
                    <a:pt x="471" y="620"/>
                  </a:lnTo>
                  <a:lnTo>
                    <a:pt x="461" y="629"/>
                  </a:lnTo>
                  <a:lnTo>
                    <a:pt x="454" y="641"/>
                  </a:lnTo>
                  <a:lnTo>
                    <a:pt x="450" y="646"/>
                  </a:lnTo>
                  <a:lnTo>
                    <a:pt x="448" y="652"/>
                  </a:lnTo>
                  <a:lnTo>
                    <a:pt x="446" y="654"/>
                  </a:lnTo>
                  <a:lnTo>
                    <a:pt x="442" y="656"/>
                  </a:lnTo>
                  <a:lnTo>
                    <a:pt x="425" y="675"/>
                  </a:lnTo>
                  <a:lnTo>
                    <a:pt x="388" y="716"/>
                  </a:lnTo>
                  <a:lnTo>
                    <a:pt x="392" y="710"/>
                  </a:lnTo>
                  <a:lnTo>
                    <a:pt x="404" y="694"/>
                  </a:lnTo>
                  <a:lnTo>
                    <a:pt x="415" y="679"/>
                  </a:lnTo>
                  <a:lnTo>
                    <a:pt x="427" y="666"/>
                  </a:lnTo>
                  <a:lnTo>
                    <a:pt x="444" y="646"/>
                  </a:lnTo>
                  <a:lnTo>
                    <a:pt x="455" y="627"/>
                  </a:lnTo>
                  <a:lnTo>
                    <a:pt x="465" y="616"/>
                  </a:lnTo>
                  <a:lnTo>
                    <a:pt x="475" y="604"/>
                  </a:lnTo>
                  <a:lnTo>
                    <a:pt x="480" y="600"/>
                  </a:lnTo>
                  <a:lnTo>
                    <a:pt x="480" y="598"/>
                  </a:lnTo>
                  <a:lnTo>
                    <a:pt x="480" y="597"/>
                  </a:lnTo>
                  <a:lnTo>
                    <a:pt x="480" y="593"/>
                  </a:lnTo>
                  <a:lnTo>
                    <a:pt x="484" y="587"/>
                  </a:lnTo>
                  <a:lnTo>
                    <a:pt x="492" y="579"/>
                  </a:lnTo>
                  <a:lnTo>
                    <a:pt x="500" y="572"/>
                  </a:lnTo>
                  <a:lnTo>
                    <a:pt x="519" y="552"/>
                  </a:lnTo>
                  <a:lnTo>
                    <a:pt x="538" y="531"/>
                  </a:lnTo>
                  <a:lnTo>
                    <a:pt x="550" y="520"/>
                  </a:lnTo>
                  <a:lnTo>
                    <a:pt x="559" y="508"/>
                  </a:lnTo>
                  <a:lnTo>
                    <a:pt x="565" y="501"/>
                  </a:lnTo>
                  <a:lnTo>
                    <a:pt x="573" y="489"/>
                  </a:lnTo>
                  <a:lnTo>
                    <a:pt x="576" y="483"/>
                  </a:lnTo>
                  <a:lnTo>
                    <a:pt x="580" y="479"/>
                  </a:lnTo>
                  <a:lnTo>
                    <a:pt x="584" y="476"/>
                  </a:lnTo>
                  <a:lnTo>
                    <a:pt x="586" y="474"/>
                  </a:lnTo>
                  <a:lnTo>
                    <a:pt x="590" y="470"/>
                  </a:lnTo>
                  <a:lnTo>
                    <a:pt x="596" y="466"/>
                  </a:lnTo>
                  <a:lnTo>
                    <a:pt x="601" y="462"/>
                  </a:lnTo>
                  <a:lnTo>
                    <a:pt x="605" y="460"/>
                  </a:lnTo>
                  <a:lnTo>
                    <a:pt x="611" y="451"/>
                  </a:lnTo>
                  <a:lnTo>
                    <a:pt x="617" y="443"/>
                  </a:lnTo>
                  <a:lnTo>
                    <a:pt x="622" y="439"/>
                  </a:lnTo>
                  <a:lnTo>
                    <a:pt x="624" y="437"/>
                  </a:lnTo>
                  <a:lnTo>
                    <a:pt x="632" y="431"/>
                  </a:lnTo>
                  <a:lnTo>
                    <a:pt x="636" y="426"/>
                  </a:lnTo>
                  <a:lnTo>
                    <a:pt x="640" y="418"/>
                  </a:lnTo>
                  <a:lnTo>
                    <a:pt x="649" y="410"/>
                  </a:lnTo>
                  <a:lnTo>
                    <a:pt x="657" y="403"/>
                  </a:lnTo>
                  <a:lnTo>
                    <a:pt x="663" y="397"/>
                  </a:lnTo>
                  <a:lnTo>
                    <a:pt x="669" y="385"/>
                  </a:lnTo>
                  <a:lnTo>
                    <a:pt x="676" y="370"/>
                  </a:lnTo>
                  <a:lnTo>
                    <a:pt x="672" y="380"/>
                  </a:lnTo>
                  <a:lnTo>
                    <a:pt x="669" y="383"/>
                  </a:lnTo>
                  <a:lnTo>
                    <a:pt x="665" y="387"/>
                  </a:lnTo>
                  <a:lnTo>
                    <a:pt x="657" y="393"/>
                  </a:lnTo>
                  <a:lnTo>
                    <a:pt x="634" y="416"/>
                  </a:lnTo>
                  <a:lnTo>
                    <a:pt x="626" y="426"/>
                  </a:lnTo>
                  <a:lnTo>
                    <a:pt x="621" y="437"/>
                  </a:lnTo>
                  <a:lnTo>
                    <a:pt x="607" y="445"/>
                  </a:lnTo>
                  <a:lnTo>
                    <a:pt x="596" y="458"/>
                  </a:lnTo>
                  <a:lnTo>
                    <a:pt x="590" y="460"/>
                  </a:lnTo>
                  <a:lnTo>
                    <a:pt x="588" y="460"/>
                  </a:lnTo>
                  <a:lnTo>
                    <a:pt x="571" y="481"/>
                  </a:lnTo>
                  <a:lnTo>
                    <a:pt x="551" y="504"/>
                  </a:lnTo>
                  <a:lnTo>
                    <a:pt x="534" y="526"/>
                  </a:lnTo>
                  <a:lnTo>
                    <a:pt x="515" y="547"/>
                  </a:lnTo>
                  <a:lnTo>
                    <a:pt x="500" y="564"/>
                  </a:lnTo>
                  <a:lnTo>
                    <a:pt x="484" y="581"/>
                  </a:lnTo>
                  <a:lnTo>
                    <a:pt x="457" y="610"/>
                  </a:lnTo>
                  <a:lnTo>
                    <a:pt x="450" y="618"/>
                  </a:lnTo>
                  <a:lnTo>
                    <a:pt x="440" y="623"/>
                  </a:lnTo>
                  <a:lnTo>
                    <a:pt x="448" y="618"/>
                  </a:lnTo>
                  <a:lnTo>
                    <a:pt x="469" y="591"/>
                  </a:lnTo>
                  <a:lnTo>
                    <a:pt x="503" y="554"/>
                  </a:lnTo>
                  <a:lnTo>
                    <a:pt x="544" y="504"/>
                  </a:lnTo>
                  <a:lnTo>
                    <a:pt x="561" y="485"/>
                  </a:lnTo>
                  <a:lnTo>
                    <a:pt x="567" y="479"/>
                  </a:lnTo>
                  <a:lnTo>
                    <a:pt x="574" y="462"/>
                  </a:lnTo>
                  <a:lnTo>
                    <a:pt x="561" y="470"/>
                  </a:lnTo>
                  <a:lnTo>
                    <a:pt x="563" y="468"/>
                  </a:lnTo>
                  <a:lnTo>
                    <a:pt x="567" y="462"/>
                  </a:lnTo>
                  <a:lnTo>
                    <a:pt x="582" y="445"/>
                  </a:lnTo>
                  <a:lnTo>
                    <a:pt x="607" y="420"/>
                  </a:lnTo>
                  <a:lnTo>
                    <a:pt x="611" y="418"/>
                  </a:lnTo>
                  <a:lnTo>
                    <a:pt x="617" y="416"/>
                  </a:lnTo>
                  <a:lnTo>
                    <a:pt x="621" y="412"/>
                  </a:lnTo>
                  <a:lnTo>
                    <a:pt x="621" y="410"/>
                  </a:lnTo>
                  <a:lnTo>
                    <a:pt x="624" y="406"/>
                  </a:lnTo>
                  <a:lnTo>
                    <a:pt x="628" y="405"/>
                  </a:lnTo>
                  <a:lnTo>
                    <a:pt x="632" y="403"/>
                  </a:lnTo>
                  <a:lnTo>
                    <a:pt x="634" y="397"/>
                  </a:lnTo>
                  <a:lnTo>
                    <a:pt x="640" y="389"/>
                  </a:lnTo>
                  <a:lnTo>
                    <a:pt x="646" y="382"/>
                  </a:lnTo>
                  <a:lnTo>
                    <a:pt x="647" y="378"/>
                  </a:lnTo>
                  <a:lnTo>
                    <a:pt x="649" y="376"/>
                  </a:lnTo>
                  <a:lnTo>
                    <a:pt x="655" y="372"/>
                  </a:lnTo>
                  <a:lnTo>
                    <a:pt x="659" y="368"/>
                  </a:lnTo>
                  <a:lnTo>
                    <a:pt x="661" y="366"/>
                  </a:lnTo>
                  <a:lnTo>
                    <a:pt x="665" y="359"/>
                  </a:lnTo>
                  <a:lnTo>
                    <a:pt x="674" y="351"/>
                  </a:lnTo>
                  <a:lnTo>
                    <a:pt x="676" y="347"/>
                  </a:lnTo>
                  <a:lnTo>
                    <a:pt x="682" y="345"/>
                  </a:lnTo>
                  <a:lnTo>
                    <a:pt x="692" y="335"/>
                  </a:lnTo>
                  <a:lnTo>
                    <a:pt x="697" y="326"/>
                  </a:lnTo>
                  <a:lnTo>
                    <a:pt x="699" y="322"/>
                  </a:lnTo>
                  <a:lnTo>
                    <a:pt x="703" y="318"/>
                  </a:lnTo>
                  <a:lnTo>
                    <a:pt x="707" y="316"/>
                  </a:lnTo>
                  <a:lnTo>
                    <a:pt x="711" y="312"/>
                  </a:lnTo>
                  <a:lnTo>
                    <a:pt x="724" y="297"/>
                  </a:lnTo>
                  <a:lnTo>
                    <a:pt x="724" y="289"/>
                  </a:lnTo>
                  <a:lnTo>
                    <a:pt x="718" y="293"/>
                  </a:lnTo>
                  <a:lnTo>
                    <a:pt x="711" y="303"/>
                  </a:lnTo>
                  <a:lnTo>
                    <a:pt x="701" y="312"/>
                  </a:lnTo>
                  <a:lnTo>
                    <a:pt x="682" y="330"/>
                  </a:lnTo>
                  <a:lnTo>
                    <a:pt x="672" y="339"/>
                  </a:lnTo>
                  <a:lnTo>
                    <a:pt x="669" y="347"/>
                  </a:lnTo>
                  <a:lnTo>
                    <a:pt x="663" y="353"/>
                  </a:lnTo>
                  <a:lnTo>
                    <a:pt x="655" y="362"/>
                  </a:lnTo>
                  <a:lnTo>
                    <a:pt x="642" y="374"/>
                  </a:lnTo>
                  <a:lnTo>
                    <a:pt x="632" y="385"/>
                  </a:lnTo>
                  <a:lnTo>
                    <a:pt x="619" y="397"/>
                  </a:lnTo>
                  <a:lnTo>
                    <a:pt x="603" y="408"/>
                  </a:lnTo>
                  <a:lnTo>
                    <a:pt x="582" y="431"/>
                  </a:lnTo>
                  <a:lnTo>
                    <a:pt x="548" y="470"/>
                  </a:lnTo>
                  <a:lnTo>
                    <a:pt x="526" y="495"/>
                  </a:lnTo>
                  <a:lnTo>
                    <a:pt x="513" y="510"/>
                  </a:lnTo>
                  <a:lnTo>
                    <a:pt x="503" y="518"/>
                  </a:lnTo>
                  <a:lnTo>
                    <a:pt x="496" y="526"/>
                  </a:lnTo>
                  <a:lnTo>
                    <a:pt x="486" y="537"/>
                  </a:lnTo>
                  <a:lnTo>
                    <a:pt x="469" y="556"/>
                  </a:lnTo>
                  <a:lnTo>
                    <a:pt x="425" y="608"/>
                  </a:lnTo>
                  <a:lnTo>
                    <a:pt x="402" y="637"/>
                  </a:lnTo>
                  <a:lnTo>
                    <a:pt x="375" y="664"/>
                  </a:lnTo>
                  <a:lnTo>
                    <a:pt x="313" y="737"/>
                  </a:lnTo>
                  <a:lnTo>
                    <a:pt x="294" y="762"/>
                  </a:lnTo>
                  <a:lnTo>
                    <a:pt x="273" y="783"/>
                  </a:lnTo>
                  <a:lnTo>
                    <a:pt x="248" y="813"/>
                  </a:lnTo>
                  <a:lnTo>
                    <a:pt x="225" y="846"/>
                  </a:lnTo>
                  <a:lnTo>
                    <a:pt x="194" y="883"/>
                  </a:lnTo>
                  <a:lnTo>
                    <a:pt x="164" y="913"/>
                  </a:lnTo>
                  <a:lnTo>
                    <a:pt x="171" y="902"/>
                  </a:lnTo>
                  <a:lnTo>
                    <a:pt x="194" y="875"/>
                  </a:lnTo>
                  <a:lnTo>
                    <a:pt x="214" y="848"/>
                  </a:lnTo>
                  <a:lnTo>
                    <a:pt x="246" y="806"/>
                  </a:lnTo>
                  <a:lnTo>
                    <a:pt x="286" y="758"/>
                  </a:lnTo>
                  <a:lnTo>
                    <a:pt x="308" y="733"/>
                  </a:lnTo>
                  <a:lnTo>
                    <a:pt x="321" y="714"/>
                  </a:lnTo>
                  <a:lnTo>
                    <a:pt x="334" y="698"/>
                  </a:lnTo>
                  <a:lnTo>
                    <a:pt x="354" y="675"/>
                  </a:lnTo>
                  <a:lnTo>
                    <a:pt x="379" y="648"/>
                  </a:lnTo>
                  <a:lnTo>
                    <a:pt x="396" y="629"/>
                  </a:lnTo>
                  <a:lnTo>
                    <a:pt x="423" y="597"/>
                  </a:lnTo>
                  <a:lnTo>
                    <a:pt x="446" y="572"/>
                  </a:lnTo>
                  <a:lnTo>
                    <a:pt x="477" y="531"/>
                  </a:lnTo>
                  <a:lnTo>
                    <a:pt x="423" y="593"/>
                  </a:lnTo>
                  <a:lnTo>
                    <a:pt x="333" y="694"/>
                  </a:lnTo>
                  <a:lnTo>
                    <a:pt x="296" y="735"/>
                  </a:lnTo>
                  <a:lnTo>
                    <a:pt x="262" y="779"/>
                  </a:lnTo>
                  <a:lnTo>
                    <a:pt x="192" y="865"/>
                  </a:lnTo>
                  <a:lnTo>
                    <a:pt x="169" y="896"/>
                  </a:lnTo>
                  <a:lnTo>
                    <a:pt x="146" y="925"/>
                  </a:lnTo>
                  <a:lnTo>
                    <a:pt x="87" y="996"/>
                  </a:lnTo>
                  <a:lnTo>
                    <a:pt x="39" y="1053"/>
                  </a:lnTo>
                  <a:lnTo>
                    <a:pt x="39" y="1044"/>
                  </a:lnTo>
                  <a:lnTo>
                    <a:pt x="39" y="1038"/>
                  </a:lnTo>
                  <a:lnTo>
                    <a:pt x="35" y="1032"/>
                  </a:lnTo>
                  <a:lnTo>
                    <a:pt x="31" y="1027"/>
                  </a:lnTo>
                  <a:lnTo>
                    <a:pt x="35" y="1021"/>
                  </a:lnTo>
                  <a:lnTo>
                    <a:pt x="37" y="1015"/>
                  </a:lnTo>
                  <a:lnTo>
                    <a:pt x="37" y="1009"/>
                  </a:lnTo>
                  <a:lnTo>
                    <a:pt x="43" y="979"/>
                  </a:lnTo>
                  <a:lnTo>
                    <a:pt x="43" y="952"/>
                  </a:lnTo>
                  <a:lnTo>
                    <a:pt x="48" y="931"/>
                  </a:lnTo>
                  <a:lnTo>
                    <a:pt x="50" y="929"/>
                  </a:lnTo>
                  <a:lnTo>
                    <a:pt x="52" y="929"/>
                  </a:lnTo>
                  <a:lnTo>
                    <a:pt x="54" y="925"/>
                  </a:lnTo>
                  <a:lnTo>
                    <a:pt x="56" y="919"/>
                  </a:lnTo>
                  <a:lnTo>
                    <a:pt x="56" y="915"/>
                  </a:lnTo>
                  <a:lnTo>
                    <a:pt x="54" y="908"/>
                  </a:lnTo>
                  <a:lnTo>
                    <a:pt x="54" y="898"/>
                  </a:lnTo>
                  <a:lnTo>
                    <a:pt x="56" y="890"/>
                  </a:lnTo>
                  <a:lnTo>
                    <a:pt x="56" y="869"/>
                  </a:lnTo>
                  <a:lnTo>
                    <a:pt x="60" y="863"/>
                  </a:lnTo>
                  <a:lnTo>
                    <a:pt x="62" y="858"/>
                  </a:lnTo>
                  <a:lnTo>
                    <a:pt x="64" y="848"/>
                  </a:lnTo>
                  <a:lnTo>
                    <a:pt x="62" y="844"/>
                  </a:lnTo>
                  <a:lnTo>
                    <a:pt x="62" y="842"/>
                  </a:lnTo>
                  <a:lnTo>
                    <a:pt x="60" y="850"/>
                  </a:lnTo>
                  <a:lnTo>
                    <a:pt x="54" y="861"/>
                  </a:lnTo>
                  <a:lnTo>
                    <a:pt x="52" y="861"/>
                  </a:lnTo>
                  <a:lnTo>
                    <a:pt x="52" y="860"/>
                  </a:lnTo>
                  <a:lnTo>
                    <a:pt x="52" y="854"/>
                  </a:lnTo>
                  <a:lnTo>
                    <a:pt x="52" y="850"/>
                  </a:lnTo>
                  <a:lnTo>
                    <a:pt x="54" y="844"/>
                  </a:lnTo>
                  <a:lnTo>
                    <a:pt x="58" y="821"/>
                  </a:lnTo>
                  <a:lnTo>
                    <a:pt x="60" y="800"/>
                  </a:lnTo>
                  <a:lnTo>
                    <a:pt x="62" y="794"/>
                  </a:lnTo>
                  <a:lnTo>
                    <a:pt x="62" y="787"/>
                  </a:lnTo>
                  <a:lnTo>
                    <a:pt x="60" y="790"/>
                  </a:lnTo>
                  <a:lnTo>
                    <a:pt x="56" y="798"/>
                  </a:lnTo>
                  <a:lnTo>
                    <a:pt x="56" y="810"/>
                  </a:lnTo>
                  <a:lnTo>
                    <a:pt x="56" y="819"/>
                  </a:lnTo>
                  <a:lnTo>
                    <a:pt x="54" y="829"/>
                  </a:lnTo>
                  <a:lnTo>
                    <a:pt x="50" y="837"/>
                  </a:lnTo>
                  <a:lnTo>
                    <a:pt x="45" y="850"/>
                  </a:lnTo>
                  <a:lnTo>
                    <a:pt x="43" y="850"/>
                  </a:lnTo>
                  <a:lnTo>
                    <a:pt x="43" y="846"/>
                  </a:lnTo>
                  <a:lnTo>
                    <a:pt x="43" y="838"/>
                  </a:lnTo>
                  <a:lnTo>
                    <a:pt x="41" y="837"/>
                  </a:lnTo>
                  <a:lnTo>
                    <a:pt x="41" y="840"/>
                  </a:lnTo>
                  <a:lnTo>
                    <a:pt x="41" y="846"/>
                  </a:lnTo>
                  <a:lnTo>
                    <a:pt x="39" y="852"/>
                  </a:lnTo>
                  <a:lnTo>
                    <a:pt x="37" y="854"/>
                  </a:lnTo>
                  <a:lnTo>
                    <a:pt x="35" y="858"/>
                  </a:lnTo>
                  <a:lnTo>
                    <a:pt x="35" y="863"/>
                  </a:lnTo>
                  <a:lnTo>
                    <a:pt x="35" y="865"/>
                  </a:lnTo>
                  <a:lnTo>
                    <a:pt x="31" y="883"/>
                  </a:lnTo>
                  <a:lnTo>
                    <a:pt x="23" y="915"/>
                  </a:lnTo>
                  <a:lnTo>
                    <a:pt x="22" y="934"/>
                  </a:lnTo>
                  <a:lnTo>
                    <a:pt x="22" y="944"/>
                  </a:lnTo>
                  <a:lnTo>
                    <a:pt x="20" y="952"/>
                  </a:lnTo>
                  <a:lnTo>
                    <a:pt x="14" y="975"/>
                  </a:lnTo>
                  <a:lnTo>
                    <a:pt x="10" y="996"/>
                  </a:lnTo>
                  <a:lnTo>
                    <a:pt x="8" y="1019"/>
                  </a:lnTo>
                  <a:lnTo>
                    <a:pt x="4" y="1040"/>
                  </a:lnTo>
                  <a:lnTo>
                    <a:pt x="2" y="1057"/>
                  </a:lnTo>
                  <a:lnTo>
                    <a:pt x="0" y="1086"/>
                  </a:lnTo>
                  <a:lnTo>
                    <a:pt x="448" y="1086"/>
                  </a:lnTo>
                  <a:lnTo>
                    <a:pt x="469" y="1057"/>
                  </a:lnTo>
                  <a:lnTo>
                    <a:pt x="505" y="1013"/>
                  </a:lnTo>
                  <a:lnTo>
                    <a:pt x="519" y="992"/>
                  </a:lnTo>
                  <a:lnTo>
                    <a:pt x="530" y="977"/>
                  </a:lnTo>
                  <a:lnTo>
                    <a:pt x="544" y="959"/>
                  </a:lnTo>
                  <a:lnTo>
                    <a:pt x="557" y="946"/>
                  </a:lnTo>
                  <a:lnTo>
                    <a:pt x="563" y="934"/>
                  </a:lnTo>
                  <a:lnTo>
                    <a:pt x="567" y="925"/>
                  </a:lnTo>
                  <a:lnTo>
                    <a:pt x="571" y="921"/>
                  </a:lnTo>
                  <a:lnTo>
                    <a:pt x="576" y="915"/>
                  </a:lnTo>
                  <a:lnTo>
                    <a:pt x="578" y="911"/>
                  </a:lnTo>
                  <a:lnTo>
                    <a:pt x="582" y="909"/>
                  </a:lnTo>
                  <a:lnTo>
                    <a:pt x="586" y="909"/>
                  </a:lnTo>
                  <a:lnTo>
                    <a:pt x="588" y="906"/>
                  </a:lnTo>
                  <a:lnTo>
                    <a:pt x="592" y="902"/>
                  </a:lnTo>
                  <a:lnTo>
                    <a:pt x="599" y="894"/>
                  </a:lnTo>
                  <a:lnTo>
                    <a:pt x="617" y="879"/>
                  </a:lnTo>
                  <a:lnTo>
                    <a:pt x="624" y="869"/>
                  </a:lnTo>
                  <a:lnTo>
                    <a:pt x="624" y="865"/>
                  </a:lnTo>
                  <a:lnTo>
                    <a:pt x="622" y="865"/>
                  </a:lnTo>
                  <a:lnTo>
                    <a:pt x="617" y="869"/>
                  </a:lnTo>
                  <a:lnTo>
                    <a:pt x="615" y="869"/>
                  </a:lnTo>
                  <a:lnTo>
                    <a:pt x="615" y="865"/>
                  </a:lnTo>
                  <a:lnTo>
                    <a:pt x="617" y="861"/>
                  </a:lnTo>
                  <a:lnTo>
                    <a:pt x="621" y="860"/>
                  </a:lnTo>
                  <a:lnTo>
                    <a:pt x="632" y="850"/>
                  </a:lnTo>
                  <a:lnTo>
                    <a:pt x="640" y="842"/>
                  </a:lnTo>
                  <a:lnTo>
                    <a:pt x="659" y="819"/>
                  </a:lnTo>
                  <a:lnTo>
                    <a:pt x="663" y="817"/>
                  </a:lnTo>
                  <a:lnTo>
                    <a:pt x="669" y="815"/>
                  </a:lnTo>
                  <a:lnTo>
                    <a:pt x="670" y="813"/>
                  </a:lnTo>
                  <a:lnTo>
                    <a:pt x="670" y="812"/>
                  </a:lnTo>
                  <a:lnTo>
                    <a:pt x="670" y="806"/>
                  </a:lnTo>
                  <a:lnTo>
                    <a:pt x="674" y="798"/>
                  </a:lnTo>
                  <a:lnTo>
                    <a:pt x="686" y="787"/>
                  </a:lnTo>
                  <a:lnTo>
                    <a:pt x="695" y="777"/>
                  </a:lnTo>
                  <a:lnTo>
                    <a:pt x="701" y="769"/>
                  </a:lnTo>
                  <a:lnTo>
                    <a:pt x="724" y="742"/>
                  </a:lnTo>
                  <a:lnTo>
                    <a:pt x="724" y="714"/>
                  </a:lnTo>
                  <a:lnTo>
                    <a:pt x="709" y="733"/>
                  </a:lnTo>
                  <a:lnTo>
                    <a:pt x="697" y="746"/>
                  </a:lnTo>
                  <a:lnTo>
                    <a:pt x="686" y="756"/>
                  </a:lnTo>
                  <a:lnTo>
                    <a:pt x="676" y="767"/>
                  </a:lnTo>
                  <a:lnTo>
                    <a:pt x="661" y="785"/>
                  </a:lnTo>
                  <a:lnTo>
                    <a:pt x="655" y="789"/>
                  </a:lnTo>
                  <a:lnTo>
                    <a:pt x="653" y="789"/>
                  </a:lnTo>
                  <a:lnTo>
                    <a:pt x="653" y="785"/>
                  </a:lnTo>
                  <a:lnTo>
                    <a:pt x="655" y="781"/>
                  </a:lnTo>
                  <a:lnTo>
                    <a:pt x="659" y="777"/>
                  </a:lnTo>
                  <a:lnTo>
                    <a:pt x="665" y="771"/>
                  </a:lnTo>
                  <a:lnTo>
                    <a:pt x="678" y="756"/>
                  </a:lnTo>
                  <a:lnTo>
                    <a:pt x="695" y="737"/>
                  </a:lnTo>
                  <a:lnTo>
                    <a:pt x="724" y="706"/>
                  </a:lnTo>
                  <a:lnTo>
                    <a:pt x="724" y="693"/>
                  </a:lnTo>
                  <a:lnTo>
                    <a:pt x="717" y="700"/>
                  </a:lnTo>
                  <a:lnTo>
                    <a:pt x="699" y="719"/>
                  </a:lnTo>
                  <a:lnTo>
                    <a:pt x="688" y="737"/>
                  </a:lnTo>
                  <a:lnTo>
                    <a:pt x="680" y="742"/>
                  </a:lnTo>
                  <a:lnTo>
                    <a:pt x="667" y="756"/>
                  </a:lnTo>
                  <a:lnTo>
                    <a:pt x="653" y="769"/>
                  </a:lnTo>
                  <a:lnTo>
                    <a:pt x="638" y="789"/>
                  </a:lnTo>
                  <a:lnTo>
                    <a:pt x="615" y="813"/>
                  </a:lnTo>
                  <a:lnTo>
                    <a:pt x="592" y="838"/>
                  </a:lnTo>
                  <a:lnTo>
                    <a:pt x="569" y="863"/>
                  </a:lnTo>
                  <a:lnTo>
                    <a:pt x="544" y="892"/>
                  </a:lnTo>
                  <a:lnTo>
                    <a:pt x="534" y="900"/>
                  </a:lnTo>
                  <a:lnTo>
                    <a:pt x="523" y="906"/>
                  </a:lnTo>
                  <a:lnTo>
                    <a:pt x="519" y="908"/>
                  </a:lnTo>
                  <a:lnTo>
                    <a:pt x="515" y="911"/>
                  </a:lnTo>
                  <a:lnTo>
                    <a:pt x="511" y="913"/>
                  </a:lnTo>
                  <a:lnTo>
                    <a:pt x="507" y="915"/>
                  </a:lnTo>
                  <a:lnTo>
                    <a:pt x="496" y="921"/>
                  </a:lnTo>
                  <a:lnTo>
                    <a:pt x="488" y="931"/>
                  </a:lnTo>
                  <a:lnTo>
                    <a:pt x="480" y="942"/>
                  </a:lnTo>
                  <a:lnTo>
                    <a:pt x="477" y="946"/>
                  </a:lnTo>
                  <a:lnTo>
                    <a:pt x="469" y="952"/>
                  </a:lnTo>
                  <a:lnTo>
                    <a:pt x="465" y="954"/>
                  </a:lnTo>
                  <a:lnTo>
                    <a:pt x="463" y="954"/>
                  </a:lnTo>
                  <a:lnTo>
                    <a:pt x="463" y="952"/>
                  </a:lnTo>
                  <a:lnTo>
                    <a:pt x="477" y="936"/>
                  </a:lnTo>
                  <a:lnTo>
                    <a:pt x="484" y="925"/>
                  </a:lnTo>
                  <a:lnTo>
                    <a:pt x="473" y="938"/>
                  </a:lnTo>
                  <a:lnTo>
                    <a:pt x="457" y="952"/>
                  </a:lnTo>
                  <a:lnTo>
                    <a:pt x="450" y="959"/>
                  </a:lnTo>
                  <a:lnTo>
                    <a:pt x="425" y="988"/>
                  </a:lnTo>
                  <a:lnTo>
                    <a:pt x="425" y="980"/>
                  </a:lnTo>
                  <a:lnTo>
                    <a:pt x="421" y="975"/>
                  </a:lnTo>
                  <a:lnTo>
                    <a:pt x="406" y="990"/>
                  </a:lnTo>
                  <a:lnTo>
                    <a:pt x="417" y="975"/>
                  </a:lnTo>
                  <a:lnTo>
                    <a:pt x="407" y="980"/>
                  </a:lnTo>
                  <a:lnTo>
                    <a:pt x="396" y="988"/>
                  </a:lnTo>
                  <a:lnTo>
                    <a:pt x="402" y="979"/>
                  </a:lnTo>
                  <a:lnTo>
                    <a:pt x="413" y="965"/>
                  </a:lnTo>
                  <a:lnTo>
                    <a:pt x="419" y="961"/>
                  </a:lnTo>
                  <a:lnTo>
                    <a:pt x="425" y="952"/>
                  </a:lnTo>
                  <a:lnTo>
                    <a:pt x="444" y="927"/>
                  </a:lnTo>
                  <a:lnTo>
                    <a:pt x="463" y="898"/>
                  </a:lnTo>
                  <a:lnTo>
                    <a:pt x="473" y="883"/>
                  </a:lnTo>
                  <a:lnTo>
                    <a:pt x="475" y="879"/>
                  </a:lnTo>
                  <a:lnTo>
                    <a:pt x="478" y="875"/>
                  </a:lnTo>
                  <a:lnTo>
                    <a:pt x="488" y="871"/>
                  </a:lnTo>
                  <a:lnTo>
                    <a:pt x="500" y="858"/>
                  </a:lnTo>
                  <a:lnTo>
                    <a:pt x="509" y="846"/>
                  </a:lnTo>
                  <a:lnTo>
                    <a:pt x="515" y="833"/>
                  </a:lnTo>
                  <a:lnTo>
                    <a:pt x="523" y="823"/>
                  </a:lnTo>
                  <a:lnTo>
                    <a:pt x="530" y="815"/>
                  </a:lnTo>
                  <a:lnTo>
                    <a:pt x="542" y="806"/>
                  </a:lnTo>
                  <a:lnTo>
                    <a:pt x="550" y="798"/>
                  </a:lnTo>
                  <a:lnTo>
                    <a:pt x="557" y="790"/>
                  </a:lnTo>
                  <a:lnTo>
                    <a:pt x="563" y="779"/>
                  </a:lnTo>
                  <a:lnTo>
                    <a:pt x="582" y="758"/>
                  </a:lnTo>
                  <a:lnTo>
                    <a:pt x="605" y="731"/>
                  </a:lnTo>
                  <a:lnTo>
                    <a:pt x="622" y="716"/>
                  </a:lnTo>
                  <a:lnTo>
                    <a:pt x="628" y="708"/>
                  </a:lnTo>
                  <a:lnTo>
                    <a:pt x="634" y="700"/>
                  </a:lnTo>
                  <a:lnTo>
                    <a:pt x="640" y="694"/>
                  </a:lnTo>
                  <a:lnTo>
                    <a:pt x="642" y="685"/>
                  </a:lnTo>
                  <a:lnTo>
                    <a:pt x="644" y="683"/>
                  </a:lnTo>
                  <a:lnTo>
                    <a:pt x="642" y="685"/>
                  </a:lnTo>
                  <a:lnTo>
                    <a:pt x="634" y="693"/>
                  </a:lnTo>
                  <a:lnTo>
                    <a:pt x="621" y="708"/>
                  </a:lnTo>
                  <a:lnTo>
                    <a:pt x="613" y="717"/>
                  </a:lnTo>
                  <a:lnTo>
                    <a:pt x="594" y="737"/>
                  </a:lnTo>
                  <a:lnTo>
                    <a:pt x="580" y="754"/>
                  </a:lnTo>
                  <a:lnTo>
                    <a:pt x="573" y="762"/>
                  </a:lnTo>
                  <a:lnTo>
                    <a:pt x="565" y="771"/>
                  </a:lnTo>
                  <a:lnTo>
                    <a:pt x="557" y="779"/>
                  </a:lnTo>
                  <a:lnTo>
                    <a:pt x="550" y="789"/>
                  </a:lnTo>
                  <a:lnTo>
                    <a:pt x="542" y="798"/>
                  </a:lnTo>
                  <a:lnTo>
                    <a:pt x="530" y="808"/>
                  </a:lnTo>
                  <a:lnTo>
                    <a:pt x="525" y="813"/>
                  </a:lnTo>
                  <a:lnTo>
                    <a:pt x="521" y="815"/>
                  </a:lnTo>
                  <a:lnTo>
                    <a:pt x="523" y="812"/>
                  </a:lnTo>
                  <a:lnTo>
                    <a:pt x="523" y="810"/>
                  </a:lnTo>
                  <a:lnTo>
                    <a:pt x="521" y="812"/>
                  </a:lnTo>
                  <a:lnTo>
                    <a:pt x="509" y="825"/>
                  </a:lnTo>
                  <a:lnTo>
                    <a:pt x="490" y="842"/>
                  </a:lnTo>
                  <a:lnTo>
                    <a:pt x="498" y="835"/>
                  </a:lnTo>
                  <a:lnTo>
                    <a:pt x="505" y="823"/>
                  </a:lnTo>
                  <a:lnTo>
                    <a:pt x="519" y="808"/>
                  </a:lnTo>
                  <a:lnTo>
                    <a:pt x="538" y="787"/>
                  </a:lnTo>
                  <a:lnTo>
                    <a:pt x="546" y="775"/>
                  </a:lnTo>
                  <a:lnTo>
                    <a:pt x="555" y="760"/>
                  </a:lnTo>
                  <a:lnTo>
                    <a:pt x="565" y="750"/>
                  </a:lnTo>
                  <a:lnTo>
                    <a:pt x="571" y="746"/>
                  </a:lnTo>
                  <a:lnTo>
                    <a:pt x="580" y="731"/>
                  </a:lnTo>
                  <a:lnTo>
                    <a:pt x="594" y="716"/>
                  </a:lnTo>
                  <a:lnTo>
                    <a:pt x="605" y="706"/>
                  </a:lnTo>
                  <a:lnTo>
                    <a:pt x="617" y="693"/>
                  </a:lnTo>
                  <a:lnTo>
                    <a:pt x="644" y="664"/>
                  </a:lnTo>
                  <a:lnTo>
                    <a:pt x="670" y="629"/>
                  </a:lnTo>
                  <a:lnTo>
                    <a:pt x="682" y="616"/>
                  </a:lnTo>
                  <a:lnTo>
                    <a:pt x="694" y="604"/>
                  </a:lnTo>
                  <a:lnTo>
                    <a:pt x="713" y="581"/>
                  </a:lnTo>
                  <a:lnTo>
                    <a:pt x="701" y="587"/>
                  </a:lnTo>
                  <a:lnTo>
                    <a:pt x="694" y="593"/>
                  </a:lnTo>
                  <a:lnTo>
                    <a:pt x="688" y="598"/>
                  </a:lnTo>
                  <a:lnTo>
                    <a:pt x="682" y="606"/>
                  </a:lnTo>
                  <a:lnTo>
                    <a:pt x="670" y="618"/>
                  </a:lnTo>
                  <a:lnTo>
                    <a:pt x="649" y="641"/>
                  </a:lnTo>
                  <a:lnTo>
                    <a:pt x="632" y="664"/>
                  </a:lnTo>
                  <a:lnTo>
                    <a:pt x="622" y="675"/>
                  </a:lnTo>
                  <a:lnTo>
                    <a:pt x="615" y="683"/>
                  </a:lnTo>
                  <a:lnTo>
                    <a:pt x="603" y="696"/>
                  </a:lnTo>
                  <a:lnTo>
                    <a:pt x="594" y="708"/>
                  </a:lnTo>
                  <a:lnTo>
                    <a:pt x="584" y="717"/>
                  </a:lnTo>
                  <a:lnTo>
                    <a:pt x="574" y="727"/>
                  </a:lnTo>
                  <a:lnTo>
                    <a:pt x="565" y="737"/>
                  </a:lnTo>
                  <a:lnTo>
                    <a:pt x="532" y="775"/>
                  </a:lnTo>
                  <a:lnTo>
                    <a:pt x="536" y="769"/>
                  </a:lnTo>
                  <a:lnTo>
                    <a:pt x="544" y="756"/>
                  </a:lnTo>
                  <a:lnTo>
                    <a:pt x="559" y="735"/>
                  </a:lnTo>
                  <a:lnTo>
                    <a:pt x="576" y="714"/>
                  </a:lnTo>
                  <a:lnTo>
                    <a:pt x="596" y="693"/>
                  </a:lnTo>
                  <a:lnTo>
                    <a:pt x="621" y="666"/>
                  </a:lnTo>
                  <a:lnTo>
                    <a:pt x="613" y="673"/>
                  </a:lnTo>
                  <a:lnTo>
                    <a:pt x="586" y="698"/>
                  </a:lnTo>
                  <a:lnTo>
                    <a:pt x="563" y="725"/>
                  </a:lnTo>
                  <a:lnTo>
                    <a:pt x="550" y="737"/>
                  </a:lnTo>
                  <a:lnTo>
                    <a:pt x="546" y="742"/>
                  </a:lnTo>
                  <a:lnTo>
                    <a:pt x="540" y="748"/>
                  </a:lnTo>
                  <a:lnTo>
                    <a:pt x="542" y="742"/>
                  </a:lnTo>
                  <a:lnTo>
                    <a:pt x="546" y="737"/>
                  </a:lnTo>
                  <a:lnTo>
                    <a:pt x="551" y="729"/>
                  </a:lnTo>
                  <a:lnTo>
                    <a:pt x="561" y="719"/>
                  </a:lnTo>
                  <a:lnTo>
                    <a:pt x="619" y="794"/>
                  </a:lnTo>
                  <a:lnTo>
                    <a:pt x="559" y="618"/>
                  </a:lnTo>
                  <a:lnTo>
                    <a:pt x="571" y="602"/>
                  </a:lnTo>
                  <a:lnTo>
                    <a:pt x="588" y="585"/>
                  </a:lnTo>
                  <a:lnTo>
                    <a:pt x="590" y="587"/>
                  </a:lnTo>
                  <a:lnTo>
                    <a:pt x="590" y="591"/>
                  </a:lnTo>
                  <a:lnTo>
                    <a:pt x="586" y="598"/>
                  </a:lnTo>
                  <a:lnTo>
                    <a:pt x="580" y="614"/>
                  </a:lnTo>
                  <a:lnTo>
                    <a:pt x="580" y="616"/>
                  </a:lnTo>
                  <a:lnTo>
                    <a:pt x="578" y="612"/>
                  </a:lnTo>
                  <a:lnTo>
                    <a:pt x="578" y="604"/>
                  </a:lnTo>
                  <a:lnTo>
                    <a:pt x="569" y="614"/>
                  </a:lnTo>
                  <a:lnTo>
                    <a:pt x="563" y="622"/>
                  </a:lnTo>
                  <a:lnTo>
                    <a:pt x="555" y="629"/>
                  </a:lnTo>
                  <a:lnTo>
                    <a:pt x="551" y="635"/>
                  </a:lnTo>
                  <a:lnTo>
                    <a:pt x="548" y="637"/>
                  </a:lnTo>
                  <a:lnTo>
                    <a:pt x="548" y="635"/>
                  </a:lnTo>
                  <a:lnTo>
                    <a:pt x="550" y="629"/>
                  </a:lnTo>
                  <a:lnTo>
                    <a:pt x="559" y="618"/>
                  </a:lnTo>
                  <a:lnTo>
                    <a:pt x="619" y="794"/>
                  </a:lnTo>
                  <a:lnTo>
                    <a:pt x="382" y="683"/>
                  </a:lnTo>
                  <a:lnTo>
                    <a:pt x="386" y="671"/>
                  </a:lnTo>
                  <a:lnTo>
                    <a:pt x="388" y="668"/>
                  </a:lnTo>
                  <a:lnTo>
                    <a:pt x="386" y="668"/>
                  </a:lnTo>
                  <a:lnTo>
                    <a:pt x="384" y="669"/>
                  </a:lnTo>
                  <a:lnTo>
                    <a:pt x="382" y="675"/>
                  </a:lnTo>
                  <a:lnTo>
                    <a:pt x="379" y="679"/>
                  </a:lnTo>
                  <a:lnTo>
                    <a:pt x="375" y="683"/>
                  </a:lnTo>
                  <a:lnTo>
                    <a:pt x="375" y="687"/>
                  </a:lnTo>
                  <a:lnTo>
                    <a:pt x="373" y="691"/>
                  </a:lnTo>
                  <a:lnTo>
                    <a:pt x="373" y="693"/>
                  </a:lnTo>
                  <a:lnTo>
                    <a:pt x="365" y="700"/>
                  </a:lnTo>
                  <a:lnTo>
                    <a:pt x="356" y="708"/>
                  </a:lnTo>
                  <a:lnTo>
                    <a:pt x="352" y="712"/>
                  </a:lnTo>
                  <a:lnTo>
                    <a:pt x="346" y="717"/>
                  </a:lnTo>
                  <a:lnTo>
                    <a:pt x="340" y="729"/>
                  </a:lnTo>
                  <a:lnTo>
                    <a:pt x="336" y="739"/>
                  </a:lnTo>
                  <a:lnTo>
                    <a:pt x="334" y="742"/>
                  </a:lnTo>
                  <a:lnTo>
                    <a:pt x="331" y="748"/>
                  </a:lnTo>
                  <a:lnTo>
                    <a:pt x="323" y="756"/>
                  </a:lnTo>
                  <a:lnTo>
                    <a:pt x="317" y="762"/>
                  </a:lnTo>
                  <a:lnTo>
                    <a:pt x="306" y="777"/>
                  </a:lnTo>
                  <a:lnTo>
                    <a:pt x="286" y="798"/>
                  </a:lnTo>
                  <a:lnTo>
                    <a:pt x="262" y="823"/>
                  </a:lnTo>
                  <a:lnTo>
                    <a:pt x="246" y="840"/>
                  </a:lnTo>
                  <a:lnTo>
                    <a:pt x="212" y="885"/>
                  </a:lnTo>
                  <a:lnTo>
                    <a:pt x="185" y="915"/>
                  </a:lnTo>
                  <a:lnTo>
                    <a:pt x="164" y="944"/>
                  </a:lnTo>
                  <a:lnTo>
                    <a:pt x="141" y="969"/>
                  </a:lnTo>
                  <a:lnTo>
                    <a:pt x="148" y="957"/>
                  </a:lnTo>
                  <a:lnTo>
                    <a:pt x="156" y="946"/>
                  </a:lnTo>
                  <a:lnTo>
                    <a:pt x="171" y="925"/>
                  </a:lnTo>
                  <a:lnTo>
                    <a:pt x="192" y="900"/>
                  </a:lnTo>
                  <a:lnTo>
                    <a:pt x="210" y="879"/>
                  </a:lnTo>
                  <a:lnTo>
                    <a:pt x="225" y="856"/>
                  </a:lnTo>
                  <a:lnTo>
                    <a:pt x="260" y="815"/>
                  </a:lnTo>
                  <a:lnTo>
                    <a:pt x="313" y="746"/>
                  </a:lnTo>
                  <a:lnTo>
                    <a:pt x="321" y="735"/>
                  </a:lnTo>
                  <a:lnTo>
                    <a:pt x="329" y="725"/>
                  </a:lnTo>
                  <a:lnTo>
                    <a:pt x="344" y="708"/>
                  </a:lnTo>
                  <a:lnTo>
                    <a:pt x="363" y="687"/>
                  </a:lnTo>
                  <a:lnTo>
                    <a:pt x="392" y="652"/>
                  </a:lnTo>
                  <a:lnTo>
                    <a:pt x="406" y="635"/>
                  </a:lnTo>
                  <a:lnTo>
                    <a:pt x="415" y="625"/>
                  </a:lnTo>
                  <a:lnTo>
                    <a:pt x="425" y="618"/>
                  </a:lnTo>
                  <a:lnTo>
                    <a:pt x="432" y="612"/>
                  </a:lnTo>
                  <a:lnTo>
                    <a:pt x="442" y="600"/>
                  </a:lnTo>
                  <a:lnTo>
                    <a:pt x="455" y="583"/>
                  </a:lnTo>
                  <a:lnTo>
                    <a:pt x="488" y="545"/>
                  </a:lnTo>
                  <a:lnTo>
                    <a:pt x="503" y="527"/>
                  </a:lnTo>
                  <a:lnTo>
                    <a:pt x="521" y="510"/>
                  </a:lnTo>
                  <a:lnTo>
                    <a:pt x="515" y="522"/>
                  </a:lnTo>
                  <a:lnTo>
                    <a:pt x="503" y="533"/>
                  </a:lnTo>
                  <a:lnTo>
                    <a:pt x="494" y="543"/>
                  </a:lnTo>
                  <a:lnTo>
                    <a:pt x="484" y="556"/>
                  </a:lnTo>
                  <a:lnTo>
                    <a:pt x="471" y="572"/>
                  </a:lnTo>
                  <a:lnTo>
                    <a:pt x="448" y="600"/>
                  </a:lnTo>
                  <a:lnTo>
                    <a:pt x="425" y="627"/>
                  </a:lnTo>
                  <a:lnTo>
                    <a:pt x="411" y="645"/>
                  </a:lnTo>
                  <a:lnTo>
                    <a:pt x="398" y="660"/>
                  </a:lnTo>
                  <a:lnTo>
                    <a:pt x="388" y="675"/>
                  </a:lnTo>
                  <a:lnTo>
                    <a:pt x="384" y="681"/>
                  </a:lnTo>
                  <a:lnTo>
                    <a:pt x="382" y="683"/>
                  </a:lnTo>
                  <a:lnTo>
                    <a:pt x="619" y="794"/>
                  </a:lnTo>
                  <a:lnTo>
                    <a:pt x="496" y="842"/>
                  </a:lnTo>
                  <a:lnTo>
                    <a:pt x="496" y="844"/>
                  </a:lnTo>
                  <a:lnTo>
                    <a:pt x="494" y="848"/>
                  </a:lnTo>
                  <a:lnTo>
                    <a:pt x="511" y="829"/>
                  </a:lnTo>
                  <a:lnTo>
                    <a:pt x="511" y="827"/>
                  </a:lnTo>
                  <a:lnTo>
                    <a:pt x="513" y="827"/>
                  </a:lnTo>
                  <a:lnTo>
                    <a:pt x="513" y="829"/>
                  </a:lnTo>
                  <a:lnTo>
                    <a:pt x="511" y="833"/>
                  </a:lnTo>
                  <a:lnTo>
                    <a:pt x="509" y="837"/>
                  </a:lnTo>
                  <a:lnTo>
                    <a:pt x="503" y="842"/>
                  </a:lnTo>
                  <a:lnTo>
                    <a:pt x="496" y="852"/>
                  </a:lnTo>
                  <a:lnTo>
                    <a:pt x="488" y="861"/>
                  </a:lnTo>
                  <a:lnTo>
                    <a:pt x="482" y="869"/>
                  </a:lnTo>
                  <a:lnTo>
                    <a:pt x="478" y="873"/>
                  </a:lnTo>
                  <a:lnTo>
                    <a:pt x="473" y="877"/>
                  </a:lnTo>
                  <a:lnTo>
                    <a:pt x="471" y="879"/>
                  </a:lnTo>
                  <a:lnTo>
                    <a:pt x="469" y="881"/>
                  </a:lnTo>
                  <a:lnTo>
                    <a:pt x="463" y="890"/>
                  </a:lnTo>
                  <a:lnTo>
                    <a:pt x="459" y="894"/>
                  </a:lnTo>
                  <a:lnTo>
                    <a:pt x="457" y="890"/>
                  </a:lnTo>
                  <a:lnTo>
                    <a:pt x="457" y="886"/>
                  </a:lnTo>
                  <a:lnTo>
                    <a:pt x="459" y="881"/>
                  </a:lnTo>
                  <a:lnTo>
                    <a:pt x="461" y="879"/>
                  </a:lnTo>
                  <a:lnTo>
                    <a:pt x="465" y="877"/>
                  </a:lnTo>
                  <a:lnTo>
                    <a:pt x="475" y="871"/>
                  </a:lnTo>
                  <a:lnTo>
                    <a:pt x="478" y="867"/>
                  </a:lnTo>
                  <a:lnTo>
                    <a:pt x="482" y="863"/>
                  </a:lnTo>
                  <a:lnTo>
                    <a:pt x="484" y="858"/>
                  </a:lnTo>
                  <a:lnTo>
                    <a:pt x="488" y="852"/>
                  </a:lnTo>
                  <a:lnTo>
                    <a:pt x="496" y="842"/>
                  </a:lnTo>
                  <a:lnTo>
                    <a:pt x="619" y="794"/>
                  </a:lnTo>
                  <a:lnTo>
                    <a:pt x="724" y="564"/>
                  </a:lnTo>
                  <a:lnTo>
                    <a:pt x="713" y="581"/>
                  </a:lnTo>
                  <a:lnTo>
                    <a:pt x="720" y="570"/>
                  </a:lnTo>
                  <a:lnTo>
                    <a:pt x="724" y="564"/>
                  </a:lnTo>
                  <a:lnTo>
                    <a:pt x="619" y="794"/>
                  </a:lnTo>
                  <a:lnTo>
                    <a:pt x="102" y="614"/>
                  </a:lnTo>
                  <a:lnTo>
                    <a:pt x="106" y="610"/>
                  </a:lnTo>
                  <a:lnTo>
                    <a:pt x="106" y="612"/>
                  </a:lnTo>
                  <a:lnTo>
                    <a:pt x="108" y="614"/>
                  </a:lnTo>
                  <a:lnTo>
                    <a:pt x="112" y="618"/>
                  </a:lnTo>
                  <a:lnTo>
                    <a:pt x="114" y="618"/>
                  </a:lnTo>
                  <a:lnTo>
                    <a:pt x="112" y="614"/>
                  </a:lnTo>
                  <a:lnTo>
                    <a:pt x="112" y="604"/>
                  </a:lnTo>
                  <a:lnTo>
                    <a:pt x="112" y="595"/>
                  </a:lnTo>
                  <a:lnTo>
                    <a:pt x="114" y="587"/>
                  </a:lnTo>
                  <a:lnTo>
                    <a:pt x="118" y="577"/>
                  </a:lnTo>
                  <a:lnTo>
                    <a:pt x="121" y="568"/>
                  </a:lnTo>
                  <a:lnTo>
                    <a:pt x="127" y="558"/>
                  </a:lnTo>
                  <a:lnTo>
                    <a:pt x="131" y="547"/>
                  </a:lnTo>
                  <a:lnTo>
                    <a:pt x="137" y="541"/>
                  </a:lnTo>
                  <a:lnTo>
                    <a:pt x="139" y="537"/>
                  </a:lnTo>
                  <a:lnTo>
                    <a:pt x="141" y="533"/>
                  </a:lnTo>
                  <a:lnTo>
                    <a:pt x="141" y="531"/>
                  </a:lnTo>
                  <a:lnTo>
                    <a:pt x="139" y="529"/>
                  </a:lnTo>
                  <a:lnTo>
                    <a:pt x="139" y="527"/>
                  </a:lnTo>
                  <a:lnTo>
                    <a:pt x="141" y="524"/>
                  </a:lnTo>
                  <a:lnTo>
                    <a:pt x="154" y="502"/>
                  </a:lnTo>
                  <a:lnTo>
                    <a:pt x="167" y="483"/>
                  </a:lnTo>
                  <a:lnTo>
                    <a:pt x="181" y="466"/>
                  </a:lnTo>
                  <a:lnTo>
                    <a:pt x="192" y="447"/>
                  </a:lnTo>
                  <a:lnTo>
                    <a:pt x="198" y="441"/>
                  </a:lnTo>
                  <a:lnTo>
                    <a:pt x="204" y="433"/>
                  </a:lnTo>
                  <a:lnTo>
                    <a:pt x="208" y="428"/>
                  </a:lnTo>
                  <a:lnTo>
                    <a:pt x="214" y="422"/>
                  </a:lnTo>
                  <a:lnTo>
                    <a:pt x="221" y="408"/>
                  </a:lnTo>
                  <a:lnTo>
                    <a:pt x="229" y="403"/>
                  </a:lnTo>
                  <a:lnTo>
                    <a:pt x="237" y="395"/>
                  </a:lnTo>
                  <a:lnTo>
                    <a:pt x="237" y="389"/>
                  </a:lnTo>
                  <a:lnTo>
                    <a:pt x="237" y="382"/>
                  </a:lnTo>
                  <a:lnTo>
                    <a:pt x="238" y="376"/>
                  </a:lnTo>
                  <a:lnTo>
                    <a:pt x="242" y="370"/>
                  </a:lnTo>
                  <a:lnTo>
                    <a:pt x="246" y="359"/>
                  </a:lnTo>
                  <a:lnTo>
                    <a:pt x="248" y="355"/>
                  </a:lnTo>
                  <a:lnTo>
                    <a:pt x="248" y="353"/>
                  </a:lnTo>
                  <a:lnTo>
                    <a:pt x="248" y="355"/>
                  </a:lnTo>
                  <a:lnTo>
                    <a:pt x="231" y="378"/>
                  </a:lnTo>
                  <a:lnTo>
                    <a:pt x="221" y="393"/>
                  </a:lnTo>
                  <a:lnTo>
                    <a:pt x="214" y="406"/>
                  </a:lnTo>
                  <a:lnTo>
                    <a:pt x="208" y="422"/>
                  </a:lnTo>
                  <a:lnTo>
                    <a:pt x="204" y="430"/>
                  </a:lnTo>
                  <a:lnTo>
                    <a:pt x="194" y="441"/>
                  </a:lnTo>
                  <a:lnTo>
                    <a:pt x="181" y="456"/>
                  </a:lnTo>
                  <a:lnTo>
                    <a:pt x="169" y="472"/>
                  </a:lnTo>
                  <a:lnTo>
                    <a:pt x="162" y="483"/>
                  </a:lnTo>
                  <a:lnTo>
                    <a:pt x="152" y="495"/>
                  </a:lnTo>
                  <a:lnTo>
                    <a:pt x="137" y="510"/>
                  </a:lnTo>
                  <a:lnTo>
                    <a:pt x="135" y="516"/>
                  </a:lnTo>
                  <a:lnTo>
                    <a:pt x="123" y="537"/>
                  </a:lnTo>
                  <a:lnTo>
                    <a:pt x="110" y="566"/>
                  </a:lnTo>
                  <a:lnTo>
                    <a:pt x="108" y="568"/>
                  </a:lnTo>
                  <a:lnTo>
                    <a:pt x="106" y="568"/>
                  </a:lnTo>
                  <a:lnTo>
                    <a:pt x="104" y="568"/>
                  </a:lnTo>
                  <a:lnTo>
                    <a:pt x="104" y="570"/>
                  </a:lnTo>
                  <a:lnTo>
                    <a:pt x="102" y="575"/>
                  </a:lnTo>
                  <a:lnTo>
                    <a:pt x="100" y="591"/>
                  </a:lnTo>
                  <a:lnTo>
                    <a:pt x="98" y="600"/>
                  </a:lnTo>
                  <a:lnTo>
                    <a:pt x="96" y="602"/>
                  </a:lnTo>
                  <a:lnTo>
                    <a:pt x="96" y="604"/>
                  </a:lnTo>
                  <a:lnTo>
                    <a:pt x="96" y="608"/>
                  </a:lnTo>
                  <a:lnTo>
                    <a:pt x="96" y="612"/>
                  </a:lnTo>
                  <a:lnTo>
                    <a:pt x="94" y="616"/>
                  </a:lnTo>
                  <a:lnTo>
                    <a:pt x="96" y="618"/>
                  </a:lnTo>
                  <a:lnTo>
                    <a:pt x="98" y="616"/>
                  </a:lnTo>
                  <a:lnTo>
                    <a:pt x="102" y="614"/>
                  </a:lnTo>
                  <a:lnTo>
                    <a:pt x="619" y="794"/>
                  </a:lnTo>
                  <a:close/>
                </a:path>
              </a:pathLst>
            </a:custGeom>
            <a:gradFill>
              <a:gsLst>
                <a:gs pos="0">
                  <a:schemeClr val="bg1">
                    <a:alpha val="15000"/>
                  </a:schemeClr>
                </a:gs>
                <a:gs pos="60000">
                  <a:schemeClr val="bg1">
                    <a:alpha val="5000"/>
                  </a:schemeClr>
                </a:gs>
              </a:gsLst>
              <a:lin ang="162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grpSp>
      <p:sp>
        <p:nvSpPr>
          <p:cNvPr id="12" name="フリーフォーム 11"/>
          <p:cNvSpPr>
            <a:spLocks/>
          </p:cNvSpPr>
          <p:nvPr/>
        </p:nvSpPr>
        <p:spPr bwMode="auto">
          <a:xfrm>
            <a:off x="0" y="0"/>
            <a:ext cx="9144000" cy="6870700"/>
          </a:xfrm>
          <a:custGeom>
            <a:avLst/>
            <a:gdLst/>
            <a:ahLst/>
            <a:cxnLst>
              <a:cxn ang="0">
                <a:pos x="2808" y="370"/>
              </a:cxn>
              <a:cxn ang="0">
                <a:pos x="2679" y="719"/>
              </a:cxn>
              <a:cxn ang="0">
                <a:pos x="2462" y="879"/>
              </a:cxn>
              <a:cxn ang="0">
                <a:pos x="1646" y="1440"/>
              </a:cxn>
              <a:cxn ang="0">
                <a:pos x="1479" y="1684"/>
              </a:cxn>
              <a:cxn ang="0">
                <a:pos x="1287" y="1848"/>
              </a:cxn>
              <a:cxn ang="0">
                <a:pos x="1162" y="2082"/>
              </a:cxn>
              <a:cxn ang="0">
                <a:pos x="1343" y="1963"/>
              </a:cxn>
              <a:cxn ang="0">
                <a:pos x="1437" y="2012"/>
              </a:cxn>
              <a:cxn ang="0">
                <a:pos x="1556" y="1980"/>
              </a:cxn>
              <a:cxn ang="0">
                <a:pos x="1573" y="1813"/>
              </a:cxn>
              <a:cxn ang="0">
                <a:pos x="1782" y="1430"/>
              </a:cxn>
              <a:cxn ang="0">
                <a:pos x="1793" y="1388"/>
              </a:cxn>
              <a:cxn ang="0">
                <a:pos x="1789" y="1353"/>
              </a:cxn>
              <a:cxn ang="0">
                <a:pos x="2068" y="1151"/>
              </a:cxn>
              <a:cxn ang="0">
                <a:pos x="2302" y="1022"/>
              </a:cxn>
              <a:cxn ang="0">
                <a:pos x="2082" y="1172"/>
              </a:cxn>
              <a:cxn ang="0">
                <a:pos x="1915" y="1287"/>
              </a:cxn>
              <a:cxn ang="0">
                <a:pos x="2033" y="1224"/>
              </a:cxn>
              <a:cxn ang="0">
                <a:pos x="2075" y="1200"/>
              </a:cxn>
              <a:cxn ang="0">
                <a:pos x="1988" y="1266"/>
              </a:cxn>
              <a:cxn ang="0">
                <a:pos x="2602" y="875"/>
              </a:cxn>
              <a:cxn ang="0">
                <a:pos x="2783" y="774"/>
              </a:cxn>
              <a:cxn ang="0">
                <a:pos x="2616" y="325"/>
              </a:cxn>
              <a:cxn ang="0">
                <a:pos x="2522" y="293"/>
              </a:cxn>
              <a:cxn ang="0">
                <a:pos x="2208" y="258"/>
              </a:cxn>
              <a:cxn ang="0">
                <a:pos x="2225" y="262"/>
              </a:cxn>
              <a:cxn ang="0">
                <a:pos x="1486" y="276"/>
              </a:cxn>
              <a:cxn ang="0">
                <a:pos x="1845" y="251"/>
              </a:cxn>
              <a:cxn ang="0">
                <a:pos x="1514" y="262"/>
              </a:cxn>
              <a:cxn ang="0">
                <a:pos x="1280" y="227"/>
              </a:cxn>
              <a:cxn ang="0">
                <a:pos x="830" y="81"/>
              </a:cxn>
              <a:cxn ang="0">
                <a:pos x="761" y="35"/>
              </a:cxn>
              <a:cxn ang="0">
                <a:pos x="736" y="74"/>
              </a:cxn>
              <a:cxn ang="0">
                <a:pos x="869" y="95"/>
              </a:cxn>
              <a:cxn ang="0">
                <a:pos x="1305" y="834"/>
              </a:cxn>
              <a:cxn ang="0">
                <a:pos x="1231" y="949"/>
              </a:cxn>
              <a:cxn ang="0">
                <a:pos x="1214" y="956"/>
              </a:cxn>
              <a:cxn ang="0">
                <a:pos x="1075" y="938"/>
              </a:cxn>
              <a:cxn ang="0">
                <a:pos x="1116" y="1064"/>
              </a:cxn>
              <a:cxn ang="0">
                <a:pos x="1043" y="1144"/>
              </a:cxn>
              <a:cxn ang="0">
                <a:pos x="966" y="1210"/>
              </a:cxn>
              <a:cxn ang="0">
                <a:pos x="2839" y="356"/>
              </a:cxn>
              <a:cxn ang="0">
                <a:pos x="2839" y="356"/>
              </a:cxn>
              <a:cxn ang="0">
                <a:pos x="593" y="1580"/>
              </a:cxn>
              <a:cxn ang="0">
                <a:pos x="639" y="1377"/>
              </a:cxn>
              <a:cxn ang="0">
                <a:pos x="412" y="1702"/>
              </a:cxn>
              <a:cxn ang="0">
                <a:pos x="381" y="1736"/>
              </a:cxn>
              <a:cxn ang="0">
                <a:pos x="2839" y="356"/>
              </a:cxn>
              <a:cxn ang="0">
                <a:pos x="63" y="1879"/>
              </a:cxn>
              <a:cxn ang="0">
                <a:pos x="88" y="841"/>
              </a:cxn>
              <a:cxn ang="0">
                <a:pos x="21" y="848"/>
              </a:cxn>
              <a:cxn ang="0">
                <a:pos x="245" y="757"/>
              </a:cxn>
              <a:cxn ang="0">
                <a:pos x="646" y="652"/>
              </a:cxn>
              <a:cxn ang="0">
                <a:pos x="973" y="485"/>
              </a:cxn>
              <a:cxn ang="0">
                <a:pos x="1364" y="558"/>
              </a:cxn>
              <a:cxn ang="0">
                <a:pos x="1483" y="558"/>
              </a:cxn>
              <a:cxn ang="0">
                <a:pos x="1619" y="475"/>
              </a:cxn>
              <a:cxn ang="0">
                <a:pos x="1761" y="527"/>
              </a:cxn>
              <a:cxn ang="0">
                <a:pos x="1803" y="213"/>
              </a:cxn>
              <a:cxn ang="0">
                <a:pos x="2839" y="356"/>
              </a:cxn>
              <a:cxn ang="0">
                <a:pos x="2013" y="14"/>
              </a:cxn>
            </a:cxnLst>
            <a:rect l="0" t="0" r="0" b="0"/>
            <a:pathLst>
              <a:path w="2846" h="2082">
                <a:moveTo>
                  <a:pt x="2839" y="356"/>
                </a:moveTo>
                <a:lnTo>
                  <a:pt x="2836" y="353"/>
                </a:lnTo>
                <a:lnTo>
                  <a:pt x="2832" y="349"/>
                </a:lnTo>
                <a:lnTo>
                  <a:pt x="2822" y="349"/>
                </a:lnTo>
                <a:lnTo>
                  <a:pt x="2818" y="349"/>
                </a:lnTo>
                <a:lnTo>
                  <a:pt x="2815" y="346"/>
                </a:lnTo>
                <a:lnTo>
                  <a:pt x="2804" y="339"/>
                </a:lnTo>
                <a:lnTo>
                  <a:pt x="2797" y="335"/>
                </a:lnTo>
                <a:lnTo>
                  <a:pt x="2794" y="342"/>
                </a:lnTo>
                <a:lnTo>
                  <a:pt x="2794" y="346"/>
                </a:lnTo>
                <a:lnTo>
                  <a:pt x="2787" y="353"/>
                </a:lnTo>
                <a:lnTo>
                  <a:pt x="2787" y="356"/>
                </a:lnTo>
                <a:lnTo>
                  <a:pt x="2797" y="356"/>
                </a:lnTo>
                <a:lnTo>
                  <a:pt x="2815" y="363"/>
                </a:lnTo>
                <a:lnTo>
                  <a:pt x="2808" y="370"/>
                </a:lnTo>
                <a:lnTo>
                  <a:pt x="2797" y="394"/>
                </a:lnTo>
                <a:lnTo>
                  <a:pt x="2787" y="419"/>
                </a:lnTo>
                <a:lnTo>
                  <a:pt x="2769" y="468"/>
                </a:lnTo>
                <a:lnTo>
                  <a:pt x="2755" y="499"/>
                </a:lnTo>
                <a:lnTo>
                  <a:pt x="2752" y="509"/>
                </a:lnTo>
                <a:lnTo>
                  <a:pt x="2738" y="509"/>
                </a:lnTo>
                <a:lnTo>
                  <a:pt x="2724" y="509"/>
                </a:lnTo>
                <a:lnTo>
                  <a:pt x="2710" y="513"/>
                </a:lnTo>
                <a:lnTo>
                  <a:pt x="2696" y="520"/>
                </a:lnTo>
                <a:lnTo>
                  <a:pt x="2696" y="523"/>
                </a:lnTo>
                <a:lnTo>
                  <a:pt x="2696" y="537"/>
                </a:lnTo>
                <a:lnTo>
                  <a:pt x="2696" y="555"/>
                </a:lnTo>
                <a:lnTo>
                  <a:pt x="2689" y="638"/>
                </a:lnTo>
                <a:lnTo>
                  <a:pt x="2686" y="691"/>
                </a:lnTo>
                <a:lnTo>
                  <a:pt x="2679" y="719"/>
                </a:lnTo>
                <a:lnTo>
                  <a:pt x="2675" y="722"/>
                </a:lnTo>
                <a:lnTo>
                  <a:pt x="2665" y="722"/>
                </a:lnTo>
                <a:lnTo>
                  <a:pt x="2640" y="726"/>
                </a:lnTo>
                <a:lnTo>
                  <a:pt x="2630" y="733"/>
                </a:lnTo>
                <a:lnTo>
                  <a:pt x="2612" y="746"/>
                </a:lnTo>
                <a:lnTo>
                  <a:pt x="2591" y="771"/>
                </a:lnTo>
                <a:lnTo>
                  <a:pt x="2584" y="774"/>
                </a:lnTo>
                <a:lnTo>
                  <a:pt x="2574" y="778"/>
                </a:lnTo>
                <a:lnTo>
                  <a:pt x="2546" y="792"/>
                </a:lnTo>
                <a:lnTo>
                  <a:pt x="2518" y="809"/>
                </a:lnTo>
                <a:lnTo>
                  <a:pt x="2497" y="834"/>
                </a:lnTo>
                <a:lnTo>
                  <a:pt x="2483" y="851"/>
                </a:lnTo>
                <a:lnTo>
                  <a:pt x="2476" y="868"/>
                </a:lnTo>
                <a:lnTo>
                  <a:pt x="2469" y="879"/>
                </a:lnTo>
                <a:lnTo>
                  <a:pt x="2462" y="879"/>
                </a:lnTo>
                <a:lnTo>
                  <a:pt x="2455" y="879"/>
                </a:lnTo>
                <a:lnTo>
                  <a:pt x="2448" y="882"/>
                </a:lnTo>
                <a:lnTo>
                  <a:pt x="2386" y="924"/>
                </a:lnTo>
                <a:lnTo>
                  <a:pt x="2326" y="963"/>
                </a:lnTo>
                <a:lnTo>
                  <a:pt x="2173" y="1064"/>
                </a:lnTo>
                <a:lnTo>
                  <a:pt x="2121" y="1099"/>
                </a:lnTo>
                <a:lnTo>
                  <a:pt x="2058" y="1133"/>
                </a:lnTo>
                <a:lnTo>
                  <a:pt x="1918" y="1227"/>
                </a:lnTo>
                <a:lnTo>
                  <a:pt x="1877" y="1259"/>
                </a:lnTo>
                <a:lnTo>
                  <a:pt x="1838" y="1294"/>
                </a:lnTo>
                <a:lnTo>
                  <a:pt x="1786" y="1346"/>
                </a:lnTo>
                <a:lnTo>
                  <a:pt x="1723" y="1388"/>
                </a:lnTo>
                <a:lnTo>
                  <a:pt x="1678" y="1412"/>
                </a:lnTo>
                <a:lnTo>
                  <a:pt x="1660" y="1426"/>
                </a:lnTo>
                <a:lnTo>
                  <a:pt x="1646" y="1440"/>
                </a:lnTo>
                <a:lnTo>
                  <a:pt x="1643" y="1451"/>
                </a:lnTo>
                <a:lnTo>
                  <a:pt x="1636" y="1471"/>
                </a:lnTo>
                <a:lnTo>
                  <a:pt x="1622" y="1489"/>
                </a:lnTo>
                <a:lnTo>
                  <a:pt x="1605" y="1513"/>
                </a:lnTo>
                <a:lnTo>
                  <a:pt x="1591" y="1520"/>
                </a:lnTo>
                <a:lnTo>
                  <a:pt x="1573" y="1538"/>
                </a:lnTo>
                <a:lnTo>
                  <a:pt x="1559" y="1555"/>
                </a:lnTo>
                <a:lnTo>
                  <a:pt x="1545" y="1576"/>
                </a:lnTo>
                <a:lnTo>
                  <a:pt x="1528" y="1600"/>
                </a:lnTo>
                <a:lnTo>
                  <a:pt x="1521" y="1604"/>
                </a:lnTo>
                <a:lnTo>
                  <a:pt x="1517" y="1607"/>
                </a:lnTo>
                <a:lnTo>
                  <a:pt x="1503" y="1625"/>
                </a:lnTo>
                <a:lnTo>
                  <a:pt x="1496" y="1649"/>
                </a:lnTo>
                <a:lnTo>
                  <a:pt x="1493" y="1667"/>
                </a:lnTo>
                <a:lnTo>
                  <a:pt x="1479" y="1684"/>
                </a:lnTo>
                <a:lnTo>
                  <a:pt x="1465" y="1702"/>
                </a:lnTo>
                <a:lnTo>
                  <a:pt x="1444" y="1709"/>
                </a:lnTo>
                <a:lnTo>
                  <a:pt x="1413" y="1726"/>
                </a:lnTo>
                <a:lnTo>
                  <a:pt x="1395" y="1733"/>
                </a:lnTo>
                <a:lnTo>
                  <a:pt x="1381" y="1736"/>
                </a:lnTo>
                <a:lnTo>
                  <a:pt x="1357" y="1747"/>
                </a:lnTo>
                <a:lnTo>
                  <a:pt x="1333" y="1761"/>
                </a:lnTo>
                <a:lnTo>
                  <a:pt x="1326" y="1768"/>
                </a:lnTo>
                <a:lnTo>
                  <a:pt x="1322" y="1775"/>
                </a:lnTo>
                <a:lnTo>
                  <a:pt x="1312" y="1792"/>
                </a:lnTo>
                <a:lnTo>
                  <a:pt x="1298" y="1813"/>
                </a:lnTo>
                <a:lnTo>
                  <a:pt x="1287" y="1824"/>
                </a:lnTo>
                <a:lnTo>
                  <a:pt x="1284" y="1831"/>
                </a:lnTo>
                <a:lnTo>
                  <a:pt x="1284" y="1838"/>
                </a:lnTo>
                <a:lnTo>
                  <a:pt x="1287" y="1848"/>
                </a:lnTo>
                <a:lnTo>
                  <a:pt x="1291" y="1851"/>
                </a:lnTo>
                <a:lnTo>
                  <a:pt x="1284" y="1865"/>
                </a:lnTo>
                <a:lnTo>
                  <a:pt x="1266" y="1883"/>
                </a:lnTo>
                <a:lnTo>
                  <a:pt x="1245" y="1900"/>
                </a:lnTo>
                <a:lnTo>
                  <a:pt x="1238" y="1911"/>
                </a:lnTo>
                <a:lnTo>
                  <a:pt x="1228" y="1921"/>
                </a:lnTo>
                <a:lnTo>
                  <a:pt x="1228" y="1932"/>
                </a:lnTo>
                <a:lnTo>
                  <a:pt x="1221" y="1939"/>
                </a:lnTo>
                <a:lnTo>
                  <a:pt x="1172" y="1994"/>
                </a:lnTo>
                <a:lnTo>
                  <a:pt x="1151" y="2012"/>
                </a:lnTo>
                <a:lnTo>
                  <a:pt x="1127" y="2029"/>
                </a:lnTo>
                <a:lnTo>
                  <a:pt x="1082" y="2057"/>
                </a:lnTo>
                <a:lnTo>
                  <a:pt x="1040" y="2082"/>
                </a:lnTo>
                <a:lnTo>
                  <a:pt x="1158" y="2082"/>
                </a:lnTo>
                <a:lnTo>
                  <a:pt x="1162" y="2082"/>
                </a:lnTo>
                <a:lnTo>
                  <a:pt x="1169" y="2075"/>
                </a:lnTo>
                <a:lnTo>
                  <a:pt x="1190" y="2050"/>
                </a:lnTo>
                <a:lnTo>
                  <a:pt x="1204" y="2043"/>
                </a:lnTo>
                <a:lnTo>
                  <a:pt x="1228" y="2033"/>
                </a:lnTo>
                <a:lnTo>
                  <a:pt x="1256" y="2012"/>
                </a:lnTo>
                <a:lnTo>
                  <a:pt x="1273" y="1987"/>
                </a:lnTo>
                <a:lnTo>
                  <a:pt x="1305" y="1970"/>
                </a:lnTo>
                <a:lnTo>
                  <a:pt x="1319" y="1963"/>
                </a:lnTo>
                <a:lnTo>
                  <a:pt x="1329" y="1953"/>
                </a:lnTo>
                <a:lnTo>
                  <a:pt x="1333" y="1949"/>
                </a:lnTo>
                <a:lnTo>
                  <a:pt x="1340" y="1949"/>
                </a:lnTo>
                <a:lnTo>
                  <a:pt x="1336" y="1956"/>
                </a:lnTo>
                <a:lnTo>
                  <a:pt x="1333" y="1963"/>
                </a:lnTo>
                <a:lnTo>
                  <a:pt x="1336" y="1963"/>
                </a:lnTo>
                <a:lnTo>
                  <a:pt x="1343" y="1963"/>
                </a:lnTo>
                <a:lnTo>
                  <a:pt x="1354" y="1960"/>
                </a:lnTo>
                <a:lnTo>
                  <a:pt x="1360" y="1960"/>
                </a:lnTo>
                <a:lnTo>
                  <a:pt x="1371" y="1960"/>
                </a:lnTo>
                <a:lnTo>
                  <a:pt x="1381" y="1977"/>
                </a:lnTo>
                <a:lnTo>
                  <a:pt x="1388" y="1980"/>
                </a:lnTo>
                <a:lnTo>
                  <a:pt x="1395" y="1984"/>
                </a:lnTo>
                <a:lnTo>
                  <a:pt x="1395" y="1987"/>
                </a:lnTo>
                <a:lnTo>
                  <a:pt x="1402" y="1994"/>
                </a:lnTo>
                <a:lnTo>
                  <a:pt x="1406" y="2005"/>
                </a:lnTo>
                <a:lnTo>
                  <a:pt x="1406" y="2012"/>
                </a:lnTo>
                <a:lnTo>
                  <a:pt x="1406" y="2015"/>
                </a:lnTo>
                <a:lnTo>
                  <a:pt x="1409" y="2015"/>
                </a:lnTo>
                <a:lnTo>
                  <a:pt x="1420" y="2008"/>
                </a:lnTo>
                <a:lnTo>
                  <a:pt x="1430" y="2008"/>
                </a:lnTo>
                <a:lnTo>
                  <a:pt x="1437" y="2012"/>
                </a:lnTo>
                <a:lnTo>
                  <a:pt x="1448" y="2019"/>
                </a:lnTo>
                <a:lnTo>
                  <a:pt x="1458" y="2019"/>
                </a:lnTo>
                <a:lnTo>
                  <a:pt x="1469" y="2022"/>
                </a:lnTo>
                <a:lnTo>
                  <a:pt x="1472" y="2026"/>
                </a:lnTo>
                <a:lnTo>
                  <a:pt x="1476" y="2033"/>
                </a:lnTo>
                <a:lnTo>
                  <a:pt x="1479" y="2040"/>
                </a:lnTo>
                <a:lnTo>
                  <a:pt x="1493" y="2033"/>
                </a:lnTo>
                <a:lnTo>
                  <a:pt x="1510" y="2022"/>
                </a:lnTo>
                <a:lnTo>
                  <a:pt x="1517" y="2022"/>
                </a:lnTo>
                <a:lnTo>
                  <a:pt x="1528" y="2022"/>
                </a:lnTo>
                <a:lnTo>
                  <a:pt x="1542" y="2022"/>
                </a:lnTo>
                <a:lnTo>
                  <a:pt x="1549" y="2019"/>
                </a:lnTo>
                <a:lnTo>
                  <a:pt x="1545" y="2008"/>
                </a:lnTo>
                <a:lnTo>
                  <a:pt x="1552" y="1994"/>
                </a:lnTo>
                <a:lnTo>
                  <a:pt x="1556" y="1980"/>
                </a:lnTo>
                <a:lnTo>
                  <a:pt x="1559" y="1977"/>
                </a:lnTo>
                <a:lnTo>
                  <a:pt x="1566" y="1970"/>
                </a:lnTo>
                <a:lnTo>
                  <a:pt x="1570" y="1966"/>
                </a:lnTo>
                <a:lnTo>
                  <a:pt x="1563" y="1960"/>
                </a:lnTo>
                <a:lnTo>
                  <a:pt x="1563" y="1942"/>
                </a:lnTo>
                <a:lnTo>
                  <a:pt x="1563" y="1935"/>
                </a:lnTo>
                <a:lnTo>
                  <a:pt x="1570" y="1925"/>
                </a:lnTo>
                <a:lnTo>
                  <a:pt x="1570" y="1921"/>
                </a:lnTo>
                <a:lnTo>
                  <a:pt x="1563" y="1914"/>
                </a:lnTo>
                <a:lnTo>
                  <a:pt x="1559" y="1897"/>
                </a:lnTo>
                <a:lnTo>
                  <a:pt x="1559" y="1872"/>
                </a:lnTo>
                <a:lnTo>
                  <a:pt x="1556" y="1848"/>
                </a:lnTo>
                <a:lnTo>
                  <a:pt x="1559" y="1838"/>
                </a:lnTo>
                <a:lnTo>
                  <a:pt x="1566" y="1827"/>
                </a:lnTo>
                <a:lnTo>
                  <a:pt x="1573" y="1813"/>
                </a:lnTo>
                <a:lnTo>
                  <a:pt x="1573" y="1792"/>
                </a:lnTo>
                <a:lnTo>
                  <a:pt x="1587" y="1768"/>
                </a:lnTo>
                <a:lnTo>
                  <a:pt x="1601" y="1743"/>
                </a:lnTo>
                <a:lnTo>
                  <a:pt x="1629" y="1677"/>
                </a:lnTo>
                <a:lnTo>
                  <a:pt x="1639" y="1656"/>
                </a:lnTo>
                <a:lnTo>
                  <a:pt x="1650" y="1639"/>
                </a:lnTo>
                <a:lnTo>
                  <a:pt x="1664" y="1618"/>
                </a:lnTo>
                <a:lnTo>
                  <a:pt x="1671" y="1594"/>
                </a:lnTo>
                <a:lnTo>
                  <a:pt x="1678" y="1583"/>
                </a:lnTo>
                <a:lnTo>
                  <a:pt x="1688" y="1569"/>
                </a:lnTo>
                <a:lnTo>
                  <a:pt x="1702" y="1552"/>
                </a:lnTo>
                <a:lnTo>
                  <a:pt x="1730" y="1510"/>
                </a:lnTo>
                <a:lnTo>
                  <a:pt x="1741" y="1496"/>
                </a:lnTo>
                <a:lnTo>
                  <a:pt x="1755" y="1478"/>
                </a:lnTo>
                <a:lnTo>
                  <a:pt x="1782" y="1430"/>
                </a:lnTo>
                <a:lnTo>
                  <a:pt x="1814" y="1391"/>
                </a:lnTo>
                <a:lnTo>
                  <a:pt x="1835" y="1377"/>
                </a:lnTo>
                <a:lnTo>
                  <a:pt x="1842" y="1363"/>
                </a:lnTo>
                <a:lnTo>
                  <a:pt x="1845" y="1353"/>
                </a:lnTo>
                <a:lnTo>
                  <a:pt x="1842" y="1356"/>
                </a:lnTo>
                <a:lnTo>
                  <a:pt x="1838" y="1363"/>
                </a:lnTo>
                <a:lnTo>
                  <a:pt x="1835" y="1370"/>
                </a:lnTo>
                <a:lnTo>
                  <a:pt x="1824" y="1374"/>
                </a:lnTo>
                <a:lnTo>
                  <a:pt x="1810" y="1377"/>
                </a:lnTo>
                <a:lnTo>
                  <a:pt x="1803" y="1381"/>
                </a:lnTo>
                <a:lnTo>
                  <a:pt x="1800" y="1384"/>
                </a:lnTo>
                <a:lnTo>
                  <a:pt x="1786" y="1398"/>
                </a:lnTo>
                <a:lnTo>
                  <a:pt x="1782" y="1398"/>
                </a:lnTo>
                <a:lnTo>
                  <a:pt x="1786" y="1395"/>
                </a:lnTo>
                <a:lnTo>
                  <a:pt x="1793" y="1388"/>
                </a:lnTo>
                <a:lnTo>
                  <a:pt x="1807" y="1370"/>
                </a:lnTo>
                <a:lnTo>
                  <a:pt x="1821" y="1356"/>
                </a:lnTo>
                <a:lnTo>
                  <a:pt x="1845" y="1332"/>
                </a:lnTo>
                <a:lnTo>
                  <a:pt x="1824" y="1349"/>
                </a:lnTo>
                <a:lnTo>
                  <a:pt x="1807" y="1363"/>
                </a:lnTo>
                <a:lnTo>
                  <a:pt x="1779" y="1391"/>
                </a:lnTo>
                <a:lnTo>
                  <a:pt x="1761" y="1409"/>
                </a:lnTo>
                <a:lnTo>
                  <a:pt x="1758" y="1412"/>
                </a:lnTo>
                <a:lnTo>
                  <a:pt x="1758" y="1409"/>
                </a:lnTo>
                <a:lnTo>
                  <a:pt x="1758" y="1398"/>
                </a:lnTo>
                <a:lnTo>
                  <a:pt x="1765" y="1391"/>
                </a:lnTo>
                <a:lnTo>
                  <a:pt x="1772" y="1384"/>
                </a:lnTo>
                <a:lnTo>
                  <a:pt x="1782" y="1374"/>
                </a:lnTo>
                <a:lnTo>
                  <a:pt x="1786" y="1363"/>
                </a:lnTo>
                <a:lnTo>
                  <a:pt x="1789" y="1353"/>
                </a:lnTo>
                <a:lnTo>
                  <a:pt x="1800" y="1339"/>
                </a:lnTo>
                <a:lnTo>
                  <a:pt x="1817" y="1318"/>
                </a:lnTo>
                <a:lnTo>
                  <a:pt x="1877" y="1266"/>
                </a:lnTo>
                <a:lnTo>
                  <a:pt x="1897" y="1252"/>
                </a:lnTo>
                <a:lnTo>
                  <a:pt x="1943" y="1221"/>
                </a:lnTo>
                <a:lnTo>
                  <a:pt x="1960" y="1210"/>
                </a:lnTo>
                <a:lnTo>
                  <a:pt x="1974" y="1200"/>
                </a:lnTo>
                <a:lnTo>
                  <a:pt x="1992" y="1189"/>
                </a:lnTo>
                <a:lnTo>
                  <a:pt x="2013" y="1179"/>
                </a:lnTo>
                <a:lnTo>
                  <a:pt x="2016" y="1179"/>
                </a:lnTo>
                <a:lnTo>
                  <a:pt x="2020" y="1179"/>
                </a:lnTo>
                <a:lnTo>
                  <a:pt x="2030" y="1175"/>
                </a:lnTo>
                <a:lnTo>
                  <a:pt x="2040" y="1168"/>
                </a:lnTo>
                <a:lnTo>
                  <a:pt x="2054" y="1158"/>
                </a:lnTo>
                <a:lnTo>
                  <a:pt x="2068" y="1151"/>
                </a:lnTo>
                <a:lnTo>
                  <a:pt x="2117" y="1123"/>
                </a:lnTo>
                <a:lnTo>
                  <a:pt x="2121" y="1119"/>
                </a:lnTo>
                <a:lnTo>
                  <a:pt x="2124" y="1123"/>
                </a:lnTo>
                <a:lnTo>
                  <a:pt x="2142" y="1116"/>
                </a:lnTo>
                <a:lnTo>
                  <a:pt x="2159" y="1102"/>
                </a:lnTo>
                <a:lnTo>
                  <a:pt x="2180" y="1092"/>
                </a:lnTo>
                <a:lnTo>
                  <a:pt x="2201" y="1081"/>
                </a:lnTo>
                <a:lnTo>
                  <a:pt x="2215" y="1071"/>
                </a:lnTo>
                <a:lnTo>
                  <a:pt x="2257" y="1036"/>
                </a:lnTo>
                <a:lnTo>
                  <a:pt x="2312" y="1001"/>
                </a:lnTo>
                <a:lnTo>
                  <a:pt x="2319" y="1001"/>
                </a:lnTo>
                <a:lnTo>
                  <a:pt x="2319" y="1008"/>
                </a:lnTo>
                <a:lnTo>
                  <a:pt x="2319" y="1011"/>
                </a:lnTo>
                <a:lnTo>
                  <a:pt x="2312" y="1015"/>
                </a:lnTo>
                <a:lnTo>
                  <a:pt x="2302" y="1022"/>
                </a:lnTo>
                <a:lnTo>
                  <a:pt x="2288" y="1032"/>
                </a:lnTo>
                <a:lnTo>
                  <a:pt x="2264" y="1050"/>
                </a:lnTo>
                <a:lnTo>
                  <a:pt x="2243" y="1064"/>
                </a:lnTo>
                <a:lnTo>
                  <a:pt x="2218" y="1078"/>
                </a:lnTo>
                <a:lnTo>
                  <a:pt x="2190" y="1095"/>
                </a:lnTo>
                <a:lnTo>
                  <a:pt x="2156" y="1116"/>
                </a:lnTo>
                <a:lnTo>
                  <a:pt x="2135" y="1130"/>
                </a:lnTo>
                <a:lnTo>
                  <a:pt x="2128" y="1137"/>
                </a:lnTo>
                <a:lnTo>
                  <a:pt x="2117" y="1140"/>
                </a:lnTo>
                <a:lnTo>
                  <a:pt x="2114" y="1144"/>
                </a:lnTo>
                <a:lnTo>
                  <a:pt x="2114" y="1147"/>
                </a:lnTo>
                <a:lnTo>
                  <a:pt x="2114" y="1154"/>
                </a:lnTo>
                <a:lnTo>
                  <a:pt x="2100" y="1161"/>
                </a:lnTo>
                <a:lnTo>
                  <a:pt x="2089" y="1165"/>
                </a:lnTo>
                <a:lnTo>
                  <a:pt x="2082" y="1172"/>
                </a:lnTo>
                <a:lnTo>
                  <a:pt x="2072" y="1175"/>
                </a:lnTo>
                <a:lnTo>
                  <a:pt x="2065" y="1179"/>
                </a:lnTo>
                <a:lnTo>
                  <a:pt x="2058" y="1186"/>
                </a:lnTo>
                <a:lnTo>
                  <a:pt x="2051" y="1189"/>
                </a:lnTo>
                <a:lnTo>
                  <a:pt x="2044" y="1193"/>
                </a:lnTo>
                <a:lnTo>
                  <a:pt x="2030" y="1203"/>
                </a:lnTo>
                <a:lnTo>
                  <a:pt x="2023" y="1207"/>
                </a:lnTo>
                <a:lnTo>
                  <a:pt x="2013" y="1214"/>
                </a:lnTo>
                <a:lnTo>
                  <a:pt x="2002" y="1221"/>
                </a:lnTo>
                <a:lnTo>
                  <a:pt x="1992" y="1227"/>
                </a:lnTo>
                <a:lnTo>
                  <a:pt x="1950" y="1252"/>
                </a:lnTo>
                <a:lnTo>
                  <a:pt x="1932" y="1262"/>
                </a:lnTo>
                <a:lnTo>
                  <a:pt x="1929" y="1269"/>
                </a:lnTo>
                <a:lnTo>
                  <a:pt x="1922" y="1276"/>
                </a:lnTo>
                <a:lnTo>
                  <a:pt x="1915" y="1287"/>
                </a:lnTo>
                <a:lnTo>
                  <a:pt x="1894" y="1297"/>
                </a:lnTo>
                <a:lnTo>
                  <a:pt x="1870" y="1315"/>
                </a:lnTo>
                <a:lnTo>
                  <a:pt x="1856" y="1329"/>
                </a:lnTo>
                <a:lnTo>
                  <a:pt x="1866" y="1318"/>
                </a:lnTo>
                <a:lnTo>
                  <a:pt x="1884" y="1308"/>
                </a:lnTo>
                <a:lnTo>
                  <a:pt x="1911" y="1290"/>
                </a:lnTo>
                <a:lnTo>
                  <a:pt x="1936" y="1273"/>
                </a:lnTo>
                <a:lnTo>
                  <a:pt x="1943" y="1269"/>
                </a:lnTo>
                <a:lnTo>
                  <a:pt x="1950" y="1269"/>
                </a:lnTo>
                <a:lnTo>
                  <a:pt x="1981" y="1248"/>
                </a:lnTo>
                <a:lnTo>
                  <a:pt x="1992" y="1248"/>
                </a:lnTo>
                <a:lnTo>
                  <a:pt x="1999" y="1245"/>
                </a:lnTo>
                <a:lnTo>
                  <a:pt x="2002" y="1241"/>
                </a:lnTo>
                <a:lnTo>
                  <a:pt x="2027" y="1227"/>
                </a:lnTo>
                <a:lnTo>
                  <a:pt x="2033" y="1224"/>
                </a:lnTo>
                <a:lnTo>
                  <a:pt x="2044" y="1217"/>
                </a:lnTo>
                <a:lnTo>
                  <a:pt x="2058" y="1207"/>
                </a:lnTo>
                <a:lnTo>
                  <a:pt x="2068" y="1196"/>
                </a:lnTo>
                <a:lnTo>
                  <a:pt x="2082" y="1189"/>
                </a:lnTo>
                <a:lnTo>
                  <a:pt x="2093" y="1179"/>
                </a:lnTo>
                <a:lnTo>
                  <a:pt x="2107" y="1172"/>
                </a:lnTo>
                <a:lnTo>
                  <a:pt x="2121" y="1165"/>
                </a:lnTo>
                <a:lnTo>
                  <a:pt x="2131" y="1158"/>
                </a:lnTo>
                <a:lnTo>
                  <a:pt x="2135" y="1158"/>
                </a:lnTo>
                <a:lnTo>
                  <a:pt x="2135" y="1161"/>
                </a:lnTo>
                <a:lnTo>
                  <a:pt x="2124" y="1168"/>
                </a:lnTo>
                <a:lnTo>
                  <a:pt x="2100" y="1186"/>
                </a:lnTo>
                <a:lnTo>
                  <a:pt x="2093" y="1193"/>
                </a:lnTo>
                <a:lnTo>
                  <a:pt x="2082" y="1196"/>
                </a:lnTo>
                <a:lnTo>
                  <a:pt x="2075" y="1200"/>
                </a:lnTo>
                <a:lnTo>
                  <a:pt x="2075" y="1203"/>
                </a:lnTo>
                <a:lnTo>
                  <a:pt x="2054" y="1221"/>
                </a:lnTo>
                <a:lnTo>
                  <a:pt x="2044" y="1227"/>
                </a:lnTo>
                <a:lnTo>
                  <a:pt x="2030" y="1234"/>
                </a:lnTo>
                <a:lnTo>
                  <a:pt x="2016" y="1241"/>
                </a:lnTo>
                <a:lnTo>
                  <a:pt x="2006" y="1248"/>
                </a:lnTo>
                <a:lnTo>
                  <a:pt x="1988" y="1259"/>
                </a:lnTo>
                <a:lnTo>
                  <a:pt x="1974" y="1266"/>
                </a:lnTo>
                <a:lnTo>
                  <a:pt x="1957" y="1276"/>
                </a:lnTo>
                <a:lnTo>
                  <a:pt x="1950" y="1280"/>
                </a:lnTo>
                <a:lnTo>
                  <a:pt x="1950" y="1287"/>
                </a:lnTo>
                <a:lnTo>
                  <a:pt x="1957" y="1287"/>
                </a:lnTo>
                <a:lnTo>
                  <a:pt x="1964" y="1276"/>
                </a:lnTo>
                <a:lnTo>
                  <a:pt x="1974" y="1273"/>
                </a:lnTo>
                <a:lnTo>
                  <a:pt x="1988" y="1266"/>
                </a:lnTo>
                <a:lnTo>
                  <a:pt x="2009" y="1252"/>
                </a:lnTo>
                <a:lnTo>
                  <a:pt x="2033" y="1238"/>
                </a:lnTo>
                <a:lnTo>
                  <a:pt x="2089" y="1207"/>
                </a:lnTo>
                <a:lnTo>
                  <a:pt x="2190" y="1140"/>
                </a:lnTo>
                <a:lnTo>
                  <a:pt x="2243" y="1112"/>
                </a:lnTo>
                <a:lnTo>
                  <a:pt x="2267" y="1099"/>
                </a:lnTo>
                <a:lnTo>
                  <a:pt x="2281" y="1085"/>
                </a:lnTo>
                <a:lnTo>
                  <a:pt x="2295" y="1074"/>
                </a:lnTo>
                <a:lnTo>
                  <a:pt x="2326" y="1053"/>
                </a:lnTo>
                <a:lnTo>
                  <a:pt x="2368" y="1018"/>
                </a:lnTo>
                <a:lnTo>
                  <a:pt x="2452" y="966"/>
                </a:lnTo>
                <a:lnTo>
                  <a:pt x="2525" y="928"/>
                </a:lnTo>
                <a:lnTo>
                  <a:pt x="2546" y="914"/>
                </a:lnTo>
                <a:lnTo>
                  <a:pt x="2571" y="900"/>
                </a:lnTo>
                <a:lnTo>
                  <a:pt x="2602" y="875"/>
                </a:lnTo>
                <a:lnTo>
                  <a:pt x="2633" y="858"/>
                </a:lnTo>
                <a:lnTo>
                  <a:pt x="2679" y="837"/>
                </a:lnTo>
                <a:lnTo>
                  <a:pt x="2696" y="827"/>
                </a:lnTo>
                <a:lnTo>
                  <a:pt x="2710" y="816"/>
                </a:lnTo>
                <a:lnTo>
                  <a:pt x="2717" y="816"/>
                </a:lnTo>
                <a:lnTo>
                  <a:pt x="2727" y="820"/>
                </a:lnTo>
                <a:lnTo>
                  <a:pt x="2748" y="830"/>
                </a:lnTo>
                <a:lnTo>
                  <a:pt x="2752" y="830"/>
                </a:lnTo>
                <a:lnTo>
                  <a:pt x="2755" y="827"/>
                </a:lnTo>
                <a:lnTo>
                  <a:pt x="2759" y="820"/>
                </a:lnTo>
                <a:lnTo>
                  <a:pt x="2766" y="813"/>
                </a:lnTo>
                <a:lnTo>
                  <a:pt x="2776" y="809"/>
                </a:lnTo>
                <a:lnTo>
                  <a:pt x="2783" y="802"/>
                </a:lnTo>
                <a:lnTo>
                  <a:pt x="2783" y="788"/>
                </a:lnTo>
                <a:lnTo>
                  <a:pt x="2783" y="774"/>
                </a:lnTo>
                <a:lnTo>
                  <a:pt x="2790" y="757"/>
                </a:lnTo>
                <a:lnTo>
                  <a:pt x="2801" y="729"/>
                </a:lnTo>
                <a:lnTo>
                  <a:pt x="2818" y="687"/>
                </a:lnTo>
                <a:lnTo>
                  <a:pt x="2836" y="666"/>
                </a:lnTo>
                <a:lnTo>
                  <a:pt x="2846" y="656"/>
                </a:lnTo>
                <a:lnTo>
                  <a:pt x="2846" y="377"/>
                </a:lnTo>
                <a:lnTo>
                  <a:pt x="2846" y="356"/>
                </a:lnTo>
                <a:lnTo>
                  <a:pt x="2843" y="356"/>
                </a:lnTo>
                <a:lnTo>
                  <a:pt x="2839" y="356"/>
                </a:lnTo>
                <a:lnTo>
                  <a:pt x="2539" y="335"/>
                </a:lnTo>
                <a:lnTo>
                  <a:pt x="2546" y="339"/>
                </a:lnTo>
                <a:lnTo>
                  <a:pt x="2557" y="339"/>
                </a:lnTo>
                <a:lnTo>
                  <a:pt x="2577" y="332"/>
                </a:lnTo>
                <a:lnTo>
                  <a:pt x="2598" y="328"/>
                </a:lnTo>
                <a:lnTo>
                  <a:pt x="2616" y="325"/>
                </a:lnTo>
                <a:lnTo>
                  <a:pt x="2619" y="325"/>
                </a:lnTo>
                <a:lnTo>
                  <a:pt x="2619" y="321"/>
                </a:lnTo>
                <a:lnTo>
                  <a:pt x="2612" y="318"/>
                </a:lnTo>
                <a:lnTo>
                  <a:pt x="2616" y="314"/>
                </a:lnTo>
                <a:lnTo>
                  <a:pt x="2633" y="311"/>
                </a:lnTo>
                <a:lnTo>
                  <a:pt x="2651" y="314"/>
                </a:lnTo>
                <a:lnTo>
                  <a:pt x="2665" y="311"/>
                </a:lnTo>
                <a:lnTo>
                  <a:pt x="2633" y="307"/>
                </a:lnTo>
                <a:lnTo>
                  <a:pt x="2623" y="304"/>
                </a:lnTo>
                <a:lnTo>
                  <a:pt x="2609" y="300"/>
                </a:lnTo>
                <a:lnTo>
                  <a:pt x="2605" y="297"/>
                </a:lnTo>
                <a:lnTo>
                  <a:pt x="2602" y="293"/>
                </a:lnTo>
                <a:lnTo>
                  <a:pt x="2574" y="293"/>
                </a:lnTo>
                <a:lnTo>
                  <a:pt x="2539" y="293"/>
                </a:lnTo>
                <a:lnTo>
                  <a:pt x="2522" y="293"/>
                </a:lnTo>
                <a:lnTo>
                  <a:pt x="2511" y="293"/>
                </a:lnTo>
                <a:lnTo>
                  <a:pt x="2504" y="293"/>
                </a:lnTo>
                <a:lnTo>
                  <a:pt x="2501" y="293"/>
                </a:lnTo>
                <a:lnTo>
                  <a:pt x="2504" y="297"/>
                </a:lnTo>
                <a:lnTo>
                  <a:pt x="2501" y="297"/>
                </a:lnTo>
                <a:lnTo>
                  <a:pt x="2490" y="300"/>
                </a:lnTo>
                <a:lnTo>
                  <a:pt x="2483" y="300"/>
                </a:lnTo>
                <a:lnTo>
                  <a:pt x="2515" y="325"/>
                </a:lnTo>
                <a:lnTo>
                  <a:pt x="2529" y="332"/>
                </a:lnTo>
                <a:lnTo>
                  <a:pt x="2539" y="335"/>
                </a:lnTo>
                <a:lnTo>
                  <a:pt x="2839" y="356"/>
                </a:lnTo>
                <a:lnTo>
                  <a:pt x="2169" y="262"/>
                </a:lnTo>
                <a:lnTo>
                  <a:pt x="2187" y="262"/>
                </a:lnTo>
                <a:lnTo>
                  <a:pt x="2201" y="262"/>
                </a:lnTo>
                <a:lnTo>
                  <a:pt x="2208" y="258"/>
                </a:lnTo>
                <a:lnTo>
                  <a:pt x="2197" y="255"/>
                </a:lnTo>
                <a:lnTo>
                  <a:pt x="2183" y="255"/>
                </a:lnTo>
                <a:lnTo>
                  <a:pt x="2156" y="258"/>
                </a:lnTo>
                <a:lnTo>
                  <a:pt x="2128" y="258"/>
                </a:lnTo>
                <a:lnTo>
                  <a:pt x="2089" y="258"/>
                </a:lnTo>
                <a:lnTo>
                  <a:pt x="2058" y="258"/>
                </a:lnTo>
                <a:lnTo>
                  <a:pt x="2128" y="262"/>
                </a:lnTo>
                <a:lnTo>
                  <a:pt x="2169" y="262"/>
                </a:lnTo>
                <a:lnTo>
                  <a:pt x="2839" y="356"/>
                </a:lnTo>
                <a:lnTo>
                  <a:pt x="2225" y="262"/>
                </a:lnTo>
                <a:lnTo>
                  <a:pt x="2236" y="262"/>
                </a:lnTo>
                <a:lnTo>
                  <a:pt x="2222" y="255"/>
                </a:lnTo>
                <a:lnTo>
                  <a:pt x="2218" y="255"/>
                </a:lnTo>
                <a:lnTo>
                  <a:pt x="2222" y="262"/>
                </a:lnTo>
                <a:lnTo>
                  <a:pt x="2225" y="262"/>
                </a:lnTo>
                <a:lnTo>
                  <a:pt x="2839" y="356"/>
                </a:lnTo>
                <a:lnTo>
                  <a:pt x="1273" y="244"/>
                </a:lnTo>
                <a:lnTo>
                  <a:pt x="1280" y="255"/>
                </a:lnTo>
                <a:lnTo>
                  <a:pt x="1287" y="258"/>
                </a:lnTo>
                <a:lnTo>
                  <a:pt x="1308" y="258"/>
                </a:lnTo>
                <a:lnTo>
                  <a:pt x="1319" y="258"/>
                </a:lnTo>
                <a:lnTo>
                  <a:pt x="1326" y="262"/>
                </a:lnTo>
                <a:lnTo>
                  <a:pt x="1347" y="276"/>
                </a:lnTo>
                <a:lnTo>
                  <a:pt x="1360" y="276"/>
                </a:lnTo>
                <a:lnTo>
                  <a:pt x="1385" y="269"/>
                </a:lnTo>
                <a:lnTo>
                  <a:pt x="1402" y="269"/>
                </a:lnTo>
                <a:lnTo>
                  <a:pt x="1416" y="272"/>
                </a:lnTo>
                <a:lnTo>
                  <a:pt x="1434" y="276"/>
                </a:lnTo>
                <a:lnTo>
                  <a:pt x="1451" y="276"/>
                </a:lnTo>
                <a:lnTo>
                  <a:pt x="1486" y="276"/>
                </a:lnTo>
                <a:lnTo>
                  <a:pt x="1545" y="272"/>
                </a:lnTo>
                <a:lnTo>
                  <a:pt x="1622" y="265"/>
                </a:lnTo>
                <a:lnTo>
                  <a:pt x="1657" y="262"/>
                </a:lnTo>
                <a:lnTo>
                  <a:pt x="1685" y="258"/>
                </a:lnTo>
                <a:lnTo>
                  <a:pt x="1734" y="262"/>
                </a:lnTo>
                <a:lnTo>
                  <a:pt x="1786" y="262"/>
                </a:lnTo>
                <a:lnTo>
                  <a:pt x="1835" y="262"/>
                </a:lnTo>
                <a:lnTo>
                  <a:pt x="1849" y="265"/>
                </a:lnTo>
                <a:lnTo>
                  <a:pt x="1852" y="265"/>
                </a:lnTo>
                <a:lnTo>
                  <a:pt x="1849" y="262"/>
                </a:lnTo>
                <a:lnTo>
                  <a:pt x="1838" y="258"/>
                </a:lnTo>
                <a:lnTo>
                  <a:pt x="1842" y="258"/>
                </a:lnTo>
                <a:lnTo>
                  <a:pt x="1877" y="258"/>
                </a:lnTo>
                <a:lnTo>
                  <a:pt x="1856" y="255"/>
                </a:lnTo>
                <a:lnTo>
                  <a:pt x="1845" y="251"/>
                </a:lnTo>
                <a:lnTo>
                  <a:pt x="1828" y="251"/>
                </a:lnTo>
                <a:lnTo>
                  <a:pt x="1824" y="251"/>
                </a:lnTo>
                <a:lnTo>
                  <a:pt x="1828" y="248"/>
                </a:lnTo>
                <a:lnTo>
                  <a:pt x="1852" y="244"/>
                </a:lnTo>
                <a:lnTo>
                  <a:pt x="1821" y="241"/>
                </a:lnTo>
                <a:lnTo>
                  <a:pt x="1800" y="241"/>
                </a:lnTo>
                <a:lnTo>
                  <a:pt x="1775" y="241"/>
                </a:lnTo>
                <a:lnTo>
                  <a:pt x="1737" y="241"/>
                </a:lnTo>
                <a:lnTo>
                  <a:pt x="1709" y="241"/>
                </a:lnTo>
                <a:lnTo>
                  <a:pt x="1674" y="248"/>
                </a:lnTo>
                <a:lnTo>
                  <a:pt x="1653" y="255"/>
                </a:lnTo>
                <a:lnTo>
                  <a:pt x="1619" y="258"/>
                </a:lnTo>
                <a:lnTo>
                  <a:pt x="1580" y="258"/>
                </a:lnTo>
                <a:lnTo>
                  <a:pt x="1535" y="258"/>
                </a:lnTo>
                <a:lnTo>
                  <a:pt x="1514" y="262"/>
                </a:lnTo>
                <a:lnTo>
                  <a:pt x="1496" y="265"/>
                </a:lnTo>
                <a:lnTo>
                  <a:pt x="1472" y="262"/>
                </a:lnTo>
                <a:lnTo>
                  <a:pt x="1458" y="262"/>
                </a:lnTo>
                <a:lnTo>
                  <a:pt x="1444" y="258"/>
                </a:lnTo>
                <a:lnTo>
                  <a:pt x="1420" y="251"/>
                </a:lnTo>
                <a:lnTo>
                  <a:pt x="1406" y="248"/>
                </a:lnTo>
                <a:lnTo>
                  <a:pt x="1378" y="251"/>
                </a:lnTo>
                <a:lnTo>
                  <a:pt x="1357" y="248"/>
                </a:lnTo>
                <a:lnTo>
                  <a:pt x="1340" y="244"/>
                </a:lnTo>
                <a:lnTo>
                  <a:pt x="1305" y="231"/>
                </a:lnTo>
                <a:lnTo>
                  <a:pt x="1294" y="227"/>
                </a:lnTo>
                <a:lnTo>
                  <a:pt x="1287" y="224"/>
                </a:lnTo>
                <a:lnTo>
                  <a:pt x="1277" y="217"/>
                </a:lnTo>
                <a:lnTo>
                  <a:pt x="1277" y="220"/>
                </a:lnTo>
                <a:lnTo>
                  <a:pt x="1280" y="227"/>
                </a:lnTo>
                <a:lnTo>
                  <a:pt x="1284" y="231"/>
                </a:lnTo>
                <a:lnTo>
                  <a:pt x="1287" y="231"/>
                </a:lnTo>
                <a:lnTo>
                  <a:pt x="1284" y="234"/>
                </a:lnTo>
                <a:lnTo>
                  <a:pt x="1280" y="238"/>
                </a:lnTo>
                <a:lnTo>
                  <a:pt x="1277" y="238"/>
                </a:lnTo>
                <a:lnTo>
                  <a:pt x="1270" y="231"/>
                </a:lnTo>
                <a:lnTo>
                  <a:pt x="1266" y="231"/>
                </a:lnTo>
                <a:lnTo>
                  <a:pt x="1263" y="231"/>
                </a:lnTo>
                <a:lnTo>
                  <a:pt x="1266" y="238"/>
                </a:lnTo>
                <a:lnTo>
                  <a:pt x="1273" y="244"/>
                </a:lnTo>
                <a:lnTo>
                  <a:pt x="2839" y="356"/>
                </a:lnTo>
                <a:lnTo>
                  <a:pt x="883" y="98"/>
                </a:lnTo>
                <a:lnTo>
                  <a:pt x="869" y="91"/>
                </a:lnTo>
                <a:lnTo>
                  <a:pt x="855" y="84"/>
                </a:lnTo>
                <a:lnTo>
                  <a:pt x="830" y="81"/>
                </a:lnTo>
                <a:lnTo>
                  <a:pt x="816" y="77"/>
                </a:lnTo>
                <a:lnTo>
                  <a:pt x="810" y="74"/>
                </a:lnTo>
                <a:lnTo>
                  <a:pt x="806" y="70"/>
                </a:lnTo>
                <a:lnTo>
                  <a:pt x="806" y="63"/>
                </a:lnTo>
                <a:lnTo>
                  <a:pt x="810" y="60"/>
                </a:lnTo>
                <a:lnTo>
                  <a:pt x="823" y="63"/>
                </a:lnTo>
                <a:lnTo>
                  <a:pt x="841" y="63"/>
                </a:lnTo>
                <a:lnTo>
                  <a:pt x="844" y="67"/>
                </a:lnTo>
                <a:lnTo>
                  <a:pt x="848" y="67"/>
                </a:lnTo>
                <a:lnTo>
                  <a:pt x="841" y="63"/>
                </a:lnTo>
                <a:lnTo>
                  <a:pt x="830" y="56"/>
                </a:lnTo>
                <a:lnTo>
                  <a:pt x="813" y="49"/>
                </a:lnTo>
                <a:lnTo>
                  <a:pt x="799" y="46"/>
                </a:lnTo>
                <a:lnTo>
                  <a:pt x="778" y="39"/>
                </a:lnTo>
                <a:lnTo>
                  <a:pt x="761" y="35"/>
                </a:lnTo>
                <a:lnTo>
                  <a:pt x="754" y="28"/>
                </a:lnTo>
                <a:lnTo>
                  <a:pt x="743" y="18"/>
                </a:lnTo>
                <a:lnTo>
                  <a:pt x="729" y="11"/>
                </a:lnTo>
                <a:lnTo>
                  <a:pt x="691" y="0"/>
                </a:lnTo>
                <a:lnTo>
                  <a:pt x="534" y="0"/>
                </a:lnTo>
                <a:lnTo>
                  <a:pt x="555" y="7"/>
                </a:lnTo>
                <a:lnTo>
                  <a:pt x="572" y="14"/>
                </a:lnTo>
                <a:lnTo>
                  <a:pt x="583" y="14"/>
                </a:lnTo>
                <a:lnTo>
                  <a:pt x="600" y="18"/>
                </a:lnTo>
                <a:lnTo>
                  <a:pt x="625" y="25"/>
                </a:lnTo>
                <a:lnTo>
                  <a:pt x="646" y="35"/>
                </a:lnTo>
                <a:lnTo>
                  <a:pt x="674" y="53"/>
                </a:lnTo>
                <a:lnTo>
                  <a:pt x="684" y="60"/>
                </a:lnTo>
                <a:lnTo>
                  <a:pt x="691" y="63"/>
                </a:lnTo>
                <a:lnTo>
                  <a:pt x="736" y="74"/>
                </a:lnTo>
                <a:lnTo>
                  <a:pt x="775" y="84"/>
                </a:lnTo>
                <a:lnTo>
                  <a:pt x="789" y="95"/>
                </a:lnTo>
                <a:lnTo>
                  <a:pt x="803" y="105"/>
                </a:lnTo>
                <a:lnTo>
                  <a:pt x="813" y="109"/>
                </a:lnTo>
                <a:lnTo>
                  <a:pt x="796" y="91"/>
                </a:lnTo>
                <a:lnTo>
                  <a:pt x="806" y="91"/>
                </a:lnTo>
                <a:lnTo>
                  <a:pt x="813" y="98"/>
                </a:lnTo>
                <a:lnTo>
                  <a:pt x="823" y="105"/>
                </a:lnTo>
                <a:lnTo>
                  <a:pt x="834" y="105"/>
                </a:lnTo>
                <a:lnTo>
                  <a:pt x="823" y="102"/>
                </a:lnTo>
                <a:lnTo>
                  <a:pt x="816" y="91"/>
                </a:lnTo>
                <a:lnTo>
                  <a:pt x="823" y="88"/>
                </a:lnTo>
                <a:lnTo>
                  <a:pt x="841" y="88"/>
                </a:lnTo>
                <a:lnTo>
                  <a:pt x="844" y="88"/>
                </a:lnTo>
                <a:lnTo>
                  <a:pt x="869" y="95"/>
                </a:lnTo>
                <a:lnTo>
                  <a:pt x="883" y="102"/>
                </a:lnTo>
                <a:lnTo>
                  <a:pt x="890" y="109"/>
                </a:lnTo>
                <a:lnTo>
                  <a:pt x="897" y="112"/>
                </a:lnTo>
                <a:lnTo>
                  <a:pt x="914" y="116"/>
                </a:lnTo>
                <a:lnTo>
                  <a:pt x="956" y="122"/>
                </a:lnTo>
                <a:lnTo>
                  <a:pt x="918" y="112"/>
                </a:lnTo>
                <a:lnTo>
                  <a:pt x="897" y="105"/>
                </a:lnTo>
                <a:lnTo>
                  <a:pt x="883" y="98"/>
                </a:lnTo>
                <a:lnTo>
                  <a:pt x="2839" y="356"/>
                </a:lnTo>
                <a:lnTo>
                  <a:pt x="1329" y="795"/>
                </a:lnTo>
                <a:lnTo>
                  <a:pt x="1319" y="799"/>
                </a:lnTo>
                <a:lnTo>
                  <a:pt x="1308" y="802"/>
                </a:lnTo>
                <a:lnTo>
                  <a:pt x="1301" y="820"/>
                </a:lnTo>
                <a:lnTo>
                  <a:pt x="1301" y="830"/>
                </a:lnTo>
                <a:lnTo>
                  <a:pt x="1305" y="834"/>
                </a:lnTo>
                <a:lnTo>
                  <a:pt x="1308" y="837"/>
                </a:lnTo>
                <a:lnTo>
                  <a:pt x="1315" y="837"/>
                </a:lnTo>
                <a:lnTo>
                  <a:pt x="1319" y="841"/>
                </a:lnTo>
                <a:lnTo>
                  <a:pt x="1322" y="841"/>
                </a:lnTo>
                <a:lnTo>
                  <a:pt x="1333" y="834"/>
                </a:lnTo>
                <a:lnTo>
                  <a:pt x="1340" y="827"/>
                </a:lnTo>
                <a:lnTo>
                  <a:pt x="1343" y="820"/>
                </a:lnTo>
                <a:lnTo>
                  <a:pt x="1343" y="813"/>
                </a:lnTo>
                <a:lnTo>
                  <a:pt x="1343" y="799"/>
                </a:lnTo>
                <a:lnTo>
                  <a:pt x="1340" y="792"/>
                </a:lnTo>
                <a:lnTo>
                  <a:pt x="1333" y="792"/>
                </a:lnTo>
                <a:lnTo>
                  <a:pt x="1329" y="795"/>
                </a:lnTo>
                <a:lnTo>
                  <a:pt x="2839" y="356"/>
                </a:lnTo>
                <a:lnTo>
                  <a:pt x="1214" y="956"/>
                </a:lnTo>
                <a:lnTo>
                  <a:pt x="1231" y="949"/>
                </a:lnTo>
                <a:lnTo>
                  <a:pt x="1231" y="938"/>
                </a:lnTo>
                <a:lnTo>
                  <a:pt x="1238" y="928"/>
                </a:lnTo>
                <a:lnTo>
                  <a:pt x="1249" y="921"/>
                </a:lnTo>
                <a:lnTo>
                  <a:pt x="1252" y="914"/>
                </a:lnTo>
                <a:lnTo>
                  <a:pt x="1256" y="903"/>
                </a:lnTo>
                <a:lnTo>
                  <a:pt x="1252" y="896"/>
                </a:lnTo>
                <a:lnTo>
                  <a:pt x="1245" y="900"/>
                </a:lnTo>
                <a:lnTo>
                  <a:pt x="1231" y="907"/>
                </a:lnTo>
                <a:lnTo>
                  <a:pt x="1221" y="921"/>
                </a:lnTo>
                <a:lnTo>
                  <a:pt x="1218" y="931"/>
                </a:lnTo>
                <a:lnTo>
                  <a:pt x="1211" y="935"/>
                </a:lnTo>
                <a:lnTo>
                  <a:pt x="1207" y="945"/>
                </a:lnTo>
                <a:lnTo>
                  <a:pt x="1207" y="952"/>
                </a:lnTo>
                <a:lnTo>
                  <a:pt x="1211" y="956"/>
                </a:lnTo>
                <a:lnTo>
                  <a:pt x="1214" y="956"/>
                </a:lnTo>
                <a:lnTo>
                  <a:pt x="2839" y="356"/>
                </a:lnTo>
                <a:lnTo>
                  <a:pt x="1200" y="966"/>
                </a:lnTo>
                <a:lnTo>
                  <a:pt x="1204" y="959"/>
                </a:lnTo>
                <a:lnTo>
                  <a:pt x="1200" y="959"/>
                </a:lnTo>
                <a:lnTo>
                  <a:pt x="1193" y="963"/>
                </a:lnTo>
                <a:lnTo>
                  <a:pt x="1193" y="966"/>
                </a:lnTo>
                <a:lnTo>
                  <a:pt x="1197" y="970"/>
                </a:lnTo>
                <a:lnTo>
                  <a:pt x="1200" y="966"/>
                </a:lnTo>
                <a:lnTo>
                  <a:pt x="2839" y="356"/>
                </a:lnTo>
                <a:lnTo>
                  <a:pt x="1085" y="942"/>
                </a:lnTo>
                <a:lnTo>
                  <a:pt x="1082" y="935"/>
                </a:lnTo>
                <a:lnTo>
                  <a:pt x="1078" y="928"/>
                </a:lnTo>
                <a:lnTo>
                  <a:pt x="1075" y="928"/>
                </a:lnTo>
                <a:lnTo>
                  <a:pt x="1071" y="931"/>
                </a:lnTo>
                <a:lnTo>
                  <a:pt x="1075" y="938"/>
                </a:lnTo>
                <a:lnTo>
                  <a:pt x="1078" y="945"/>
                </a:lnTo>
                <a:lnTo>
                  <a:pt x="1082" y="945"/>
                </a:lnTo>
                <a:lnTo>
                  <a:pt x="1085" y="942"/>
                </a:lnTo>
                <a:lnTo>
                  <a:pt x="2839" y="356"/>
                </a:lnTo>
                <a:lnTo>
                  <a:pt x="1095" y="1088"/>
                </a:lnTo>
                <a:lnTo>
                  <a:pt x="1102" y="1081"/>
                </a:lnTo>
                <a:lnTo>
                  <a:pt x="1106" y="1074"/>
                </a:lnTo>
                <a:lnTo>
                  <a:pt x="1106" y="1071"/>
                </a:lnTo>
                <a:lnTo>
                  <a:pt x="1102" y="1067"/>
                </a:lnTo>
                <a:lnTo>
                  <a:pt x="1099" y="1074"/>
                </a:lnTo>
                <a:lnTo>
                  <a:pt x="1095" y="1078"/>
                </a:lnTo>
                <a:lnTo>
                  <a:pt x="1092" y="1088"/>
                </a:lnTo>
                <a:lnTo>
                  <a:pt x="1095" y="1088"/>
                </a:lnTo>
                <a:lnTo>
                  <a:pt x="2839" y="356"/>
                </a:lnTo>
                <a:lnTo>
                  <a:pt x="1116" y="1064"/>
                </a:lnTo>
                <a:lnTo>
                  <a:pt x="1120" y="1053"/>
                </a:lnTo>
                <a:lnTo>
                  <a:pt x="1116" y="1057"/>
                </a:lnTo>
                <a:lnTo>
                  <a:pt x="1113" y="1067"/>
                </a:lnTo>
                <a:lnTo>
                  <a:pt x="1116" y="1064"/>
                </a:lnTo>
                <a:lnTo>
                  <a:pt x="2839" y="356"/>
                </a:lnTo>
                <a:lnTo>
                  <a:pt x="1054" y="1123"/>
                </a:lnTo>
                <a:lnTo>
                  <a:pt x="1061" y="1112"/>
                </a:lnTo>
                <a:lnTo>
                  <a:pt x="1057" y="1112"/>
                </a:lnTo>
                <a:lnTo>
                  <a:pt x="1050" y="1119"/>
                </a:lnTo>
                <a:lnTo>
                  <a:pt x="1043" y="1123"/>
                </a:lnTo>
                <a:lnTo>
                  <a:pt x="1036" y="1126"/>
                </a:lnTo>
                <a:lnTo>
                  <a:pt x="1033" y="1133"/>
                </a:lnTo>
                <a:lnTo>
                  <a:pt x="1036" y="1144"/>
                </a:lnTo>
                <a:lnTo>
                  <a:pt x="1036" y="1147"/>
                </a:lnTo>
                <a:lnTo>
                  <a:pt x="1043" y="1144"/>
                </a:lnTo>
                <a:lnTo>
                  <a:pt x="1050" y="1133"/>
                </a:lnTo>
                <a:lnTo>
                  <a:pt x="1054" y="1123"/>
                </a:lnTo>
                <a:lnTo>
                  <a:pt x="2839" y="356"/>
                </a:lnTo>
                <a:lnTo>
                  <a:pt x="991" y="1186"/>
                </a:lnTo>
                <a:lnTo>
                  <a:pt x="980" y="1193"/>
                </a:lnTo>
                <a:lnTo>
                  <a:pt x="980" y="1196"/>
                </a:lnTo>
                <a:lnTo>
                  <a:pt x="991" y="1189"/>
                </a:lnTo>
                <a:lnTo>
                  <a:pt x="994" y="1186"/>
                </a:lnTo>
                <a:lnTo>
                  <a:pt x="991" y="1186"/>
                </a:lnTo>
                <a:lnTo>
                  <a:pt x="2839" y="356"/>
                </a:lnTo>
                <a:lnTo>
                  <a:pt x="959" y="1207"/>
                </a:lnTo>
                <a:lnTo>
                  <a:pt x="956" y="1217"/>
                </a:lnTo>
                <a:lnTo>
                  <a:pt x="956" y="1221"/>
                </a:lnTo>
                <a:lnTo>
                  <a:pt x="959" y="1217"/>
                </a:lnTo>
                <a:lnTo>
                  <a:pt x="966" y="1210"/>
                </a:lnTo>
                <a:lnTo>
                  <a:pt x="970" y="1203"/>
                </a:lnTo>
                <a:lnTo>
                  <a:pt x="970" y="1200"/>
                </a:lnTo>
                <a:lnTo>
                  <a:pt x="966" y="1200"/>
                </a:lnTo>
                <a:lnTo>
                  <a:pt x="959" y="1207"/>
                </a:lnTo>
                <a:lnTo>
                  <a:pt x="2839" y="356"/>
                </a:lnTo>
                <a:lnTo>
                  <a:pt x="911" y="1276"/>
                </a:lnTo>
                <a:lnTo>
                  <a:pt x="904" y="1273"/>
                </a:lnTo>
                <a:lnTo>
                  <a:pt x="897" y="1280"/>
                </a:lnTo>
                <a:lnTo>
                  <a:pt x="893" y="1290"/>
                </a:lnTo>
                <a:lnTo>
                  <a:pt x="897" y="1294"/>
                </a:lnTo>
                <a:lnTo>
                  <a:pt x="900" y="1290"/>
                </a:lnTo>
                <a:lnTo>
                  <a:pt x="911" y="1280"/>
                </a:lnTo>
                <a:lnTo>
                  <a:pt x="914" y="1276"/>
                </a:lnTo>
                <a:lnTo>
                  <a:pt x="911" y="1276"/>
                </a:lnTo>
                <a:lnTo>
                  <a:pt x="2839" y="356"/>
                </a:lnTo>
                <a:lnTo>
                  <a:pt x="876" y="1304"/>
                </a:lnTo>
                <a:lnTo>
                  <a:pt x="872" y="1308"/>
                </a:lnTo>
                <a:lnTo>
                  <a:pt x="869" y="1311"/>
                </a:lnTo>
                <a:lnTo>
                  <a:pt x="869" y="1315"/>
                </a:lnTo>
                <a:lnTo>
                  <a:pt x="872" y="1315"/>
                </a:lnTo>
                <a:lnTo>
                  <a:pt x="879" y="1308"/>
                </a:lnTo>
                <a:lnTo>
                  <a:pt x="879" y="1304"/>
                </a:lnTo>
                <a:lnTo>
                  <a:pt x="876" y="1304"/>
                </a:lnTo>
                <a:lnTo>
                  <a:pt x="2839" y="356"/>
                </a:lnTo>
                <a:lnTo>
                  <a:pt x="785" y="1395"/>
                </a:lnTo>
                <a:lnTo>
                  <a:pt x="785" y="1405"/>
                </a:lnTo>
                <a:lnTo>
                  <a:pt x="789" y="1405"/>
                </a:lnTo>
                <a:lnTo>
                  <a:pt x="789" y="1395"/>
                </a:lnTo>
                <a:lnTo>
                  <a:pt x="785" y="1395"/>
                </a:lnTo>
                <a:lnTo>
                  <a:pt x="2839" y="356"/>
                </a:lnTo>
                <a:lnTo>
                  <a:pt x="653" y="1534"/>
                </a:lnTo>
                <a:lnTo>
                  <a:pt x="642" y="1538"/>
                </a:lnTo>
                <a:lnTo>
                  <a:pt x="639" y="1545"/>
                </a:lnTo>
                <a:lnTo>
                  <a:pt x="635" y="1552"/>
                </a:lnTo>
                <a:lnTo>
                  <a:pt x="635" y="1555"/>
                </a:lnTo>
                <a:lnTo>
                  <a:pt x="639" y="1559"/>
                </a:lnTo>
                <a:lnTo>
                  <a:pt x="646" y="1555"/>
                </a:lnTo>
                <a:lnTo>
                  <a:pt x="653" y="1545"/>
                </a:lnTo>
                <a:lnTo>
                  <a:pt x="660" y="1534"/>
                </a:lnTo>
                <a:lnTo>
                  <a:pt x="653" y="1534"/>
                </a:lnTo>
                <a:lnTo>
                  <a:pt x="2839" y="356"/>
                </a:lnTo>
                <a:lnTo>
                  <a:pt x="621" y="1555"/>
                </a:lnTo>
                <a:lnTo>
                  <a:pt x="614" y="1559"/>
                </a:lnTo>
                <a:lnTo>
                  <a:pt x="604" y="1566"/>
                </a:lnTo>
                <a:lnTo>
                  <a:pt x="593" y="1580"/>
                </a:lnTo>
                <a:lnTo>
                  <a:pt x="600" y="1580"/>
                </a:lnTo>
                <a:lnTo>
                  <a:pt x="611" y="1576"/>
                </a:lnTo>
                <a:lnTo>
                  <a:pt x="621" y="1566"/>
                </a:lnTo>
                <a:lnTo>
                  <a:pt x="625" y="1559"/>
                </a:lnTo>
                <a:lnTo>
                  <a:pt x="625" y="1555"/>
                </a:lnTo>
                <a:lnTo>
                  <a:pt x="621" y="1555"/>
                </a:lnTo>
                <a:lnTo>
                  <a:pt x="2839" y="356"/>
                </a:lnTo>
                <a:lnTo>
                  <a:pt x="642" y="1377"/>
                </a:lnTo>
                <a:lnTo>
                  <a:pt x="646" y="1374"/>
                </a:lnTo>
                <a:lnTo>
                  <a:pt x="642" y="1367"/>
                </a:lnTo>
                <a:lnTo>
                  <a:pt x="639" y="1367"/>
                </a:lnTo>
                <a:lnTo>
                  <a:pt x="635" y="1367"/>
                </a:lnTo>
                <a:lnTo>
                  <a:pt x="632" y="1374"/>
                </a:lnTo>
                <a:lnTo>
                  <a:pt x="635" y="1377"/>
                </a:lnTo>
                <a:lnTo>
                  <a:pt x="639" y="1377"/>
                </a:lnTo>
                <a:lnTo>
                  <a:pt x="642" y="1377"/>
                </a:lnTo>
                <a:lnTo>
                  <a:pt x="2839" y="356"/>
                </a:lnTo>
                <a:lnTo>
                  <a:pt x="520" y="1621"/>
                </a:lnTo>
                <a:lnTo>
                  <a:pt x="513" y="1628"/>
                </a:lnTo>
                <a:lnTo>
                  <a:pt x="503" y="1639"/>
                </a:lnTo>
                <a:lnTo>
                  <a:pt x="503" y="1646"/>
                </a:lnTo>
                <a:lnTo>
                  <a:pt x="506" y="1646"/>
                </a:lnTo>
                <a:lnTo>
                  <a:pt x="513" y="1639"/>
                </a:lnTo>
                <a:lnTo>
                  <a:pt x="520" y="1632"/>
                </a:lnTo>
                <a:lnTo>
                  <a:pt x="527" y="1625"/>
                </a:lnTo>
                <a:lnTo>
                  <a:pt x="531" y="1621"/>
                </a:lnTo>
                <a:lnTo>
                  <a:pt x="527" y="1618"/>
                </a:lnTo>
                <a:lnTo>
                  <a:pt x="520" y="1621"/>
                </a:lnTo>
                <a:lnTo>
                  <a:pt x="2839" y="356"/>
                </a:lnTo>
                <a:lnTo>
                  <a:pt x="412" y="1702"/>
                </a:lnTo>
                <a:lnTo>
                  <a:pt x="398" y="1716"/>
                </a:lnTo>
                <a:lnTo>
                  <a:pt x="391" y="1729"/>
                </a:lnTo>
                <a:lnTo>
                  <a:pt x="388" y="1733"/>
                </a:lnTo>
                <a:lnTo>
                  <a:pt x="391" y="1733"/>
                </a:lnTo>
                <a:lnTo>
                  <a:pt x="408" y="1722"/>
                </a:lnTo>
                <a:lnTo>
                  <a:pt x="419" y="1716"/>
                </a:lnTo>
                <a:lnTo>
                  <a:pt x="422" y="1705"/>
                </a:lnTo>
                <a:lnTo>
                  <a:pt x="419" y="1698"/>
                </a:lnTo>
                <a:lnTo>
                  <a:pt x="412" y="1702"/>
                </a:lnTo>
                <a:lnTo>
                  <a:pt x="2839" y="356"/>
                </a:lnTo>
                <a:lnTo>
                  <a:pt x="381" y="1736"/>
                </a:lnTo>
                <a:lnTo>
                  <a:pt x="381" y="1743"/>
                </a:lnTo>
                <a:lnTo>
                  <a:pt x="384" y="1743"/>
                </a:lnTo>
                <a:lnTo>
                  <a:pt x="384" y="1736"/>
                </a:lnTo>
                <a:lnTo>
                  <a:pt x="381" y="1736"/>
                </a:lnTo>
                <a:lnTo>
                  <a:pt x="2839" y="356"/>
                </a:lnTo>
                <a:lnTo>
                  <a:pt x="374" y="1747"/>
                </a:lnTo>
                <a:lnTo>
                  <a:pt x="370" y="1754"/>
                </a:lnTo>
                <a:lnTo>
                  <a:pt x="374" y="1754"/>
                </a:lnTo>
                <a:lnTo>
                  <a:pt x="377" y="1750"/>
                </a:lnTo>
                <a:lnTo>
                  <a:pt x="374" y="1747"/>
                </a:lnTo>
                <a:lnTo>
                  <a:pt x="2839" y="356"/>
                </a:lnTo>
                <a:lnTo>
                  <a:pt x="339" y="1761"/>
                </a:lnTo>
                <a:lnTo>
                  <a:pt x="332" y="1771"/>
                </a:lnTo>
                <a:lnTo>
                  <a:pt x="325" y="1782"/>
                </a:lnTo>
                <a:lnTo>
                  <a:pt x="328" y="1778"/>
                </a:lnTo>
                <a:lnTo>
                  <a:pt x="339" y="1771"/>
                </a:lnTo>
                <a:lnTo>
                  <a:pt x="342" y="1761"/>
                </a:lnTo>
                <a:lnTo>
                  <a:pt x="339" y="1761"/>
                </a:lnTo>
                <a:lnTo>
                  <a:pt x="2839" y="356"/>
                </a:lnTo>
                <a:lnTo>
                  <a:pt x="314" y="1778"/>
                </a:lnTo>
                <a:lnTo>
                  <a:pt x="307" y="1782"/>
                </a:lnTo>
                <a:lnTo>
                  <a:pt x="304" y="1785"/>
                </a:lnTo>
                <a:lnTo>
                  <a:pt x="293" y="1799"/>
                </a:lnTo>
                <a:lnTo>
                  <a:pt x="279" y="1817"/>
                </a:lnTo>
                <a:lnTo>
                  <a:pt x="293" y="1810"/>
                </a:lnTo>
                <a:lnTo>
                  <a:pt x="304" y="1803"/>
                </a:lnTo>
                <a:lnTo>
                  <a:pt x="311" y="1796"/>
                </a:lnTo>
                <a:lnTo>
                  <a:pt x="314" y="1785"/>
                </a:lnTo>
                <a:lnTo>
                  <a:pt x="318" y="1782"/>
                </a:lnTo>
                <a:lnTo>
                  <a:pt x="314" y="1778"/>
                </a:lnTo>
                <a:lnTo>
                  <a:pt x="2839" y="356"/>
                </a:lnTo>
                <a:lnTo>
                  <a:pt x="67" y="1869"/>
                </a:lnTo>
                <a:lnTo>
                  <a:pt x="63" y="1872"/>
                </a:lnTo>
                <a:lnTo>
                  <a:pt x="63" y="1879"/>
                </a:lnTo>
                <a:lnTo>
                  <a:pt x="67" y="1883"/>
                </a:lnTo>
                <a:lnTo>
                  <a:pt x="70" y="1883"/>
                </a:lnTo>
                <a:lnTo>
                  <a:pt x="74" y="1879"/>
                </a:lnTo>
                <a:lnTo>
                  <a:pt x="77" y="1872"/>
                </a:lnTo>
                <a:lnTo>
                  <a:pt x="74" y="1869"/>
                </a:lnTo>
                <a:lnTo>
                  <a:pt x="67" y="1869"/>
                </a:lnTo>
                <a:lnTo>
                  <a:pt x="2839" y="356"/>
                </a:lnTo>
                <a:lnTo>
                  <a:pt x="77" y="1820"/>
                </a:lnTo>
                <a:lnTo>
                  <a:pt x="74" y="1824"/>
                </a:lnTo>
                <a:lnTo>
                  <a:pt x="81" y="1824"/>
                </a:lnTo>
                <a:lnTo>
                  <a:pt x="81" y="1820"/>
                </a:lnTo>
                <a:lnTo>
                  <a:pt x="81" y="1817"/>
                </a:lnTo>
                <a:lnTo>
                  <a:pt x="77" y="1820"/>
                </a:lnTo>
                <a:lnTo>
                  <a:pt x="2839" y="356"/>
                </a:lnTo>
                <a:lnTo>
                  <a:pt x="88" y="841"/>
                </a:lnTo>
                <a:lnTo>
                  <a:pt x="74" y="837"/>
                </a:lnTo>
                <a:lnTo>
                  <a:pt x="60" y="837"/>
                </a:lnTo>
                <a:lnTo>
                  <a:pt x="46" y="841"/>
                </a:lnTo>
                <a:lnTo>
                  <a:pt x="35" y="848"/>
                </a:lnTo>
                <a:lnTo>
                  <a:pt x="32" y="851"/>
                </a:lnTo>
                <a:lnTo>
                  <a:pt x="39" y="851"/>
                </a:lnTo>
                <a:lnTo>
                  <a:pt x="60" y="855"/>
                </a:lnTo>
                <a:lnTo>
                  <a:pt x="74" y="851"/>
                </a:lnTo>
                <a:lnTo>
                  <a:pt x="81" y="848"/>
                </a:lnTo>
                <a:lnTo>
                  <a:pt x="88" y="844"/>
                </a:lnTo>
                <a:lnTo>
                  <a:pt x="88" y="841"/>
                </a:lnTo>
                <a:lnTo>
                  <a:pt x="2839" y="356"/>
                </a:lnTo>
                <a:lnTo>
                  <a:pt x="0" y="855"/>
                </a:lnTo>
                <a:lnTo>
                  <a:pt x="7" y="855"/>
                </a:lnTo>
                <a:lnTo>
                  <a:pt x="21" y="848"/>
                </a:lnTo>
                <a:lnTo>
                  <a:pt x="14" y="848"/>
                </a:lnTo>
                <a:lnTo>
                  <a:pt x="0" y="855"/>
                </a:lnTo>
                <a:lnTo>
                  <a:pt x="2839" y="356"/>
                </a:lnTo>
                <a:lnTo>
                  <a:pt x="252" y="788"/>
                </a:lnTo>
                <a:lnTo>
                  <a:pt x="245" y="788"/>
                </a:lnTo>
                <a:lnTo>
                  <a:pt x="238" y="792"/>
                </a:lnTo>
                <a:lnTo>
                  <a:pt x="238" y="795"/>
                </a:lnTo>
                <a:lnTo>
                  <a:pt x="241" y="795"/>
                </a:lnTo>
                <a:lnTo>
                  <a:pt x="252" y="792"/>
                </a:lnTo>
                <a:lnTo>
                  <a:pt x="255" y="788"/>
                </a:lnTo>
                <a:lnTo>
                  <a:pt x="252" y="788"/>
                </a:lnTo>
                <a:lnTo>
                  <a:pt x="2839" y="356"/>
                </a:lnTo>
                <a:lnTo>
                  <a:pt x="252" y="753"/>
                </a:lnTo>
                <a:lnTo>
                  <a:pt x="248" y="757"/>
                </a:lnTo>
                <a:lnTo>
                  <a:pt x="245" y="757"/>
                </a:lnTo>
                <a:lnTo>
                  <a:pt x="248" y="760"/>
                </a:lnTo>
                <a:lnTo>
                  <a:pt x="255" y="757"/>
                </a:lnTo>
                <a:lnTo>
                  <a:pt x="255" y="753"/>
                </a:lnTo>
                <a:lnTo>
                  <a:pt x="252" y="753"/>
                </a:lnTo>
                <a:lnTo>
                  <a:pt x="2839" y="356"/>
                </a:lnTo>
                <a:lnTo>
                  <a:pt x="168" y="429"/>
                </a:lnTo>
                <a:lnTo>
                  <a:pt x="157" y="422"/>
                </a:lnTo>
                <a:lnTo>
                  <a:pt x="157" y="426"/>
                </a:lnTo>
                <a:lnTo>
                  <a:pt x="154" y="426"/>
                </a:lnTo>
                <a:lnTo>
                  <a:pt x="157" y="433"/>
                </a:lnTo>
                <a:lnTo>
                  <a:pt x="161" y="436"/>
                </a:lnTo>
                <a:lnTo>
                  <a:pt x="168" y="433"/>
                </a:lnTo>
                <a:lnTo>
                  <a:pt x="168" y="429"/>
                </a:lnTo>
                <a:lnTo>
                  <a:pt x="2839" y="356"/>
                </a:lnTo>
                <a:lnTo>
                  <a:pt x="646" y="652"/>
                </a:lnTo>
                <a:lnTo>
                  <a:pt x="639" y="649"/>
                </a:lnTo>
                <a:lnTo>
                  <a:pt x="632" y="652"/>
                </a:lnTo>
                <a:lnTo>
                  <a:pt x="628" y="656"/>
                </a:lnTo>
                <a:lnTo>
                  <a:pt x="632" y="656"/>
                </a:lnTo>
                <a:lnTo>
                  <a:pt x="642" y="656"/>
                </a:lnTo>
                <a:lnTo>
                  <a:pt x="646" y="656"/>
                </a:lnTo>
                <a:lnTo>
                  <a:pt x="646" y="652"/>
                </a:lnTo>
                <a:lnTo>
                  <a:pt x="2839" y="356"/>
                </a:lnTo>
                <a:lnTo>
                  <a:pt x="970" y="488"/>
                </a:lnTo>
                <a:lnTo>
                  <a:pt x="966" y="492"/>
                </a:lnTo>
                <a:lnTo>
                  <a:pt x="966" y="495"/>
                </a:lnTo>
                <a:lnTo>
                  <a:pt x="973" y="495"/>
                </a:lnTo>
                <a:lnTo>
                  <a:pt x="980" y="492"/>
                </a:lnTo>
                <a:lnTo>
                  <a:pt x="980" y="488"/>
                </a:lnTo>
                <a:lnTo>
                  <a:pt x="973" y="485"/>
                </a:lnTo>
                <a:lnTo>
                  <a:pt x="970" y="488"/>
                </a:lnTo>
                <a:lnTo>
                  <a:pt x="2839" y="356"/>
                </a:lnTo>
                <a:lnTo>
                  <a:pt x="1221" y="562"/>
                </a:lnTo>
                <a:lnTo>
                  <a:pt x="1224" y="558"/>
                </a:lnTo>
                <a:lnTo>
                  <a:pt x="1224" y="555"/>
                </a:lnTo>
                <a:lnTo>
                  <a:pt x="1218" y="555"/>
                </a:lnTo>
                <a:lnTo>
                  <a:pt x="1214" y="558"/>
                </a:lnTo>
                <a:lnTo>
                  <a:pt x="1221" y="562"/>
                </a:lnTo>
                <a:lnTo>
                  <a:pt x="2839" y="356"/>
                </a:lnTo>
                <a:lnTo>
                  <a:pt x="1364" y="562"/>
                </a:lnTo>
                <a:lnTo>
                  <a:pt x="1374" y="562"/>
                </a:lnTo>
                <a:lnTo>
                  <a:pt x="1378" y="558"/>
                </a:lnTo>
                <a:lnTo>
                  <a:pt x="1374" y="558"/>
                </a:lnTo>
                <a:lnTo>
                  <a:pt x="1371" y="558"/>
                </a:lnTo>
                <a:lnTo>
                  <a:pt x="1364" y="558"/>
                </a:lnTo>
                <a:lnTo>
                  <a:pt x="1360" y="562"/>
                </a:lnTo>
                <a:lnTo>
                  <a:pt x="1364" y="562"/>
                </a:lnTo>
                <a:lnTo>
                  <a:pt x="2839" y="356"/>
                </a:lnTo>
                <a:lnTo>
                  <a:pt x="1413" y="548"/>
                </a:lnTo>
                <a:lnTo>
                  <a:pt x="1416" y="555"/>
                </a:lnTo>
                <a:lnTo>
                  <a:pt x="1420" y="555"/>
                </a:lnTo>
                <a:lnTo>
                  <a:pt x="1413" y="544"/>
                </a:lnTo>
                <a:lnTo>
                  <a:pt x="1413" y="548"/>
                </a:lnTo>
                <a:lnTo>
                  <a:pt x="2839" y="356"/>
                </a:lnTo>
                <a:lnTo>
                  <a:pt x="1479" y="558"/>
                </a:lnTo>
                <a:lnTo>
                  <a:pt x="1472" y="562"/>
                </a:lnTo>
                <a:lnTo>
                  <a:pt x="1476" y="565"/>
                </a:lnTo>
                <a:lnTo>
                  <a:pt x="1479" y="565"/>
                </a:lnTo>
                <a:lnTo>
                  <a:pt x="1483" y="562"/>
                </a:lnTo>
                <a:lnTo>
                  <a:pt x="1483" y="558"/>
                </a:lnTo>
                <a:lnTo>
                  <a:pt x="1479" y="558"/>
                </a:lnTo>
                <a:lnTo>
                  <a:pt x="2839" y="356"/>
                </a:lnTo>
                <a:lnTo>
                  <a:pt x="1570" y="558"/>
                </a:lnTo>
                <a:lnTo>
                  <a:pt x="1559" y="565"/>
                </a:lnTo>
                <a:lnTo>
                  <a:pt x="1556" y="565"/>
                </a:lnTo>
                <a:lnTo>
                  <a:pt x="1563" y="569"/>
                </a:lnTo>
                <a:lnTo>
                  <a:pt x="1570" y="565"/>
                </a:lnTo>
                <a:lnTo>
                  <a:pt x="1573" y="562"/>
                </a:lnTo>
                <a:lnTo>
                  <a:pt x="1573" y="558"/>
                </a:lnTo>
                <a:lnTo>
                  <a:pt x="1570" y="558"/>
                </a:lnTo>
                <a:lnTo>
                  <a:pt x="2839" y="356"/>
                </a:lnTo>
                <a:lnTo>
                  <a:pt x="1615" y="464"/>
                </a:lnTo>
                <a:lnTo>
                  <a:pt x="1612" y="471"/>
                </a:lnTo>
                <a:lnTo>
                  <a:pt x="1615" y="475"/>
                </a:lnTo>
                <a:lnTo>
                  <a:pt x="1619" y="475"/>
                </a:lnTo>
                <a:lnTo>
                  <a:pt x="1622" y="471"/>
                </a:lnTo>
                <a:lnTo>
                  <a:pt x="1622" y="468"/>
                </a:lnTo>
                <a:lnTo>
                  <a:pt x="1619" y="464"/>
                </a:lnTo>
                <a:lnTo>
                  <a:pt x="1615" y="464"/>
                </a:lnTo>
                <a:lnTo>
                  <a:pt x="2839" y="356"/>
                </a:lnTo>
                <a:lnTo>
                  <a:pt x="1761" y="527"/>
                </a:lnTo>
                <a:lnTo>
                  <a:pt x="1755" y="530"/>
                </a:lnTo>
                <a:lnTo>
                  <a:pt x="1758" y="534"/>
                </a:lnTo>
                <a:lnTo>
                  <a:pt x="1758" y="537"/>
                </a:lnTo>
                <a:lnTo>
                  <a:pt x="1765" y="537"/>
                </a:lnTo>
                <a:lnTo>
                  <a:pt x="1775" y="530"/>
                </a:lnTo>
                <a:lnTo>
                  <a:pt x="1779" y="527"/>
                </a:lnTo>
                <a:lnTo>
                  <a:pt x="1772" y="523"/>
                </a:lnTo>
                <a:lnTo>
                  <a:pt x="1765" y="523"/>
                </a:lnTo>
                <a:lnTo>
                  <a:pt x="1761" y="527"/>
                </a:lnTo>
                <a:lnTo>
                  <a:pt x="2839" y="356"/>
                </a:lnTo>
                <a:lnTo>
                  <a:pt x="1828" y="509"/>
                </a:lnTo>
                <a:lnTo>
                  <a:pt x="1814" y="509"/>
                </a:lnTo>
                <a:lnTo>
                  <a:pt x="1807" y="516"/>
                </a:lnTo>
                <a:lnTo>
                  <a:pt x="1807" y="520"/>
                </a:lnTo>
                <a:lnTo>
                  <a:pt x="1810" y="520"/>
                </a:lnTo>
                <a:lnTo>
                  <a:pt x="1824" y="516"/>
                </a:lnTo>
                <a:lnTo>
                  <a:pt x="1835" y="513"/>
                </a:lnTo>
                <a:lnTo>
                  <a:pt x="1838" y="509"/>
                </a:lnTo>
                <a:lnTo>
                  <a:pt x="1835" y="509"/>
                </a:lnTo>
                <a:lnTo>
                  <a:pt x="1828" y="509"/>
                </a:lnTo>
                <a:lnTo>
                  <a:pt x="2839" y="356"/>
                </a:lnTo>
                <a:lnTo>
                  <a:pt x="1814" y="203"/>
                </a:lnTo>
                <a:lnTo>
                  <a:pt x="1810" y="199"/>
                </a:lnTo>
                <a:lnTo>
                  <a:pt x="1803" y="213"/>
                </a:lnTo>
                <a:lnTo>
                  <a:pt x="1807" y="213"/>
                </a:lnTo>
                <a:lnTo>
                  <a:pt x="1810" y="213"/>
                </a:lnTo>
                <a:lnTo>
                  <a:pt x="1814" y="210"/>
                </a:lnTo>
                <a:lnTo>
                  <a:pt x="1814" y="203"/>
                </a:lnTo>
                <a:lnTo>
                  <a:pt x="2839" y="356"/>
                </a:lnTo>
                <a:lnTo>
                  <a:pt x="1859" y="147"/>
                </a:lnTo>
                <a:lnTo>
                  <a:pt x="1866" y="143"/>
                </a:lnTo>
                <a:lnTo>
                  <a:pt x="1870" y="140"/>
                </a:lnTo>
                <a:lnTo>
                  <a:pt x="1870" y="136"/>
                </a:lnTo>
                <a:lnTo>
                  <a:pt x="1866" y="133"/>
                </a:lnTo>
                <a:lnTo>
                  <a:pt x="1859" y="133"/>
                </a:lnTo>
                <a:lnTo>
                  <a:pt x="1856" y="136"/>
                </a:lnTo>
                <a:lnTo>
                  <a:pt x="1852" y="143"/>
                </a:lnTo>
                <a:lnTo>
                  <a:pt x="1859" y="147"/>
                </a:lnTo>
                <a:lnTo>
                  <a:pt x="2839" y="356"/>
                </a:lnTo>
                <a:lnTo>
                  <a:pt x="1978" y="63"/>
                </a:lnTo>
                <a:lnTo>
                  <a:pt x="1981" y="60"/>
                </a:lnTo>
                <a:lnTo>
                  <a:pt x="1985" y="56"/>
                </a:lnTo>
                <a:lnTo>
                  <a:pt x="1985" y="53"/>
                </a:lnTo>
                <a:lnTo>
                  <a:pt x="1981" y="53"/>
                </a:lnTo>
                <a:lnTo>
                  <a:pt x="1978" y="53"/>
                </a:lnTo>
                <a:lnTo>
                  <a:pt x="1974" y="56"/>
                </a:lnTo>
                <a:lnTo>
                  <a:pt x="1971" y="60"/>
                </a:lnTo>
                <a:lnTo>
                  <a:pt x="1978" y="63"/>
                </a:lnTo>
                <a:lnTo>
                  <a:pt x="2839" y="356"/>
                </a:lnTo>
                <a:lnTo>
                  <a:pt x="2006" y="25"/>
                </a:lnTo>
                <a:lnTo>
                  <a:pt x="2013" y="25"/>
                </a:lnTo>
                <a:lnTo>
                  <a:pt x="2016" y="21"/>
                </a:lnTo>
                <a:lnTo>
                  <a:pt x="2016" y="18"/>
                </a:lnTo>
                <a:lnTo>
                  <a:pt x="2013" y="14"/>
                </a:lnTo>
                <a:lnTo>
                  <a:pt x="2006" y="21"/>
                </a:lnTo>
                <a:lnTo>
                  <a:pt x="2006" y="25"/>
                </a:lnTo>
                <a:lnTo>
                  <a:pt x="2839" y="356"/>
                </a:lnTo>
                <a:close/>
              </a:path>
            </a:pathLst>
          </a:custGeom>
          <a:gradFill>
            <a:gsLst>
              <a:gs pos="0">
                <a:schemeClr val="tx1">
                  <a:alpha val="15000"/>
                </a:schemeClr>
              </a:gs>
              <a:gs pos="100000">
                <a:schemeClr val="tx1">
                  <a:alpha val="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14" name="正方形/長方形 13"/>
          <p:cNvSpPr/>
          <p:nvPr/>
        </p:nvSpPr>
        <p:spPr bwMode="auto">
          <a:xfrm flipV="1">
            <a:off x="0" y="-24"/>
            <a:ext cx="9144000" cy="5143464"/>
          </a:xfrm>
          <a:prstGeom prst="rect">
            <a:avLst/>
          </a:prstGeom>
          <a:gradFill>
            <a:gsLst>
              <a:gs pos="0">
                <a:srgbClr val="FFFFFF">
                  <a:alpha val="0"/>
                </a:srgbClr>
              </a:gs>
              <a:gs pos="7000">
                <a:srgbClr val="FFFFFF"/>
              </a:gs>
            </a:gsLst>
            <a:lin ang="5400000" scaled="1"/>
          </a:gradFill>
          <a:ln w="9525" cap="flat" cmpd="sng" algn="ctr">
            <a:noFill/>
            <a:prstDash val="solid"/>
            <a:round/>
            <a:headEnd type="none" w="med" len="med"/>
            <a:tailEnd type="none" w="med" len="med"/>
          </a:ln>
          <a:effectLst/>
        </p:spPr>
        <p:txBody>
          <a:bodyPr vert="horz" wrap="square" lIns="91440" tIns="45720" rIns="91440" bIns="45720" rtlCol="0" anchor="t" compatLnSpc="1"/>
          <a:lstStyle/>
          <a:p>
            <a:pPr algn="ctr" eaLnBrk="1" latinLnBrk="0" hangingPunct="1"/>
            <a:endParaRPr kumimoji="0" lang="ja-JP" altLang="en-US"/>
          </a:p>
        </p:txBody>
      </p:sp>
      <p:sp>
        <p:nvSpPr>
          <p:cNvPr id="2" name="タイトル 1"/>
          <p:cNvSpPr>
            <a:spLocks noGrp="1"/>
          </p:cNvSpPr>
          <p:nvPr>
            <p:ph type="title"/>
          </p:nvPr>
        </p:nvSpPr>
        <p:spPr>
          <a:xfrm>
            <a:off x="722313" y="5286388"/>
            <a:ext cx="7772400" cy="808050"/>
          </a:xfrm>
        </p:spPr>
        <p:txBody>
          <a:bodyPr anchor="t"/>
          <a:lstStyle>
            <a:lvl1pPr algn="ctr">
              <a:defRPr sz="4000" b="1" cap="all"/>
            </a:lvl1pPr>
          </a:lstStyle>
          <a:p>
            <a:r>
              <a:rPr kumimoji="0" lang="ja-JP" altLang="en-US" smtClean="0"/>
              <a:t>マスタ タイトルの書式設定</a:t>
            </a:r>
            <a:endParaRPr kumimoji="0" lang="en-US"/>
          </a:p>
        </p:txBody>
      </p:sp>
      <p:sp>
        <p:nvSpPr>
          <p:cNvPr id="3" name="テキスト プレースホルダ 2"/>
          <p:cNvSpPr>
            <a:spLocks noGrp="1"/>
          </p:cNvSpPr>
          <p:nvPr>
            <p:ph type="body" idx="1"/>
          </p:nvPr>
        </p:nvSpPr>
        <p:spPr>
          <a:xfrm>
            <a:off x="722313" y="3286124"/>
            <a:ext cx="7772400" cy="1500187"/>
          </a:xfrm>
        </p:spPr>
        <p:txBody>
          <a:bodyPr anchor="b"/>
          <a:lstStyle>
            <a:lvl1pPr marL="0" indent="0">
              <a:buNone/>
              <a:defRPr sz="2000" baseline="0">
                <a:solidFill>
                  <a:schemeClr val="tx2">
                    <a:tint val="90000"/>
                  </a:schemeClr>
                </a:solidFill>
              </a:defRPr>
            </a:lvl1pPr>
            <a:lvl2pPr marL="457200" indent="0">
              <a:buNone/>
              <a:defRPr sz="1800">
                <a:solidFill>
                  <a:schemeClr val="tx2">
                    <a:tint val="90000"/>
                  </a:schemeClr>
                </a:solidFill>
              </a:defRPr>
            </a:lvl2pPr>
            <a:lvl3pPr marL="914400" indent="0">
              <a:buNone/>
              <a:defRPr sz="1600">
                <a:solidFill>
                  <a:schemeClr val="tx2">
                    <a:tint val="90000"/>
                  </a:schemeClr>
                </a:solidFill>
              </a:defRPr>
            </a:lvl3pPr>
            <a:lvl4pPr marL="1371600" indent="0">
              <a:buNone/>
              <a:defRPr sz="1400">
                <a:solidFill>
                  <a:schemeClr val="tx2">
                    <a:tint val="90000"/>
                  </a:schemeClr>
                </a:solidFill>
              </a:defRPr>
            </a:lvl4pPr>
            <a:lvl5pPr marL="1828800" indent="0">
              <a:buNone/>
              <a:defRPr sz="1400">
                <a:solidFill>
                  <a:schemeClr val="tx2">
                    <a:tint val="90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 3"/>
          <p:cNvSpPr>
            <a:spLocks noGrp="1"/>
          </p:cNvSpPr>
          <p:nvPr>
            <p:ph type="dt" sz="half" idx="10"/>
          </p:nvPr>
        </p:nvSpPr>
        <p:spPr/>
        <p:txBody>
          <a:bodyPr/>
          <a:lstStyle>
            <a:lvl1pPr>
              <a:defRPr>
                <a:solidFill>
                  <a:schemeClr val="tx1"/>
                </a:solidFill>
              </a:defRPr>
            </a:lvl1pPr>
          </a:lstStyle>
          <a:p>
            <a:fld id="{5AD5684E-C17A-4310-A336-BAD0B26A70DA}" type="datetimeFigureOut">
              <a:rPr kumimoji="1" lang="ja-JP" altLang="en-US" smtClean="0"/>
              <a:pPr/>
              <a:t>2015/12/4</a:t>
            </a:fld>
            <a:endParaRPr kumimoji="1" lang="ja-JP" altLang="en-US"/>
          </a:p>
        </p:txBody>
      </p:sp>
      <p:sp>
        <p:nvSpPr>
          <p:cNvPr id="5" name="フッター プレースホルダ 4"/>
          <p:cNvSpPr>
            <a:spLocks noGrp="1"/>
          </p:cNvSpPr>
          <p:nvPr>
            <p:ph type="ftr" sz="quarter" idx="11"/>
          </p:nvPr>
        </p:nvSpPr>
        <p:spPr/>
        <p:txBody>
          <a:bodyPr/>
          <a:lstStyle>
            <a:lvl1pPr>
              <a:defRPr>
                <a:solidFill>
                  <a:schemeClr val="tx1"/>
                </a:solidFill>
              </a:defRPr>
            </a:lvl1pPr>
          </a:lstStyle>
          <a:p>
            <a:endParaRPr kumimoji="1" lang="ja-JP" altLang="en-US"/>
          </a:p>
        </p:txBody>
      </p:sp>
      <p:sp>
        <p:nvSpPr>
          <p:cNvPr id="6" name="スライド番号プレースホルダ 5"/>
          <p:cNvSpPr>
            <a:spLocks noGrp="1"/>
          </p:cNvSpPr>
          <p:nvPr>
            <p:ph type="sldNum" sz="quarter" idx="12"/>
          </p:nvPr>
        </p:nvSpPr>
        <p:spPr/>
        <p:txBody>
          <a:bodyPr/>
          <a:lstStyle>
            <a:lvl1pPr>
              <a:defRPr>
                <a:solidFill>
                  <a:schemeClr val="tx1"/>
                </a:solidFill>
              </a:defRPr>
            </a:lvl1pPr>
          </a:lstStyle>
          <a:p>
            <a:fld id="{F9332C88-9FA3-410F-ACE8-C16154757FBE}" type="slidenum">
              <a:rPr kumimoji="1" lang="ja-JP" altLang="en-US" smtClean="0"/>
              <a:pPr/>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 タイトルの書式設定</a:t>
            </a:r>
            <a:endParaRPr kumimoji="0" 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日付プレースホルダ 4"/>
          <p:cNvSpPr>
            <a:spLocks noGrp="1"/>
          </p:cNvSpPr>
          <p:nvPr>
            <p:ph type="dt" sz="half" idx="10"/>
          </p:nvPr>
        </p:nvSpPr>
        <p:spPr/>
        <p:txBody>
          <a:bodyPr/>
          <a:lstStyle/>
          <a:p>
            <a:fld id="{5AD5684E-C17A-4310-A336-BAD0B26A70DA}" type="datetimeFigureOut">
              <a:rPr kumimoji="1" lang="ja-JP" altLang="en-US" smtClean="0"/>
              <a:pPr/>
              <a:t>2015/12/4</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F9332C88-9FA3-410F-ACE8-C16154757FBE}" type="slidenum">
              <a:rPr kumimoji="1" lang="ja-JP" altLang="en-US" smtClean="0"/>
              <a:pPr/>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0" lang="ja-JP" altLang="en-US" smtClean="0"/>
              <a:t>マスタ タイトルの書式設定</a:t>
            </a:r>
            <a:endParaRPr kumimoji="0" 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7" name="日付プレースホルダ 6"/>
          <p:cNvSpPr>
            <a:spLocks noGrp="1"/>
          </p:cNvSpPr>
          <p:nvPr>
            <p:ph type="dt" sz="half" idx="10"/>
          </p:nvPr>
        </p:nvSpPr>
        <p:spPr/>
        <p:txBody>
          <a:bodyPr/>
          <a:lstStyle/>
          <a:p>
            <a:fld id="{5AD5684E-C17A-4310-A336-BAD0B26A70DA}" type="datetimeFigureOut">
              <a:rPr kumimoji="1" lang="ja-JP" altLang="en-US" smtClean="0"/>
              <a:pPr/>
              <a:t>2015/12/4</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F9332C88-9FA3-410F-ACE8-C16154757FBE}" type="slidenum">
              <a:rPr kumimoji="1" lang="ja-JP" altLang="en-US" smtClean="0"/>
              <a:pPr/>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 タイトルの書式設定</a:t>
            </a:r>
            <a:endParaRPr kumimoji="0" lang="en-US"/>
          </a:p>
        </p:txBody>
      </p:sp>
      <p:sp>
        <p:nvSpPr>
          <p:cNvPr id="3" name="日付プレースホルダ 2"/>
          <p:cNvSpPr>
            <a:spLocks noGrp="1"/>
          </p:cNvSpPr>
          <p:nvPr>
            <p:ph type="dt" sz="half" idx="10"/>
          </p:nvPr>
        </p:nvSpPr>
        <p:spPr/>
        <p:txBody>
          <a:bodyPr/>
          <a:lstStyle/>
          <a:p>
            <a:fld id="{5AD5684E-C17A-4310-A336-BAD0B26A70DA}" type="datetimeFigureOut">
              <a:rPr kumimoji="1" lang="ja-JP" altLang="en-US" smtClean="0"/>
              <a:pPr/>
              <a:t>2015/12/4</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F9332C88-9FA3-410F-ACE8-C16154757FBE}" type="slidenum">
              <a:rPr kumimoji="1" lang="ja-JP" altLang="en-US" smtClean="0"/>
              <a:pPr/>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5AD5684E-C17A-4310-A336-BAD0B26A70DA}" type="datetimeFigureOut">
              <a:rPr kumimoji="1" lang="ja-JP" altLang="en-US" smtClean="0"/>
              <a:pPr/>
              <a:t>2015/12/4</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F9332C88-9FA3-410F-ACE8-C16154757FBE}"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2" y="273050"/>
            <a:ext cx="8258202" cy="798496"/>
          </a:xfrm>
        </p:spPr>
        <p:txBody>
          <a:bodyPr anchor="b">
            <a:normAutofit/>
          </a:bodyPr>
          <a:lstStyle>
            <a:lvl1pPr algn="l">
              <a:defRPr sz="3600" b="1"/>
            </a:lvl1pPr>
          </a:lstStyle>
          <a:p>
            <a:r>
              <a:rPr kumimoji="0" lang="ja-JP" altLang="en-US" smtClean="0"/>
              <a:t>マスタ タイトルの書式設定</a:t>
            </a:r>
            <a:endParaRPr kumimoji="0" lang="en-US"/>
          </a:p>
        </p:txBody>
      </p:sp>
      <p:sp>
        <p:nvSpPr>
          <p:cNvPr id="3" name="コンテンツ プレースホルダ 2"/>
          <p:cNvSpPr>
            <a:spLocks noGrp="1"/>
          </p:cNvSpPr>
          <p:nvPr>
            <p:ph idx="1"/>
          </p:nvPr>
        </p:nvSpPr>
        <p:spPr>
          <a:xfrm>
            <a:off x="3575050" y="1571613"/>
            <a:ext cx="5111750" cy="455455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テキスト プレースホルダ 3"/>
          <p:cNvSpPr>
            <a:spLocks noGrp="1"/>
          </p:cNvSpPr>
          <p:nvPr>
            <p:ph type="body" sz="half" idx="2"/>
          </p:nvPr>
        </p:nvSpPr>
        <p:spPr>
          <a:xfrm>
            <a:off x="457202" y="1571613"/>
            <a:ext cx="3008313" cy="455455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日付プレースホルダ 4"/>
          <p:cNvSpPr>
            <a:spLocks noGrp="1"/>
          </p:cNvSpPr>
          <p:nvPr>
            <p:ph type="dt" sz="half" idx="10"/>
          </p:nvPr>
        </p:nvSpPr>
        <p:spPr/>
        <p:txBody>
          <a:bodyPr/>
          <a:lstStyle/>
          <a:p>
            <a:fld id="{5AD5684E-C17A-4310-A336-BAD0B26A70DA}" type="datetimeFigureOut">
              <a:rPr kumimoji="1" lang="ja-JP" altLang="en-US" smtClean="0"/>
              <a:pPr/>
              <a:t>2015/12/4</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F9332C88-9FA3-410F-ACE8-C16154757FBE}" type="slidenum">
              <a:rPr kumimoji="1" lang="ja-JP" altLang="en-US" smtClean="0"/>
              <a:pPr/>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13" name="フリーフォーム 12"/>
          <p:cNvSpPr>
            <a:spLocks/>
          </p:cNvSpPr>
          <p:nvPr/>
        </p:nvSpPr>
        <p:spPr bwMode="auto">
          <a:xfrm>
            <a:off x="0" y="0"/>
            <a:ext cx="9144000" cy="6870700"/>
          </a:xfrm>
          <a:custGeom>
            <a:avLst/>
            <a:gdLst/>
            <a:ahLst/>
            <a:cxnLst>
              <a:cxn ang="0">
                <a:pos x="2808" y="370"/>
              </a:cxn>
              <a:cxn ang="0">
                <a:pos x="2679" y="719"/>
              </a:cxn>
              <a:cxn ang="0">
                <a:pos x="2462" y="879"/>
              </a:cxn>
              <a:cxn ang="0">
                <a:pos x="1646" y="1440"/>
              </a:cxn>
              <a:cxn ang="0">
                <a:pos x="1479" y="1684"/>
              </a:cxn>
              <a:cxn ang="0">
                <a:pos x="1287" y="1848"/>
              </a:cxn>
              <a:cxn ang="0">
                <a:pos x="1162" y="2082"/>
              </a:cxn>
              <a:cxn ang="0">
                <a:pos x="1343" y="1963"/>
              </a:cxn>
              <a:cxn ang="0">
                <a:pos x="1437" y="2012"/>
              </a:cxn>
              <a:cxn ang="0">
                <a:pos x="1556" y="1980"/>
              </a:cxn>
              <a:cxn ang="0">
                <a:pos x="1573" y="1813"/>
              </a:cxn>
              <a:cxn ang="0">
                <a:pos x="1782" y="1430"/>
              </a:cxn>
              <a:cxn ang="0">
                <a:pos x="1793" y="1388"/>
              </a:cxn>
              <a:cxn ang="0">
                <a:pos x="1789" y="1353"/>
              </a:cxn>
              <a:cxn ang="0">
                <a:pos x="2068" y="1151"/>
              </a:cxn>
              <a:cxn ang="0">
                <a:pos x="2302" y="1022"/>
              </a:cxn>
              <a:cxn ang="0">
                <a:pos x="2082" y="1172"/>
              </a:cxn>
              <a:cxn ang="0">
                <a:pos x="1915" y="1287"/>
              </a:cxn>
              <a:cxn ang="0">
                <a:pos x="2033" y="1224"/>
              </a:cxn>
              <a:cxn ang="0">
                <a:pos x="2075" y="1200"/>
              </a:cxn>
              <a:cxn ang="0">
                <a:pos x="1988" y="1266"/>
              </a:cxn>
              <a:cxn ang="0">
                <a:pos x="2602" y="875"/>
              </a:cxn>
              <a:cxn ang="0">
                <a:pos x="2783" y="774"/>
              </a:cxn>
              <a:cxn ang="0">
                <a:pos x="2616" y="325"/>
              </a:cxn>
              <a:cxn ang="0">
                <a:pos x="2522" y="293"/>
              </a:cxn>
              <a:cxn ang="0">
                <a:pos x="2208" y="258"/>
              </a:cxn>
              <a:cxn ang="0">
                <a:pos x="2225" y="262"/>
              </a:cxn>
              <a:cxn ang="0">
                <a:pos x="1486" y="276"/>
              </a:cxn>
              <a:cxn ang="0">
                <a:pos x="1845" y="251"/>
              </a:cxn>
              <a:cxn ang="0">
                <a:pos x="1514" y="262"/>
              </a:cxn>
              <a:cxn ang="0">
                <a:pos x="1280" y="227"/>
              </a:cxn>
              <a:cxn ang="0">
                <a:pos x="830" y="81"/>
              </a:cxn>
              <a:cxn ang="0">
                <a:pos x="761" y="35"/>
              </a:cxn>
              <a:cxn ang="0">
                <a:pos x="736" y="74"/>
              </a:cxn>
              <a:cxn ang="0">
                <a:pos x="869" y="95"/>
              </a:cxn>
              <a:cxn ang="0">
                <a:pos x="1305" y="834"/>
              </a:cxn>
              <a:cxn ang="0">
                <a:pos x="1231" y="949"/>
              </a:cxn>
              <a:cxn ang="0">
                <a:pos x="1214" y="956"/>
              </a:cxn>
              <a:cxn ang="0">
                <a:pos x="1075" y="938"/>
              </a:cxn>
              <a:cxn ang="0">
                <a:pos x="1116" y="1064"/>
              </a:cxn>
              <a:cxn ang="0">
                <a:pos x="1043" y="1144"/>
              </a:cxn>
              <a:cxn ang="0">
                <a:pos x="966" y="1210"/>
              </a:cxn>
              <a:cxn ang="0">
                <a:pos x="2839" y="356"/>
              </a:cxn>
              <a:cxn ang="0">
                <a:pos x="2839" y="356"/>
              </a:cxn>
              <a:cxn ang="0">
                <a:pos x="593" y="1580"/>
              </a:cxn>
              <a:cxn ang="0">
                <a:pos x="639" y="1377"/>
              </a:cxn>
              <a:cxn ang="0">
                <a:pos x="412" y="1702"/>
              </a:cxn>
              <a:cxn ang="0">
                <a:pos x="381" y="1736"/>
              </a:cxn>
              <a:cxn ang="0">
                <a:pos x="2839" y="356"/>
              </a:cxn>
              <a:cxn ang="0">
                <a:pos x="63" y="1879"/>
              </a:cxn>
              <a:cxn ang="0">
                <a:pos x="88" y="841"/>
              </a:cxn>
              <a:cxn ang="0">
                <a:pos x="21" y="848"/>
              </a:cxn>
              <a:cxn ang="0">
                <a:pos x="245" y="757"/>
              </a:cxn>
              <a:cxn ang="0">
                <a:pos x="646" y="652"/>
              </a:cxn>
              <a:cxn ang="0">
                <a:pos x="973" y="485"/>
              </a:cxn>
              <a:cxn ang="0">
                <a:pos x="1364" y="558"/>
              </a:cxn>
              <a:cxn ang="0">
                <a:pos x="1483" y="558"/>
              </a:cxn>
              <a:cxn ang="0">
                <a:pos x="1619" y="475"/>
              </a:cxn>
              <a:cxn ang="0">
                <a:pos x="1761" y="527"/>
              </a:cxn>
              <a:cxn ang="0">
                <a:pos x="1803" y="213"/>
              </a:cxn>
              <a:cxn ang="0">
                <a:pos x="2839" y="356"/>
              </a:cxn>
              <a:cxn ang="0">
                <a:pos x="2013" y="14"/>
              </a:cxn>
            </a:cxnLst>
            <a:rect l="0" t="0" r="0" b="0"/>
            <a:pathLst>
              <a:path w="2846" h="2082">
                <a:moveTo>
                  <a:pt x="2839" y="356"/>
                </a:moveTo>
                <a:lnTo>
                  <a:pt x="2836" y="353"/>
                </a:lnTo>
                <a:lnTo>
                  <a:pt x="2832" y="349"/>
                </a:lnTo>
                <a:lnTo>
                  <a:pt x="2822" y="349"/>
                </a:lnTo>
                <a:lnTo>
                  <a:pt x="2818" y="349"/>
                </a:lnTo>
                <a:lnTo>
                  <a:pt x="2815" y="346"/>
                </a:lnTo>
                <a:lnTo>
                  <a:pt x="2804" y="339"/>
                </a:lnTo>
                <a:lnTo>
                  <a:pt x="2797" y="335"/>
                </a:lnTo>
                <a:lnTo>
                  <a:pt x="2794" y="342"/>
                </a:lnTo>
                <a:lnTo>
                  <a:pt x="2794" y="346"/>
                </a:lnTo>
                <a:lnTo>
                  <a:pt x="2787" y="353"/>
                </a:lnTo>
                <a:lnTo>
                  <a:pt x="2787" y="356"/>
                </a:lnTo>
                <a:lnTo>
                  <a:pt x="2797" y="356"/>
                </a:lnTo>
                <a:lnTo>
                  <a:pt x="2815" y="363"/>
                </a:lnTo>
                <a:lnTo>
                  <a:pt x="2808" y="370"/>
                </a:lnTo>
                <a:lnTo>
                  <a:pt x="2797" y="394"/>
                </a:lnTo>
                <a:lnTo>
                  <a:pt x="2787" y="419"/>
                </a:lnTo>
                <a:lnTo>
                  <a:pt x="2769" y="468"/>
                </a:lnTo>
                <a:lnTo>
                  <a:pt x="2755" y="499"/>
                </a:lnTo>
                <a:lnTo>
                  <a:pt x="2752" y="509"/>
                </a:lnTo>
                <a:lnTo>
                  <a:pt x="2738" y="509"/>
                </a:lnTo>
                <a:lnTo>
                  <a:pt x="2724" y="509"/>
                </a:lnTo>
                <a:lnTo>
                  <a:pt x="2710" y="513"/>
                </a:lnTo>
                <a:lnTo>
                  <a:pt x="2696" y="520"/>
                </a:lnTo>
                <a:lnTo>
                  <a:pt x="2696" y="523"/>
                </a:lnTo>
                <a:lnTo>
                  <a:pt x="2696" y="537"/>
                </a:lnTo>
                <a:lnTo>
                  <a:pt x="2696" y="555"/>
                </a:lnTo>
                <a:lnTo>
                  <a:pt x="2689" y="638"/>
                </a:lnTo>
                <a:lnTo>
                  <a:pt x="2686" y="691"/>
                </a:lnTo>
                <a:lnTo>
                  <a:pt x="2679" y="719"/>
                </a:lnTo>
                <a:lnTo>
                  <a:pt x="2675" y="722"/>
                </a:lnTo>
                <a:lnTo>
                  <a:pt x="2665" y="722"/>
                </a:lnTo>
                <a:lnTo>
                  <a:pt x="2640" y="726"/>
                </a:lnTo>
                <a:lnTo>
                  <a:pt x="2630" y="733"/>
                </a:lnTo>
                <a:lnTo>
                  <a:pt x="2612" y="746"/>
                </a:lnTo>
                <a:lnTo>
                  <a:pt x="2591" y="771"/>
                </a:lnTo>
                <a:lnTo>
                  <a:pt x="2584" y="774"/>
                </a:lnTo>
                <a:lnTo>
                  <a:pt x="2574" y="778"/>
                </a:lnTo>
                <a:lnTo>
                  <a:pt x="2546" y="792"/>
                </a:lnTo>
                <a:lnTo>
                  <a:pt x="2518" y="809"/>
                </a:lnTo>
                <a:lnTo>
                  <a:pt x="2497" y="834"/>
                </a:lnTo>
                <a:lnTo>
                  <a:pt x="2483" y="851"/>
                </a:lnTo>
                <a:lnTo>
                  <a:pt x="2476" y="868"/>
                </a:lnTo>
                <a:lnTo>
                  <a:pt x="2469" y="879"/>
                </a:lnTo>
                <a:lnTo>
                  <a:pt x="2462" y="879"/>
                </a:lnTo>
                <a:lnTo>
                  <a:pt x="2455" y="879"/>
                </a:lnTo>
                <a:lnTo>
                  <a:pt x="2448" y="882"/>
                </a:lnTo>
                <a:lnTo>
                  <a:pt x="2386" y="924"/>
                </a:lnTo>
                <a:lnTo>
                  <a:pt x="2326" y="963"/>
                </a:lnTo>
                <a:lnTo>
                  <a:pt x="2173" y="1064"/>
                </a:lnTo>
                <a:lnTo>
                  <a:pt x="2121" y="1099"/>
                </a:lnTo>
                <a:lnTo>
                  <a:pt x="2058" y="1133"/>
                </a:lnTo>
                <a:lnTo>
                  <a:pt x="1918" y="1227"/>
                </a:lnTo>
                <a:lnTo>
                  <a:pt x="1877" y="1259"/>
                </a:lnTo>
                <a:lnTo>
                  <a:pt x="1838" y="1294"/>
                </a:lnTo>
                <a:lnTo>
                  <a:pt x="1786" y="1346"/>
                </a:lnTo>
                <a:lnTo>
                  <a:pt x="1723" y="1388"/>
                </a:lnTo>
                <a:lnTo>
                  <a:pt x="1678" y="1412"/>
                </a:lnTo>
                <a:lnTo>
                  <a:pt x="1660" y="1426"/>
                </a:lnTo>
                <a:lnTo>
                  <a:pt x="1646" y="1440"/>
                </a:lnTo>
                <a:lnTo>
                  <a:pt x="1643" y="1451"/>
                </a:lnTo>
                <a:lnTo>
                  <a:pt x="1636" y="1471"/>
                </a:lnTo>
                <a:lnTo>
                  <a:pt x="1622" y="1489"/>
                </a:lnTo>
                <a:lnTo>
                  <a:pt x="1605" y="1513"/>
                </a:lnTo>
                <a:lnTo>
                  <a:pt x="1591" y="1520"/>
                </a:lnTo>
                <a:lnTo>
                  <a:pt x="1573" y="1538"/>
                </a:lnTo>
                <a:lnTo>
                  <a:pt x="1559" y="1555"/>
                </a:lnTo>
                <a:lnTo>
                  <a:pt x="1545" y="1576"/>
                </a:lnTo>
                <a:lnTo>
                  <a:pt x="1528" y="1600"/>
                </a:lnTo>
                <a:lnTo>
                  <a:pt x="1521" y="1604"/>
                </a:lnTo>
                <a:lnTo>
                  <a:pt x="1517" y="1607"/>
                </a:lnTo>
                <a:lnTo>
                  <a:pt x="1503" y="1625"/>
                </a:lnTo>
                <a:lnTo>
                  <a:pt x="1496" y="1649"/>
                </a:lnTo>
                <a:lnTo>
                  <a:pt x="1493" y="1667"/>
                </a:lnTo>
                <a:lnTo>
                  <a:pt x="1479" y="1684"/>
                </a:lnTo>
                <a:lnTo>
                  <a:pt x="1465" y="1702"/>
                </a:lnTo>
                <a:lnTo>
                  <a:pt x="1444" y="1709"/>
                </a:lnTo>
                <a:lnTo>
                  <a:pt x="1413" y="1726"/>
                </a:lnTo>
                <a:lnTo>
                  <a:pt x="1395" y="1733"/>
                </a:lnTo>
                <a:lnTo>
                  <a:pt x="1381" y="1736"/>
                </a:lnTo>
                <a:lnTo>
                  <a:pt x="1357" y="1747"/>
                </a:lnTo>
                <a:lnTo>
                  <a:pt x="1333" y="1761"/>
                </a:lnTo>
                <a:lnTo>
                  <a:pt x="1326" y="1768"/>
                </a:lnTo>
                <a:lnTo>
                  <a:pt x="1322" y="1775"/>
                </a:lnTo>
                <a:lnTo>
                  <a:pt x="1312" y="1792"/>
                </a:lnTo>
                <a:lnTo>
                  <a:pt x="1298" y="1813"/>
                </a:lnTo>
                <a:lnTo>
                  <a:pt x="1287" y="1824"/>
                </a:lnTo>
                <a:lnTo>
                  <a:pt x="1284" y="1831"/>
                </a:lnTo>
                <a:lnTo>
                  <a:pt x="1284" y="1838"/>
                </a:lnTo>
                <a:lnTo>
                  <a:pt x="1287" y="1848"/>
                </a:lnTo>
                <a:lnTo>
                  <a:pt x="1291" y="1851"/>
                </a:lnTo>
                <a:lnTo>
                  <a:pt x="1284" y="1865"/>
                </a:lnTo>
                <a:lnTo>
                  <a:pt x="1266" y="1883"/>
                </a:lnTo>
                <a:lnTo>
                  <a:pt x="1245" y="1900"/>
                </a:lnTo>
                <a:lnTo>
                  <a:pt x="1238" y="1911"/>
                </a:lnTo>
                <a:lnTo>
                  <a:pt x="1228" y="1921"/>
                </a:lnTo>
                <a:lnTo>
                  <a:pt x="1228" y="1932"/>
                </a:lnTo>
                <a:lnTo>
                  <a:pt x="1221" y="1939"/>
                </a:lnTo>
                <a:lnTo>
                  <a:pt x="1172" y="1994"/>
                </a:lnTo>
                <a:lnTo>
                  <a:pt x="1151" y="2012"/>
                </a:lnTo>
                <a:lnTo>
                  <a:pt x="1127" y="2029"/>
                </a:lnTo>
                <a:lnTo>
                  <a:pt x="1082" y="2057"/>
                </a:lnTo>
                <a:lnTo>
                  <a:pt x="1040" y="2082"/>
                </a:lnTo>
                <a:lnTo>
                  <a:pt x="1158" y="2082"/>
                </a:lnTo>
                <a:lnTo>
                  <a:pt x="1162" y="2082"/>
                </a:lnTo>
                <a:lnTo>
                  <a:pt x="1169" y="2075"/>
                </a:lnTo>
                <a:lnTo>
                  <a:pt x="1190" y="2050"/>
                </a:lnTo>
                <a:lnTo>
                  <a:pt x="1204" y="2043"/>
                </a:lnTo>
                <a:lnTo>
                  <a:pt x="1228" y="2033"/>
                </a:lnTo>
                <a:lnTo>
                  <a:pt x="1256" y="2012"/>
                </a:lnTo>
                <a:lnTo>
                  <a:pt x="1273" y="1987"/>
                </a:lnTo>
                <a:lnTo>
                  <a:pt x="1305" y="1970"/>
                </a:lnTo>
                <a:lnTo>
                  <a:pt x="1319" y="1963"/>
                </a:lnTo>
                <a:lnTo>
                  <a:pt x="1329" y="1953"/>
                </a:lnTo>
                <a:lnTo>
                  <a:pt x="1333" y="1949"/>
                </a:lnTo>
                <a:lnTo>
                  <a:pt x="1340" y="1949"/>
                </a:lnTo>
                <a:lnTo>
                  <a:pt x="1336" y="1956"/>
                </a:lnTo>
                <a:lnTo>
                  <a:pt x="1333" y="1963"/>
                </a:lnTo>
                <a:lnTo>
                  <a:pt x="1336" y="1963"/>
                </a:lnTo>
                <a:lnTo>
                  <a:pt x="1343" y="1963"/>
                </a:lnTo>
                <a:lnTo>
                  <a:pt x="1354" y="1960"/>
                </a:lnTo>
                <a:lnTo>
                  <a:pt x="1360" y="1960"/>
                </a:lnTo>
                <a:lnTo>
                  <a:pt x="1371" y="1960"/>
                </a:lnTo>
                <a:lnTo>
                  <a:pt x="1381" y="1977"/>
                </a:lnTo>
                <a:lnTo>
                  <a:pt x="1388" y="1980"/>
                </a:lnTo>
                <a:lnTo>
                  <a:pt x="1395" y="1984"/>
                </a:lnTo>
                <a:lnTo>
                  <a:pt x="1395" y="1987"/>
                </a:lnTo>
                <a:lnTo>
                  <a:pt x="1402" y="1994"/>
                </a:lnTo>
                <a:lnTo>
                  <a:pt x="1406" y="2005"/>
                </a:lnTo>
                <a:lnTo>
                  <a:pt x="1406" y="2012"/>
                </a:lnTo>
                <a:lnTo>
                  <a:pt x="1406" y="2015"/>
                </a:lnTo>
                <a:lnTo>
                  <a:pt x="1409" y="2015"/>
                </a:lnTo>
                <a:lnTo>
                  <a:pt x="1420" y="2008"/>
                </a:lnTo>
                <a:lnTo>
                  <a:pt x="1430" y="2008"/>
                </a:lnTo>
                <a:lnTo>
                  <a:pt x="1437" y="2012"/>
                </a:lnTo>
                <a:lnTo>
                  <a:pt x="1448" y="2019"/>
                </a:lnTo>
                <a:lnTo>
                  <a:pt x="1458" y="2019"/>
                </a:lnTo>
                <a:lnTo>
                  <a:pt x="1469" y="2022"/>
                </a:lnTo>
                <a:lnTo>
                  <a:pt x="1472" y="2026"/>
                </a:lnTo>
                <a:lnTo>
                  <a:pt x="1476" y="2033"/>
                </a:lnTo>
                <a:lnTo>
                  <a:pt x="1479" y="2040"/>
                </a:lnTo>
                <a:lnTo>
                  <a:pt x="1493" y="2033"/>
                </a:lnTo>
                <a:lnTo>
                  <a:pt x="1510" y="2022"/>
                </a:lnTo>
                <a:lnTo>
                  <a:pt x="1517" y="2022"/>
                </a:lnTo>
                <a:lnTo>
                  <a:pt x="1528" y="2022"/>
                </a:lnTo>
                <a:lnTo>
                  <a:pt x="1542" y="2022"/>
                </a:lnTo>
                <a:lnTo>
                  <a:pt x="1549" y="2019"/>
                </a:lnTo>
                <a:lnTo>
                  <a:pt x="1545" y="2008"/>
                </a:lnTo>
                <a:lnTo>
                  <a:pt x="1552" y="1994"/>
                </a:lnTo>
                <a:lnTo>
                  <a:pt x="1556" y="1980"/>
                </a:lnTo>
                <a:lnTo>
                  <a:pt x="1559" y="1977"/>
                </a:lnTo>
                <a:lnTo>
                  <a:pt x="1566" y="1970"/>
                </a:lnTo>
                <a:lnTo>
                  <a:pt x="1570" y="1966"/>
                </a:lnTo>
                <a:lnTo>
                  <a:pt x="1563" y="1960"/>
                </a:lnTo>
                <a:lnTo>
                  <a:pt x="1563" y="1942"/>
                </a:lnTo>
                <a:lnTo>
                  <a:pt x="1563" y="1935"/>
                </a:lnTo>
                <a:lnTo>
                  <a:pt x="1570" y="1925"/>
                </a:lnTo>
                <a:lnTo>
                  <a:pt x="1570" y="1921"/>
                </a:lnTo>
                <a:lnTo>
                  <a:pt x="1563" y="1914"/>
                </a:lnTo>
                <a:lnTo>
                  <a:pt x="1559" y="1897"/>
                </a:lnTo>
                <a:lnTo>
                  <a:pt x="1559" y="1872"/>
                </a:lnTo>
                <a:lnTo>
                  <a:pt x="1556" y="1848"/>
                </a:lnTo>
                <a:lnTo>
                  <a:pt x="1559" y="1838"/>
                </a:lnTo>
                <a:lnTo>
                  <a:pt x="1566" y="1827"/>
                </a:lnTo>
                <a:lnTo>
                  <a:pt x="1573" y="1813"/>
                </a:lnTo>
                <a:lnTo>
                  <a:pt x="1573" y="1792"/>
                </a:lnTo>
                <a:lnTo>
                  <a:pt x="1587" y="1768"/>
                </a:lnTo>
                <a:lnTo>
                  <a:pt x="1601" y="1743"/>
                </a:lnTo>
                <a:lnTo>
                  <a:pt x="1629" y="1677"/>
                </a:lnTo>
                <a:lnTo>
                  <a:pt x="1639" y="1656"/>
                </a:lnTo>
                <a:lnTo>
                  <a:pt x="1650" y="1639"/>
                </a:lnTo>
                <a:lnTo>
                  <a:pt x="1664" y="1618"/>
                </a:lnTo>
                <a:lnTo>
                  <a:pt x="1671" y="1594"/>
                </a:lnTo>
                <a:lnTo>
                  <a:pt x="1678" y="1583"/>
                </a:lnTo>
                <a:lnTo>
                  <a:pt x="1688" y="1569"/>
                </a:lnTo>
                <a:lnTo>
                  <a:pt x="1702" y="1552"/>
                </a:lnTo>
                <a:lnTo>
                  <a:pt x="1730" y="1510"/>
                </a:lnTo>
                <a:lnTo>
                  <a:pt x="1741" y="1496"/>
                </a:lnTo>
                <a:lnTo>
                  <a:pt x="1755" y="1478"/>
                </a:lnTo>
                <a:lnTo>
                  <a:pt x="1782" y="1430"/>
                </a:lnTo>
                <a:lnTo>
                  <a:pt x="1814" y="1391"/>
                </a:lnTo>
                <a:lnTo>
                  <a:pt x="1835" y="1377"/>
                </a:lnTo>
                <a:lnTo>
                  <a:pt x="1842" y="1363"/>
                </a:lnTo>
                <a:lnTo>
                  <a:pt x="1845" y="1353"/>
                </a:lnTo>
                <a:lnTo>
                  <a:pt x="1842" y="1356"/>
                </a:lnTo>
                <a:lnTo>
                  <a:pt x="1838" y="1363"/>
                </a:lnTo>
                <a:lnTo>
                  <a:pt x="1835" y="1370"/>
                </a:lnTo>
                <a:lnTo>
                  <a:pt x="1824" y="1374"/>
                </a:lnTo>
                <a:lnTo>
                  <a:pt x="1810" y="1377"/>
                </a:lnTo>
                <a:lnTo>
                  <a:pt x="1803" y="1381"/>
                </a:lnTo>
                <a:lnTo>
                  <a:pt x="1800" y="1384"/>
                </a:lnTo>
                <a:lnTo>
                  <a:pt x="1786" y="1398"/>
                </a:lnTo>
                <a:lnTo>
                  <a:pt x="1782" y="1398"/>
                </a:lnTo>
                <a:lnTo>
                  <a:pt x="1786" y="1395"/>
                </a:lnTo>
                <a:lnTo>
                  <a:pt x="1793" y="1388"/>
                </a:lnTo>
                <a:lnTo>
                  <a:pt x="1807" y="1370"/>
                </a:lnTo>
                <a:lnTo>
                  <a:pt x="1821" y="1356"/>
                </a:lnTo>
                <a:lnTo>
                  <a:pt x="1845" y="1332"/>
                </a:lnTo>
                <a:lnTo>
                  <a:pt x="1824" y="1349"/>
                </a:lnTo>
                <a:lnTo>
                  <a:pt x="1807" y="1363"/>
                </a:lnTo>
                <a:lnTo>
                  <a:pt x="1779" y="1391"/>
                </a:lnTo>
                <a:lnTo>
                  <a:pt x="1761" y="1409"/>
                </a:lnTo>
                <a:lnTo>
                  <a:pt x="1758" y="1412"/>
                </a:lnTo>
                <a:lnTo>
                  <a:pt x="1758" y="1409"/>
                </a:lnTo>
                <a:lnTo>
                  <a:pt x="1758" y="1398"/>
                </a:lnTo>
                <a:lnTo>
                  <a:pt x="1765" y="1391"/>
                </a:lnTo>
                <a:lnTo>
                  <a:pt x="1772" y="1384"/>
                </a:lnTo>
                <a:lnTo>
                  <a:pt x="1782" y="1374"/>
                </a:lnTo>
                <a:lnTo>
                  <a:pt x="1786" y="1363"/>
                </a:lnTo>
                <a:lnTo>
                  <a:pt x="1789" y="1353"/>
                </a:lnTo>
                <a:lnTo>
                  <a:pt x="1800" y="1339"/>
                </a:lnTo>
                <a:lnTo>
                  <a:pt x="1817" y="1318"/>
                </a:lnTo>
                <a:lnTo>
                  <a:pt x="1877" y="1266"/>
                </a:lnTo>
                <a:lnTo>
                  <a:pt x="1897" y="1252"/>
                </a:lnTo>
                <a:lnTo>
                  <a:pt x="1943" y="1221"/>
                </a:lnTo>
                <a:lnTo>
                  <a:pt x="1960" y="1210"/>
                </a:lnTo>
                <a:lnTo>
                  <a:pt x="1974" y="1200"/>
                </a:lnTo>
                <a:lnTo>
                  <a:pt x="1992" y="1189"/>
                </a:lnTo>
                <a:lnTo>
                  <a:pt x="2013" y="1179"/>
                </a:lnTo>
                <a:lnTo>
                  <a:pt x="2016" y="1179"/>
                </a:lnTo>
                <a:lnTo>
                  <a:pt x="2020" y="1179"/>
                </a:lnTo>
                <a:lnTo>
                  <a:pt x="2030" y="1175"/>
                </a:lnTo>
                <a:lnTo>
                  <a:pt x="2040" y="1168"/>
                </a:lnTo>
                <a:lnTo>
                  <a:pt x="2054" y="1158"/>
                </a:lnTo>
                <a:lnTo>
                  <a:pt x="2068" y="1151"/>
                </a:lnTo>
                <a:lnTo>
                  <a:pt x="2117" y="1123"/>
                </a:lnTo>
                <a:lnTo>
                  <a:pt x="2121" y="1119"/>
                </a:lnTo>
                <a:lnTo>
                  <a:pt x="2124" y="1123"/>
                </a:lnTo>
                <a:lnTo>
                  <a:pt x="2142" y="1116"/>
                </a:lnTo>
                <a:lnTo>
                  <a:pt x="2159" y="1102"/>
                </a:lnTo>
                <a:lnTo>
                  <a:pt x="2180" y="1092"/>
                </a:lnTo>
                <a:lnTo>
                  <a:pt x="2201" y="1081"/>
                </a:lnTo>
                <a:lnTo>
                  <a:pt x="2215" y="1071"/>
                </a:lnTo>
                <a:lnTo>
                  <a:pt x="2257" y="1036"/>
                </a:lnTo>
                <a:lnTo>
                  <a:pt x="2312" y="1001"/>
                </a:lnTo>
                <a:lnTo>
                  <a:pt x="2319" y="1001"/>
                </a:lnTo>
                <a:lnTo>
                  <a:pt x="2319" y="1008"/>
                </a:lnTo>
                <a:lnTo>
                  <a:pt x="2319" y="1011"/>
                </a:lnTo>
                <a:lnTo>
                  <a:pt x="2312" y="1015"/>
                </a:lnTo>
                <a:lnTo>
                  <a:pt x="2302" y="1022"/>
                </a:lnTo>
                <a:lnTo>
                  <a:pt x="2288" y="1032"/>
                </a:lnTo>
                <a:lnTo>
                  <a:pt x="2264" y="1050"/>
                </a:lnTo>
                <a:lnTo>
                  <a:pt x="2243" y="1064"/>
                </a:lnTo>
                <a:lnTo>
                  <a:pt x="2218" y="1078"/>
                </a:lnTo>
                <a:lnTo>
                  <a:pt x="2190" y="1095"/>
                </a:lnTo>
                <a:lnTo>
                  <a:pt x="2156" y="1116"/>
                </a:lnTo>
                <a:lnTo>
                  <a:pt x="2135" y="1130"/>
                </a:lnTo>
                <a:lnTo>
                  <a:pt x="2128" y="1137"/>
                </a:lnTo>
                <a:lnTo>
                  <a:pt x="2117" y="1140"/>
                </a:lnTo>
                <a:lnTo>
                  <a:pt x="2114" y="1144"/>
                </a:lnTo>
                <a:lnTo>
                  <a:pt x="2114" y="1147"/>
                </a:lnTo>
                <a:lnTo>
                  <a:pt x="2114" y="1154"/>
                </a:lnTo>
                <a:lnTo>
                  <a:pt x="2100" y="1161"/>
                </a:lnTo>
                <a:lnTo>
                  <a:pt x="2089" y="1165"/>
                </a:lnTo>
                <a:lnTo>
                  <a:pt x="2082" y="1172"/>
                </a:lnTo>
                <a:lnTo>
                  <a:pt x="2072" y="1175"/>
                </a:lnTo>
                <a:lnTo>
                  <a:pt x="2065" y="1179"/>
                </a:lnTo>
                <a:lnTo>
                  <a:pt x="2058" y="1186"/>
                </a:lnTo>
                <a:lnTo>
                  <a:pt x="2051" y="1189"/>
                </a:lnTo>
                <a:lnTo>
                  <a:pt x="2044" y="1193"/>
                </a:lnTo>
                <a:lnTo>
                  <a:pt x="2030" y="1203"/>
                </a:lnTo>
                <a:lnTo>
                  <a:pt x="2023" y="1207"/>
                </a:lnTo>
                <a:lnTo>
                  <a:pt x="2013" y="1214"/>
                </a:lnTo>
                <a:lnTo>
                  <a:pt x="2002" y="1221"/>
                </a:lnTo>
                <a:lnTo>
                  <a:pt x="1992" y="1227"/>
                </a:lnTo>
                <a:lnTo>
                  <a:pt x="1950" y="1252"/>
                </a:lnTo>
                <a:lnTo>
                  <a:pt x="1932" y="1262"/>
                </a:lnTo>
                <a:lnTo>
                  <a:pt x="1929" y="1269"/>
                </a:lnTo>
                <a:lnTo>
                  <a:pt x="1922" y="1276"/>
                </a:lnTo>
                <a:lnTo>
                  <a:pt x="1915" y="1287"/>
                </a:lnTo>
                <a:lnTo>
                  <a:pt x="1894" y="1297"/>
                </a:lnTo>
                <a:lnTo>
                  <a:pt x="1870" y="1315"/>
                </a:lnTo>
                <a:lnTo>
                  <a:pt x="1856" y="1329"/>
                </a:lnTo>
                <a:lnTo>
                  <a:pt x="1866" y="1318"/>
                </a:lnTo>
                <a:lnTo>
                  <a:pt x="1884" y="1308"/>
                </a:lnTo>
                <a:lnTo>
                  <a:pt x="1911" y="1290"/>
                </a:lnTo>
                <a:lnTo>
                  <a:pt x="1936" y="1273"/>
                </a:lnTo>
                <a:lnTo>
                  <a:pt x="1943" y="1269"/>
                </a:lnTo>
                <a:lnTo>
                  <a:pt x="1950" y="1269"/>
                </a:lnTo>
                <a:lnTo>
                  <a:pt x="1981" y="1248"/>
                </a:lnTo>
                <a:lnTo>
                  <a:pt x="1992" y="1248"/>
                </a:lnTo>
                <a:lnTo>
                  <a:pt x="1999" y="1245"/>
                </a:lnTo>
                <a:lnTo>
                  <a:pt x="2002" y="1241"/>
                </a:lnTo>
                <a:lnTo>
                  <a:pt x="2027" y="1227"/>
                </a:lnTo>
                <a:lnTo>
                  <a:pt x="2033" y="1224"/>
                </a:lnTo>
                <a:lnTo>
                  <a:pt x="2044" y="1217"/>
                </a:lnTo>
                <a:lnTo>
                  <a:pt x="2058" y="1207"/>
                </a:lnTo>
                <a:lnTo>
                  <a:pt x="2068" y="1196"/>
                </a:lnTo>
                <a:lnTo>
                  <a:pt x="2082" y="1189"/>
                </a:lnTo>
                <a:lnTo>
                  <a:pt x="2093" y="1179"/>
                </a:lnTo>
                <a:lnTo>
                  <a:pt x="2107" y="1172"/>
                </a:lnTo>
                <a:lnTo>
                  <a:pt x="2121" y="1165"/>
                </a:lnTo>
                <a:lnTo>
                  <a:pt x="2131" y="1158"/>
                </a:lnTo>
                <a:lnTo>
                  <a:pt x="2135" y="1158"/>
                </a:lnTo>
                <a:lnTo>
                  <a:pt x="2135" y="1161"/>
                </a:lnTo>
                <a:lnTo>
                  <a:pt x="2124" y="1168"/>
                </a:lnTo>
                <a:lnTo>
                  <a:pt x="2100" y="1186"/>
                </a:lnTo>
                <a:lnTo>
                  <a:pt x="2093" y="1193"/>
                </a:lnTo>
                <a:lnTo>
                  <a:pt x="2082" y="1196"/>
                </a:lnTo>
                <a:lnTo>
                  <a:pt x="2075" y="1200"/>
                </a:lnTo>
                <a:lnTo>
                  <a:pt x="2075" y="1203"/>
                </a:lnTo>
                <a:lnTo>
                  <a:pt x="2054" y="1221"/>
                </a:lnTo>
                <a:lnTo>
                  <a:pt x="2044" y="1227"/>
                </a:lnTo>
                <a:lnTo>
                  <a:pt x="2030" y="1234"/>
                </a:lnTo>
                <a:lnTo>
                  <a:pt x="2016" y="1241"/>
                </a:lnTo>
                <a:lnTo>
                  <a:pt x="2006" y="1248"/>
                </a:lnTo>
                <a:lnTo>
                  <a:pt x="1988" y="1259"/>
                </a:lnTo>
                <a:lnTo>
                  <a:pt x="1974" y="1266"/>
                </a:lnTo>
                <a:lnTo>
                  <a:pt x="1957" y="1276"/>
                </a:lnTo>
                <a:lnTo>
                  <a:pt x="1950" y="1280"/>
                </a:lnTo>
                <a:lnTo>
                  <a:pt x="1950" y="1287"/>
                </a:lnTo>
                <a:lnTo>
                  <a:pt x="1957" y="1287"/>
                </a:lnTo>
                <a:lnTo>
                  <a:pt x="1964" y="1276"/>
                </a:lnTo>
                <a:lnTo>
                  <a:pt x="1974" y="1273"/>
                </a:lnTo>
                <a:lnTo>
                  <a:pt x="1988" y="1266"/>
                </a:lnTo>
                <a:lnTo>
                  <a:pt x="2009" y="1252"/>
                </a:lnTo>
                <a:lnTo>
                  <a:pt x="2033" y="1238"/>
                </a:lnTo>
                <a:lnTo>
                  <a:pt x="2089" y="1207"/>
                </a:lnTo>
                <a:lnTo>
                  <a:pt x="2190" y="1140"/>
                </a:lnTo>
                <a:lnTo>
                  <a:pt x="2243" y="1112"/>
                </a:lnTo>
                <a:lnTo>
                  <a:pt x="2267" y="1099"/>
                </a:lnTo>
                <a:lnTo>
                  <a:pt x="2281" y="1085"/>
                </a:lnTo>
                <a:lnTo>
                  <a:pt x="2295" y="1074"/>
                </a:lnTo>
                <a:lnTo>
                  <a:pt x="2326" y="1053"/>
                </a:lnTo>
                <a:lnTo>
                  <a:pt x="2368" y="1018"/>
                </a:lnTo>
                <a:lnTo>
                  <a:pt x="2452" y="966"/>
                </a:lnTo>
                <a:lnTo>
                  <a:pt x="2525" y="928"/>
                </a:lnTo>
                <a:lnTo>
                  <a:pt x="2546" y="914"/>
                </a:lnTo>
                <a:lnTo>
                  <a:pt x="2571" y="900"/>
                </a:lnTo>
                <a:lnTo>
                  <a:pt x="2602" y="875"/>
                </a:lnTo>
                <a:lnTo>
                  <a:pt x="2633" y="858"/>
                </a:lnTo>
                <a:lnTo>
                  <a:pt x="2679" y="837"/>
                </a:lnTo>
                <a:lnTo>
                  <a:pt x="2696" y="827"/>
                </a:lnTo>
                <a:lnTo>
                  <a:pt x="2710" y="816"/>
                </a:lnTo>
                <a:lnTo>
                  <a:pt x="2717" y="816"/>
                </a:lnTo>
                <a:lnTo>
                  <a:pt x="2727" y="820"/>
                </a:lnTo>
                <a:lnTo>
                  <a:pt x="2748" y="830"/>
                </a:lnTo>
                <a:lnTo>
                  <a:pt x="2752" y="830"/>
                </a:lnTo>
                <a:lnTo>
                  <a:pt x="2755" y="827"/>
                </a:lnTo>
                <a:lnTo>
                  <a:pt x="2759" y="820"/>
                </a:lnTo>
                <a:lnTo>
                  <a:pt x="2766" y="813"/>
                </a:lnTo>
                <a:lnTo>
                  <a:pt x="2776" y="809"/>
                </a:lnTo>
                <a:lnTo>
                  <a:pt x="2783" y="802"/>
                </a:lnTo>
                <a:lnTo>
                  <a:pt x="2783" y="788"/>
                </a:lnTo>
                <a:lnTo>
                  <a:pt x="2783" y="774"/>
                </a:lnTo>
                <a:lnTo>
                  <a:pt x="2790" y="757"/>
                </a:lnTo>
                <a:lnTo>
                  <a:pt x="2801" y="729"/>
                </a:lnTo>
                <a:lnTo>
                  <a:pt x="2818" y="687"/>
                </a:lnTo>
                <a:lnTo>
                  <a:pt x="2836" y="666"/>
                </a:lnTo>
                <a:lnTo>
                  <a:pt x="2846" y="656"/>
                </a:lnTo>
                <a:lnTo>
                  <a:pt x="2846" y="377"/>
                </a:lnTo>
                <a:lnTo>
                  <a:pt x="2846" y="356"/>
                </a:lnTo>
                <a:lnTo>
                  <a:pt x="2843" y="356"/>
                </a:lnTo>
                <a:lnTo>
                  <a:pt x="2839" y="356"/>
                </a:lnTo>
                <a:lnTo>
                  <a:pt x="2539" y="335"/>
                </a:lnTo>
                <a:lnTo>
                  <a:pt x="2546" y="339"/>
                </a:lnTo>
                <a:lnTo>
                  <a:pt x="2557" y="339"/>
                </a:lnTo>
                <a:lnTo>
                  <a:pt x="2577" y="332"/>
                </a:lnTo>
                <a:lnTo>
                  <a:pt x="2598" y="328"/>
                </a:lnTo>
                <a:lnTo>
                  <a:pt x="2616" y="325"/>
                </a:lnTo>
                <a:lnTo>
                  <a:pt x="2619" y="325"/>
                </a:lnTo>
                <a:lnTo>
                  <a:pt x="2619" y="321"/>
                </a:lnTo>
                <a:lnTo>
                  <a:pt x="2612" y="318"/>
                </a:lnTo>
                <a:lnTo>
                  <a:pt x="2616" y="314"/>
                </a:lnTo>
                <a:lnTo>
                  <a:pt x="2633" y="311"/>
                </a:lnTo>
                <a:lnTo>
                  <a:pt x="2651" y="314"/>
                </a:lnTo>
                <a:lnTo>
                  <a:pt x="2665" y="311"/>
                </a:lnTo>
                <a:lnTo>
                  <a:pt x="2633" y="307"/>
                </a:lnTo>
                <a:lnTo>
                  <a:pt x="2623" y="304"/>
                </a:lnTo>
                <a:lnTo>
                  <a:pt x="2609" y="300"/>
                </a:lnTo>
                <a:lnTo>
                  <a:pt x="2605" y="297"/>
                </a:lnTo>
                <a:lnTo>
                  <a:pt x="2602" y="293"/>
                </a:lnTo>
                <a:lnTo>
                  <a:pt x="2574" y="293"/>
                </a:lnTo>
                <a:lnTo>
                  <a:pt x="2539" y="293"/>
                </a:lnTo>
                <a:lnTo>
                  <a:pt x="2522" y="293"/>
                </a:lnTo>
                <a:lnTo>
                  <a:pt x="2511" y="293"/>
                </a:lnTo>
                <a:lnTo>
                  <a:pt x="2504" y="293"/>
                </a:lnTo>
                <a:lnTo>
                  <a:pt x="2501" y="293"/>
                </a:lnTo>
                <a:lnTo>
                  <a:pt x="2504" y="297"/>
                </a:lnTo>
                <a:lnTo>
                  <a:pt x="2501" y="297"/>
                </a:lnTo>
                <a:lnTo>
                  <a:pt x="2490" y="300"/>
                </a:lnTo>
                <a:lnTo>
                  <a:pt x="2483" y="300"/>
                </a:lnTo>
                <a:lnTo>
                  <a:pt x="2515" y="325"/>
                </a:lnTo>
                <a:lnTo>
                  <a:pt x="2529" y="332"/>
                </a:lnTo>
                <a:lnTo>
                  <a:pt x="2539" y="335"/>
                </a:lnTo>
                <a:lnTo>
                  <a:pt x="2839" y="356"/>
                </a:lnTo>
                <a:lnTo>
                  <a:pt x="2169" y="262"/>
                </a:lnTo>
                <a:lnTo>
                  <a:pt x="2187" y="262"/>
                </a:lnTo>
                <a:lnTo>
                  <a:pt x="2201" y="262"/>
                </a:lnTo>
                <a:lnTo>
                  <a:pt x="2208" y="258"/>
                </a:lnTo>
                <a:lnTo>
                  <a:pt x="2197" y="255"/>
                </a:lnTo>
                <a:lnTo>
                  <a:pt x="2183" y="255"/>
                </a:lnTo>
                <a:lnTo>
                  <a:pt x="2156" y="258"/>
                </a:lnTo>
                <a:lnTo>
                  <a:pt x="2128" y="258"/>
                </a:lnTo>
                <a:lnTo>
                  <a:pt x="2089" y="258"/>
                </a:lnTo>
                <a:lnTo>
                  <a:pt x="2058" y="258"/>
                </a:lnTo>
                <a:lnTo>
                  <a:pt x="2128" y="262"/>
                </a:lnTo>
                <a:lnTo>
                  <a:pt x="2169" y="262"/>
                </a:lnTo>
                <a:lnTo>
                  <a:pt x="2839" y="356"/>
                </a:lnTo>
                <a:lnTo>
                  <a:pt x="2225" y="262"/>
                </a:lnTo>
                <a:lnTo>
                  <a:pt x="2236" y="262"/>
                </a:lnTo>
                <a:lnTo>
                  <a:pt x="2222" y="255"/>
                </a:lnTo>
                <a:lnTo>
                  <a:pt x="2218" y="255"/>
                </a:lnTo>
                <a:lnTo>
                  <a:pt x="2222" y="262"/>
                </a:lnTo>
                <a:lnTo>
                  <a:pt x="2225" y="262"/>
                </a:lnTo>
                <a:lnTo>
                  <a:pt x="2839" y="356"/>
                </a:lnTo>
                <a:lnTo>
                  <a:pt x="1273" y="244"/>
                </a:lnTo>
                <a:lnTo>
                  <a:pt x="1280" y="255"/>
                </a:lnTo>
                <a:lnTo>
                  <a:pt x="1287" y="258"/>
                </a:lnTo>
                <a:lnTo>
                  <a:pt x="1308" y="258"/>
                </a:lnTo>
                <a:lnTo>
                  <a:pt x="1319" y="258"/>
                </a:lnTo>
                <a:lnTo>
                  <a:pt x="1326" y="262"/>
                </a:lnTo>
                <a:lnTo>
                  <a:pt x="1347" y="276"/>
                </a:lnTo>
                <a:lnTo>
                  <a:pt x="1360" y="276"/>
                </a:lnTo>
                <a:lnTo>
                  <a:pt x="1385" y="269"/>
                </a:lnTo>
                <a:lnTo>
                  <a:pt x="1402" y="269"/>
                </a:lnTo>
                <a:lnTo>
                  <a:pt x="1416" y="272"/>
                </a:lnTo>
                <a:lnTo>
                  <a:pt x="1434" y="276"/>
                </a:lnTo>
                <a:lnTo>
                  <a:pt x="1451" y="276"/>
                </a:lnTo>
                <a:lnTo>
                  <a:pt x="1486" y="276"/>
                </a:lnTo>
                <a:lnTo>
                  <a:pt x="1545" y="272"/>
                </a:lnTo>
                <a:lnTo>
                  <a:pt x="1622" y="265"/>
                </a:lnTo>
                <a:lnTo>
                  <a:pt x="1657" y="262"/>
                </a:lnTo>
                <a:lnTo>
                  <a:pt x="1685" y="258"/>
                </a:lnTo>
                <a:lnTo>
                  <a:pt x="1734" y="262"/>
                </a:lnTo>
                <a:lnTo>
                  <a:pt x="1786" y="262"/>
                </a:lnTo>
                <a:lnTo>
                  <a:pt x="1835" y="262"/>
                </a:lnTo>
                <a:lnTo>
                  <a:pt x="1849" y="265"/>
                </a:lnTo>
                <a:lnTo>
                  <a:pt x="1852" y="265"/>
                </a:lnTo>
                <a:lnTo>
                  <a:pt x="1849" y="262"/>
                </a:lnTo>
                <a:lnTo>
                  <a:pt x="1838" y="258"/>
                </a:lnTo>
                <a:lnTo>
                  <a:pt x="1842" y="258"/>
                </a:lnTo>
                <a:lnTo>
                  <a:pt x="1877" y="258"/>
                </a:lnTo>
                <a:lnTo>
                  <a:pt x="1856" y="255"/>
                </a:lnTo>
                <a:lnTo>
                  <a:pt x="1845" y="251"/>
                </a:lnTo>
                <a:lnTo>
                  <a:pt x="1828" y="251"/>
                </a:lnTo>
                <a:lnTo>
                  <a:pt x="1824" y="251"/>
                </a:lnTo>
                <a:lnTo>
                  <a:pt x="1828" y="248"/>
                </a:lnTo>
                <a:lnTo>
                  <a:pt x="1852" y="244"/>
                </a:lnTo>
                <a:lnTo>
                  <a:pt x="1821" y="241"/>
                </a:lnTo>
                <a:lnTo>
                  <a:pt x="1800" y="241"/>
                </a:lnTo>
                <a:lnTo>
                  <a:pt x="1775" y="241"/>
                </a:lnTo>
                <a:lnTo>
                  <a:pt x="1737" y="241"/>
                </a:lnTo>
                <a:lnTo>
                  <a:pt x="1709" y="241"/>
                </a:lnTo>
                <a:lnTo>
                  <a:pt x="1674" y="248"/>
                </a:lnTo>
                <a:lnTo>
                  <a:pt x="1653" y="255"/>
                </a:lnTo>
                <a:lnTo>
                  <a:pt x="1619" y="258"/>
                </a:lnTo>
                <a:lnTo>
                  <a:pt x="1580" y="258"/>
                </a:lnTo>
                <a:lnTo>
                  <a:pt x="1535" y="258"/>
                </a:lnTo>
                <a:lnTo>
                  <a:pt x="1514" y="262"/>
                </a:lnTo>
                <a:lnTo>
                  <a:pt x="1496" y="265"/>
                </a:lnTo>
                <a:lnTo>
                  <a:pt x="1472" y="262"/>
                </a:lnTo>
                <a:lnTo>
                  <a:pt x="1458" y="262"/>
                </a:lnTo>
                <a:lnTo>
                  <a:pt x="1444" y="258"/>
                </a:lnTo>
                <a:lnTo>
                  <a:pt x="1420" y="251"/>
                </a:lnTo>
                <a:lnTo>
                  <a:pt x="1406" y="248"/>
                </a:lnTo>
                <a:lnTo>
                  <a:pt x="1378" y="251"/>
                </a:lnTo>
                <a:lnTo>
                  <a:pt x="1357" y="248"/>
                </a:lnTo>
                <a:lnTo>
                  <a:pt x="1340" y="244"/>
                </a:lnTo>
                <a:lnTo>
                  <a:pt x="1305" y="231"/>
                </a:lnTo>
                <a:lnTo>
                  <a:pt x="1294" y="227"/>
                </a:lnTo>
                <a:lnTo>
                  <a:pt x="1287" y="224"/>
                </a:lnTo>
                <a:lnTo>
                  <a:pt x="1277" y="217"/>
                </a:lnTo>
                <a:lnTo>
                  <a:pt x="1277" y="220"/>
                </a:lnTo>
                <a:lnTo>
                  <a:pt x="1280" y="227"/>
                </a:lnTo>
                <a:lnTo>
                  <a:pt x="1284" y="231"/>
                </a:lnTo>
                <a:lnTo>
                  <a:pt x="1287" y="231"/>
                </a:lnTo>
                <a:lnTo>
                  <a:pt x="1284" y="234"/>
                </a:lnTo>
                <a:lnTo>
                  <a:pt x="1280" y="238"/>
                </a:lnTo>
                <a:lnTo>
                  <a:pt x="1277" y="238"/>
                </a:lnTo>
                <a:lnTo>
                  <a:pt x="1270" y="231"/>
                </a:lnTo>
                <a:lnTo>
                  <a:pt x="1266" y="231"/>
                </a:lnTo>
                <a:lnTo>
                  <a:pt x="1263" y="231"/>
                </a:lnTo>
                <a:lnTo>
                  <a:pt x="1266" y="238"/>
                </a:lnTo>
                <a:lnTo>
                  <a:pt x="1273" y="244"/>
                </a:lnTo>
                <a:lnTo>
                  <a:pt x="2839" y="356"/>
                </a:lnTo>
                <a:lnTo>
                  <a:pt x="883" y="98"/>
                </a:lnTo>
                <a:lnTo>
                  <a:pt x="869" y="91"/>
                </a:lnTo>
                <a:lnTo>
                  <a:pt x="855" y="84"/>
                </a:lnTo>
                <a:lnTo>
                  <a:pt x="830" y="81"/>
                </a:lnTo>
                <a:lnTo>
                  <a:pt x="816" y="77"/>
                </a:lnTo>
                <a:lnTo>
                  <a:pt x="810" y="74"/>
                </a:lnTo>
                <a:lnTo>
                  <a:pt x="806" y="70"/>
                </a:lnTo>
                <a:lnTo>
                  <a:pt x="806" y="63"/>
                </a:lnTo>
                <a:lnTo>
                  <a:pt x="810" y="60"/>
                </a:lnTo>
                <a:lnTo>
                  <a:pt x="823" y="63"/>
                </a:lnTo>
                <a:lnTo>
                  <a:pt x="841" y="63"/>
                </a:lnTo>
                <a:lnTo>
                  <a:pt x="844" y="67"/>
                </a:lnTo>
                <a:lnTo>
                  <a:pt x="848" y="67"/>
                </a:lnTo>
                <a:lnTo>
                  <a:pt x="841" y="63"/>
                </a:lnTo>
                <a:lnTo>
                  <a:pt x="830" y="56"/>
                </a:lnTo>
                <a:lnTo>
                  <a:pt x="813" y="49"/>
                </a:lnTo>
                <a:lnTo>
                  <a:pt x="799" y="46"/>
                </a:lnTo>
                <a:lnTo>
                  <a:pt x="778" y="39"/>
                </a:lnTo>
                <a:lnTo>
                  <a:pt x="761" y="35"/>
                </a:lnTo>
                <a:lnTo>
                  <a:pt x="754" y="28"/>
                </a:lnTo>
                <a:lnTo>
                  <a:pt x="743" y="18"/>
                </a:lnTo>
                <a:lnTo>
                  <a:pt x="729" y="11"/>
                </a:lnTo>
                <a:lnTo>
                  <a:pt x="691" y="0"/>
                </a:lnTo>
                <a:lnTo>
                  <a:pt x="534" y="0"/>
                </a:lnTo>
                <a:lnTo>
                  <a:pt x="555" y="7"/>
                </a:lnTo>
                <a:lnTo>
                  <a:pt x="572" y="14"/>
                </a:lnTo>
                <a:lnTo>
                  <a:pt x="583" y="14"/>
                </a:lnTo>
                <a:lnTo>
                  <a:pt x="600" y="18"/>
                </a:lnTo>
                <a:lnTo>
                  <a:pt x="625" y="25"/>
                </a:lnTo>
                <a:lnTo>
                  <a:pt x="646" y="35"/>
                </a:lnTo>
                <a:lnTo>
                  <a:pt x="674" y="53"/>
                </a:lnTo>
                <a:lnTo>
                  <a:pt x="684" y="60"/>
                </a:lnTo>
                <a:lnTo>
                  <a:pt x="691" y="63"/>
                </a:lnTo>
                <a:lnTo>
                  <a:pt x="736" y="74"/>
                </a:lnTo>
                <a:lnTo>
                  <a:pt x="775" y="84"/>
                </a:lnTo>
                <a:lnTo>
                  <a:pt x="789" y="95"/>
                </a:lnTo>
                <a:lnTo>
                  <a:pt x="803" y="105"/>
                </a:lnTo>
                <a:lnTo>
                  <a:pt x="813" y="109"/>
                </a:lnTo>
                <a:lnTo>
                  <a:pt x="796" y="91"/>
                </a:lnTo>
                <a:lnTo>
                  <a:pt x="806" y="91"/>
                </a:lnTo>
                <a:lnTo>
                  <a:pt x="813" y="98"/>
                </a:lnTo>
                <a:lnTo>
                  <a:pt x="823" y="105"/>
                </a:lnTo>
                <a:lnTo>
                  <a:pt x="834" y="105"/>
                </a:lnTo>
                <a:lnTo>
                  <a:pt x="823" y="102"/>
                </a:lnTo>
                <a:lnTo>
                  <a:pt x="816" y="91"/>
                </a:lnTo>
                <a:lnTo>
                  <a:pt x="823" y="88"/>
                </a:lnTo>
                <a:lnTo>
                  <a:pt x="841" y="88"/>
                </a:lnTo>
                <a:lnTo>
                  <a:pt x="844" y="88"/>
                </a:lnTo>
                <a:lnTo>
                  <a:pt x="869" y="95"/>
                </a:lnTo>
                <a:lnTo>
                  <a:pt x="883" y="102"/>
                </a:lnTo>
                <a:lnTo>
                  <a:pt x="890" y="109"/>
                </a:lnTo>
                <a:lnTo>
                  <a:pt x="897" y="112"/>
                </a:lnTo>
                <a:lnTo>
                  <a:pt x="914" y="116"/>
                </a:lnTo>
                <a:lnTo>
                  <a:pt x="956" y="122"/>
                </a:lnTo>
                <a:lnTo>
                  <a:pt x="918" y="112"/>
                </a:lnTo>
                <a:lnTo>
                  <a:pt x="897" y="105"/>
                </a:lnTo>
                <a:lnTo>
                  <a:pt x="883" y="98"/>
                </a:lnTo>
                <a:lnTo>
                  <a:pt x="2839" y="356"/>
                </a:lnTo>
                <a:lnTo>
                  <a:pt x="1329" y="795"/>
                </a:lnTo>
                <a:lnTo>
                  <a:pt x="1319" y="799"/>
                </a:lnTo>
                <a:lnTo>
                  <a:pt x="1308" y="802"/>
                </a:lnTo>
                <a:lnTo>
                  <a:pt x="1301" y="820"/>
                </a:lnTo>
                <a:lnTo>
                  <a:pt x="1301" y="830"/>
                </a:lnTo>
                <a:lnTo>
                  <a:pt x="1305" y="834"/>
                </a:lnTo>
                <a:lnTo>
                  <a:pt x="1308" y="837"/>
                </a:lnTo>
                <a:lnTo>
                  <a:pt x="1315" y="837"/>
                </a:lnTo>
                <a:lnTo>
                  <a:pt x="1319" y="841"/>
                </a:lnTo>
                <a:lnTo>
                  <a:pt x="1322" y="841"/>
                </a:lnTo>
                <a:lnTo>
                  <a:pt x="1333" y="834"/>
                </a:lnTo>
                <a:lnTo>
                  <a:pt x="1340" y="827"/>
                </a:lnTo>
                <a:lnTo>
                  <a:pt x="1343" y="820"/>
                </a:lnTo>
                <a:lnTo>
                  <a:pt x="1343" y="813"/>
                </a:lnTo>
                <a:lnTo>
                  <a:pt x="1343" y="799"/>
                </a:lnTo>
                <a:lnTo>
                  <a:pt x="1340" y="792"/>
                </a:lnTo>
                <a:lnTo>
                  <a:pt x="1333" y="792"/>
                </a:lnTo>
                <a:lnTo>
                  <a:pt x="1329" y="795"/>
                </a:lnTo>
                <a:lnTo>
                  <a:pt x="2839" y="356"/>
                </a:lnTo>
                <a:lnTo>
                  <a:pt x="1214" y="956"/>
                </a:lnTo>
                <a:lnTo>
                  <a:pt x="1231" y="949"/>
                </a:lnTo>
                <a:lnTo>
                  <a:pt x="1231" y="938"/>
                </a:lnTo>
                <a:lnTo>
                  <a:pt x="1238" y="928"/>
                </a:lnTo>
                <a:lnTo>
                  <a:pt x="1249" y="921"/>
                </a:lnTo>
                <a:lnTo>
                  <a:pt x="1252" y="914"/>
                </a:lnTo>
                <a:lnTo>
                  <a:pt x="1256" y="903"/>
                </a:lnTo>
                <a:lnTo>
                  <a:pt x="1252" y="896"/>
                </a:lnTo>
                <a:lnTo>
                  <a:pt x="1245" y="900"/>
                </a:lnTo>
                <a:lnTo>
                  <a:pt x="1231" y="907"/>
                </a:lnTo>
                <a:lnTo>
                  <a:pt x="1221" y="921"/>
                </a:lnTo>
                <a:lnTo>
                  <a:pt x="1218" y="931"/>
                </a:lnTo>
                <a:lnTo>
                  <a:pt x="1211" y="935"/>
                </a:lnTo>
                <a:lnTo>
                  <a:pt x="1207" y="945"/>
                </a:lnTo>
                <a:lnTo>
                  <a:pt x="1207" y="952"/>
                </a:lnTo>
                <a:lnTo>
                  <a:pt x="1211" y="956"/>
                </a:lnTo>
                <a:lnTo>
                  <a:pt x="1214" y="956"/>
                </a:lnTo>
                <a:lnTo>
                  <a:pt x="2839" y="356"/>
                </a:lnTo>
                <a:lnTo>
                  <a:pt x="1200" y="966"/>
                </a:lnTo>
                <a:lnTo>
                  <a:pt x="1204" y="959"/>
                </a:lnTo>
                <a:lnTo>
                  <a:pt x="1200" y="959"/>
                </a:lnTo>
                <a:lnTo>
                  <a:pt x="1193" y="963"/>
                </a:lnTo>
                <a:lnTo>
                  <a:pt x="1193" y="966"/>
                </a:lnTo>
                <a:lnTo>
                  <a:pt x="1197" y="970"/>
                </a:lnTo>
                <a:lnTo>
                  <a:pt x="1200" y="966"/>
                </a:lnTo>
                <a:lnTo>
                  <a:pt x="2839" y="356"/>
                </a:lnTo>
                <a:lnTo>
                  <a:pt x="1085" y="942"/>
                </a:lnTo>
                <a:lnTo>
                  <a:pt x="1082" y="935"/>
                </a:lnTo>
                <a:lnTo>
                  <a:pt x="1078" y="928"/>
                </a:lnTo>
                <a:lnTo>
                  <a:pt x="1075" y="928"/>
                </a:lnTo>
                <a:lnTo>
                  <a:pt x="1071" y="931"/>
                </a:lnTo>
                <a:lnTo>
                  <a:pt x="1075" y="938"/>
                </a:lnTo>
                <a:lnTo>
                  <a:pt x="1078" y="945"/>
                </a:lnTo>
                <a:lnTo>
                  <a:pt x="1082" y="945"/>
                </a:lnTo>
                <a:lnTo>
                  <a:pt x="1085" y="942"/>
                </a:lnTo>
                <a:lnTo>
                  <a:pt x="2839" y="356"/>
                </a:lnTo>
                <a:lnTo>
                  <a:pt x="1095" y="1088"/>
                </a:lnTo>
                <a:lnTo>
                  <a:pt x="1102" y="1081"/>
                </a:lnTo>
                <a:lnTo>
                  <a:pt x="1106" y="1074"/>
                </a:lnTo>
                <a:lnTo>
                  <a:pt x="1106" y="1071"/>
                </a:lnTo>
                <a:lnTo>
                  <a:pt x="1102" y="1067"/>
                </a:lnTo>
                <a:lnTo>
                  <a:pt x="1099" y="1074"/>
                </a:lnTo>
                <a:lnTo>
                  <a:pt x="1095" y="1078"/>
                </a:lnTo>
                <a:lnTo>
                  <a:pt x="1092" y="1088"/>
                </a:lnTo>
                <a:lnTo>
                  <a:pt x="1095" y="1088"/>
                </a:lnTo>
                <a:lnTo>
                  <a:pt x="2839" y="356"/>
                </a:lnTo>
                <a:lnTo>
                  <a:pt x="1116" y="1064"/>
                </a:lnTo>
                <a:lnTo>
                  <a:pt x="1120" y="1053"/>
                </a:lnTo>
                <a:lnTo>
                  <a:pt x="1116" y="1057"/>
                </a:lnTo>
                <a:lnTo>
                  <a:pt x="1113" y="1067"/>
                </a:lnTo>
                <a:lnTo>
                  <a:pt x="1116" y="1064"/>
                </a:lnTo>
                <a:lnTo>
                  <a:pt x="2839" y="356"/>
                </a:lnTo>
                <a:lnTo>
                  <a:pt x="1054" y="1123"/>
                </a:lnTo>
                <a:lnTo>
                  <a:pt x="1061" y="1112"/>
                </a:lnTo>
                <a:lnTo>
                  <a:pt x="1057" y="1112"/>
                </a:lnTo>
                <a:lnTo>
                  <a:pt x="1050" y="1119"/>
                </a:lnTo>
                <a:lnTo>
                  <a:pt x="1043" y="1123"/>
                </a:lnTo>
                <a:lnTo>
                  <a:pt x="1036" y="1126"/>
                </a:lnTo>
                <a:lnTo>
                  <a:pt x="1033" y="1133"/>
                </a:lnTo>
                <a:lnTo>
                  <a:pt x="1036" y="1144"/>
                </a:lnTo>
                <a:lnTo>
                  <a:pt x="1036" y="1147"/>
                </a:lnTo>
                <a:lnTo>
                  <a:pt x="1043" y="1144"/>
                </a:lnTo>
                <a:lnTo>
                  <a:pt x="1050" y="1133"/>
                </a:lnTo>
                <a:lnTo>
                  <a:pt x="1054" y="1123"/>
                </a:lnTo>
                <a:lnTo>
                  <a:pt x="2839" y="356"/>
                </a:lnTo>
                <a:lnTo>
                  <a:pt x="991" y="1186"/>
                </a:lnTo>
                <a:lnTo>
                  <a:pt x="980" y="1193"/>
                </a:lnTo>
                <a:lnTo>
                  <a:pt x="980" y="1196"/>
                </a:lnTo>
                <a:lnTo>
                  <a:pt x="991" y="1189"/>
                </a:lnTo>
                <a:lnTo>
                  <a:pt x="994" y="1186"/>
                </a:lnTo>
                <a:lnTo>
                  <a:pt x="991" y="1186"/>
                </a:lnTo>
                <a:lnTo>
                  <a:pt x="2839" y="356"/>
                </a:lnTo>
                <a:lnTo>
                  <a:pt x="959" y="1207"/>
                </a:lnTo>
                <a:lnTo>
                  <a:pt x="956" y="1217"/>
                </a:lnTo>
                <a:lnTo>
                  <a:pt x="956" y="1221"/>
                </a:lnTo>
                <a:lnTo>
                  <a:pt x="959" y="1217"/>
                </a:lnTo>
                <a:lnTo>
                  <a:pt x="966" y="1210"/>
                </a:lnTo>
                <a:lnTo>
                  <a:pt x="970" y="1203"/>
                </a:lnTo>
                <a:lnTo>
                  <a:pt x="970" y="1200"/>
                </a:lnTo>
                <a:lnTo>
                  <a:pt x="966" y="1200"/>
                </a:lnTo>
                <a:lnTo>
                  <a:pt x="959" y="1207"/>
                </a:lnTo>
                <a:lnTo>
                  <a:pt x="2839" y="356"/>
                </a:lnTo>
                <a:lnTo>
                  <a:pt x="911" y="1276"/>
                </a:lnTo>
                <a:lnTo>
                  <a:pt x="904" y="1273"/>
                </a:lnTo>
                <a:lnTo>
                  <a:pt x="897" y="1280"/>
                </a:lnTo>
                <a:lnTo>
                  <a:pt x="893" y="1290"/>
                </a:lnTo>
                <a:lnTo>
                  <a:pt x="897" y="1294"/>
                </a:lnTo>
                <a:lnTo>
                  <a:pt x="900" y="1290"/>
                </a:lnTo>
                <a:lnTo>
                  <a:pt x="911" y="1280"/>
                </a:lnTo>
                <a:lnTo>
                  <a:pt x="914" y="1276"/>
                </a:lnTo>
                <a:lnTo>
                  <a:pt x="911" y="1276"/>
                </a:lnTo>
                <a:lnTo>
                  <a:pt x="2839" y="356"/>
                </a:lnTo>
                <a:lnTo>
                  <a:pt x="876" y="1304"/>
                </a:lnTo>
                <a:lnTo>
                  <a:pt x="872" y="1308"/>
                </a:lnTo>
                <a:lnTo>
                  <a:pt x="869" y="1311"/>
                </a:lnTo>
                <a:lnTo>
                  <a:pt x="869" y="1315"/>
                </a:lnTo>
                <a:lnTo>
                  <a:pt x="872" y="1315"/>
                </a:lnTo>
                <a:lnTo>
                  <a:pt x="879" y="1308"/>
                </a:lnTo>
                <a:lnTo>
                  <a:pt x="879" y="1304"/>
                </a:lnTo>
                <a:lnTo>
                  <a:pt x="876" y="1304"/>
                </a:lnTo>
                <a:lnTo>
                  <a:pt x="2839" y="356"/>
                </a:lnTo>
                <a:lnTo>
                  <a:pt x="785" y="1395"/>
                </a:lnTo>
                <a:lnTo>
                  <a:pt x="785" y="1405"/>
                </a:lnTo>
                <a:lnTo>
                  <a:pt x="789" y="1405"/>
                </a:lnTo>
                <a:lnTo>
                  <a:pt x="789" y="1395"/>
                </a:lnTo>
                <a:lnTo>
                  <a:pt x="785" y="1395"/>
                </a:lnTo>
                <a:lnTo>
                  <a:pt x="2839" y="356"/>
                </a:lnTo>
                <a:lnTo>
                  <a:pt x="653" y="1534"/>
                </a:lnTo>
                <a:lnTo>
                  <a:pt x="642" y="1538"/>
                </a:lnTo>
                <a:lnTo>
                  <a:pt x="639" y="1545"/>
                </a:lnTo>
                <a:lnTo>
                  <a:pt x="635" y="1552"/>
                </a:lnTo>
                <a:lnTo>
                  <a:pt x="635" y="1555"/>
                </a:lnTo>
                <a:lnTo>
                  <a:pt x="639" y="1559"/>
                </a:lnTo>
                <a:lnTo>
                  <a:pt x="646" y="1555"/>
                </a:lnTo>
                <a:lnTo>
                  <a:pt x="653" y="1545"/>
                </a:lnTo>
                <a:lnTo>
                  <a:pt x="660" y="1534"/>
                </a:lnTo>
                <a:lnTo>
                  <a:pt x="653" y="1534"/>
                </a:lnTo>
                <a:lnTo>
                  <a:pt x="2839" y="356"/>
                </a:lnTo>
                <a:lnTo>
                  <a:pt x="621" y="1555"/>
                </a:lnTo>
                <a:lnTo>
                  <a:pt x="614" y="1559"/>
                </a:lnTo>
                <a:lnTo>
                  <a:pt x="604" y="1566"/>
                </a:lnTo>
                <a:lnTo>
                  <a:pt x="593" y="1580"/>
                </a:lnTo>
                <a:lnTo>
                  <a:pt x="600" y="1580"/>
                </a:lnTo>
                <a:lnTo>
                  <a:pt x="611" y="1576"/>
                </a:lnTo>
                <a:lnTo>
                  <a:pt x="621" y="1566"/>
                </a:lnTo>
                <a:lnTo>
                  <a:pt x="625" y="1559"/>
                </a:lnTo>
                <a:lnTo>
                  <a:pt x="625" y="1555"/>
                </a:lnTo>
                <a:lnTo>
                  <a:pt x="621" y="1555"/>
                </a:lnTo>
                <a:lnTo>
                  <a:pt x="2839" y="356"/>
                </a:lnTo>
                <a:lnTo>
                  <a:pt x="642" y="1377"/>
                </a:lnTo>
                <a:lnTo>
                  <a:pt x="646" y="1374"/>
                </a:lnTo>
                <a:lnTo>
                  <a:pt x="642" y="1367"/>
                </a:lnTo>
                <a:lnTo>
                  <a:pt x="639" y="1367"/>
                </a:lnTo>
                <a:lnTo>
                  <a:pt x="635" y="1367"/>
                </a:lnTo>
                <a:lnTo>
                  <a:pt x="632" y="1374"/>
                </a:lnTo>
                <a:lnTo>
                  <a:pt x="635" y="1377"/>
                </a:lnTo>
                <a:lnTo>
                  <a:pt x="639" y="1377"/>
                </a:lnTo>
                <a:lnTo>
                  <a:pt x="642" y="1377"/>
                </a:lnTo>
                <a:lnTo>
                  <a:pt x="2839" y="356"/>
                </a:lnTo>
                <a:lnTo>
                  <a:pt x="520" y="1621"/>
                </a:lnTo>
                <a:lnTo>
                  <a:pt x="513" y="1628"/>
                </a:lnTo>
                <a:lnTo>
                  <a:pt x="503" y="1639"/>
                </a:lnTo>
                <a:lnTo>
                  <a:pt x="503" y="1646"/>
                </a:lnTo>
                <a:lnTo>
                  <a:pt x="506" y="1646"/>
                </a:lnTo>
                <a:lnTo>
                  <a:pt x="513" y="1639"/>
                </a:lnTo>
                <a:lnTo>
                  <a:pt x="520" y="1632"/>
                </a:lnTo>
                <a:lnTo>
                  <a:pt x="527" y="1625"/>
                </a:lnTo>
                <a:lnTo>
                  <a:pt x="531" y="1621"/>
                </a:lnTo>
                <a:lnTo>
                  <a:pt x="527" y="1618"/>
                </a:lnTo>
                <a:lnTo>
                  <a:pt x="520" y="1621"/>
                </a:lnTo>
                <a:lnTo>
                  <a:pt x="2839" y="356"/>
                </a:lnTo>
                <a:lnTo>
                  <a:pt x="412" y="1702"/>
                </a:lnTo>
                <a:lnTo>
                  <a:pt x="398" y="1716"/>
                </a:lnTo>
                <a:lnTo>
                  <a:pt x="391" y="1729"/>
                </a:lnTo>
                <a:lnTo>
                  <a:pt x="388" y="1733"/>
                </a:lnTo>
                <a:lnTo>
                  <a:pt x="391" y="1733"/>
                </a:lnTo>
                <a:lnTo>
                  <a:pt x="408" y="1722"/>
                </a:lnTo>
                <a:lnTo>
                  <a:pt x="419" y="1716"/>
                </a:lnTo>
                <a:lnTo>
                  <a:pt x="422" y="1705"/>
                </a:lnTo>
                <a:lnTo>
                  <a:pt x="419" y="1698"/>
                </a:lnTo>
                <a:lnTo>
                  <a:pt x="412" y="1702"/>
                </a:lnTo>
                <a:lnTo>
                  <a:pt x="2839" y="356"/>
                </a:lnTo>
                <a:lnTo>
                  <a:pt x="381" y="1736"/>
                </a:lnTo>
                <a:lnTo>
                  <a:pt x="381" y="1743"/>
                </a:lnTo>
                <a:lnTo>
                  <a:pt x="384" y="1743"/>
                </a:lnTo>
                <a:lnTo>
                  <a:pt x="384" y="1736"/>
                </a:lnTo>
                <a:lnTo>
                  <a:pt x="381" y="1736"/>
                </a:lnTo>
                <a:lnTo>
                  <a:pt x="2839" y="356"/>
                </a:lnTo>
                <a:lnTo>
                  <a:pt x="374" y="1747"/>
                </a:lnTo>
                <a:lnTo>
                  <a:pt x="370" y="1754"/>
                </a:lnTo>
                <a:lnTo>
                  <a:pt x="374" y="1754"/>
                </a:lnTo>
                <a:lnTo>
                  <a:pt x="377" y="1750"/>
                </a:lnTo>
                <a:lnTo>
                  <a:pt x="374" y="1747"/>
                </a:lnTo>
                <a:lnTo>
                  <a:pt x="2839" y="356"/>
                </a:lnTo>
                <a:lnTo>
                  <a:pt x="339" y="1761"/>
                </a:lnTo>
                <a:lnTo>
                  <a:pt x="332" y="1771"/>
                </a:lnTo>
                <a:lnTo>
                  <a:pt x="325" y="1782"/>
                </a:lnTo>
                <a:lnTo>
                  <a:pt x="328" y="1778"/>
                </a:lnTo>
                <a:lnTo>
                  <a:pt x="339" y="1771"/>
                </a:lnTo>
                <a:lnTo>
                  <a:pt x="342" y="1761"/>
                </a:lnTo>
                <a:lnTo>
                  <a:pt x="339" y="1761"/>
                </a:lnTo>
                <a:lnTo>
                  <a:pt x="2839" y="356"/>
                </a:lnTo>
                <a:lnTo>
                  <a:pt x="314" y="1778"/>
                </a:lnTo>
                <a:lnTo>
                  <a:pt x="307" y="1782"/>
                </a:lnTo>
                <a:lnTo>
                  <a:pt x="304" y="1785"/>
                </a:lnTo>
                <a:lnTo>
                  <a:pt x="293" y="1799"/>
                </a:lnTo>
                <a:lnTo>
                  <a:pt x="279" y="1817"/>
                </a:lnTo>
                <a:lnTo>
                  <a:pt x="293" y="1810"/>
                </a:lnTo>
                <a:lnTo>
                  <a:pt x="304" y="1803"/>
                </a:lnTo>
                <a:lnTo>
                  <a:pt x="311" y="1796"/>
                </a:lnTo>
                <a:lnTo>
                  <a:pt x="314" y="1785"/>
                </a:lnTo>
                <a:lnTo>
                  <a:pt x="318" y="1782"/>
                </a:lnTo>
                <a:lnTo>
                  <a:pt x="314" y="1778"/>
                </a:lnTo>
                <a:lnTo>
                  <a:pt x="2839" y="356"/>
                </a:lnTo>
                <a:lnTo>
                  <a:pt x="67" y="1869"/>
                </a:lnTo>
                <a:lnTo>
                  <a:pt x="63" y="1872"/>
                </a:lnTo>
                <a:lnTo>
                  <a:pt x="63" y="1879"/>
                </a:lnTo>
                <a:lnTo>
                  <a:pt x="67" y="1883"/>
                </a:lnTo>
                <a:lnTo>
                  <a:pt x="70" y="1883"/>
                </a:lnTo>
                <a:lnTo>
                  <a:pt x="74" y="1879"/>
                </a:lnTo>
                <a:lnTo>
                  <a:pt x="77" y="1872"/>
                </a:lnTo>
                <a:lnTo>
                  <a:pt x="74" y="1869"/>
                </a:lnTo>
                <a:lnTo>
                  <a:pt x="67" y="1869"/>
                </a:lnTo>
                <a:lnTo>
                  <a:pt x="2839" y="356"/>
                </a:lnTo>
                <a:lnTo>
                  <a:pt x="77" y="1820"/>
                </a:lnTo>
                <a:lnTo>
                  <a:pt x="74" y="1824"/>
                </a:lnTo>
                <a:lnTo>
                  <a:pt x="81" y="1824"/>
                </a:lnTo>
                <a:lnTo>
                  <a:pt x="81" y="1820"/>
                </a:lnTo>
                <a:lnTo>
                  <a:pt x="81" y="1817"/>
                </a:lnTo>
                <a:lnTo>
                  <a:pt x="77" y="1820"/>
                </a:lnTo>
                <a:lnTo>
                  <a:pt x="2839" y="356"/>
                </a:lnTo>
                <a:lnTo>
                  <a:pt x="88" y="841"/>
                </a:lnTo>
                <a:lnTo>
                  <a:pt x="74" y="837"/>
                </a:lnTo>
                <a:lnTo>
                  <a:pt x="60" y="837"/>
                </a:lnTo>
                <a:lnTo>
                  <a:pt x="46" y="841"/>
                </a:lnTo>
                <a:lnTo>
                  <a:pt x="35" y="848"/>
                </a:lnTo>
                <a:lnTo>
                  <a:pt x="32" y="851"/>
                </a:lnTo>
                <a:lnTo>
                  <a:pt x="39" y="851"/>
                </a:lnTo>
                <a:lnTo>
                  <a:pt x="60" y="855"/>
                </a:lnTo>
                <a:lnTo>
                  <a:pt x="74" y="851"/>
                </a:lnTo>
                <a:lnTo>
                  <a:pt x="81" y="848"/>
                </a:lnTo>
                <a:lnTo>
                  <a:pt x="88" y="844"/>
                </a:lnTo>
                <a:lnTo>
                  <a:pt x="88" y="841"/>
                </a:lnTo>
                <a:lnTo>
                  <a:pt x="2839" y="356"/>
                </a:lnTo>
                <a:lnTo>
                  <a:pt x="0" y="855"/>
                </a:lnTo>
                <a:lnTo>
                  <a:pt x="7" y="855"/>
                </a:lnTo>
                <a:lnTo>
                  <a:pt x="21" y="848"/>
                </a:lnTo>
                <a:lnTo>
                  <a:pt x="14" y="848"/>
                </a:lnTo>
                <a:lnTo>
                  <a:pt x="0" y="855"/>
                </a:lnTo>
                <a:lnTo>
                  <a:pt x="2839" y="356"/>
                </a:lnTo>
                <a:lnTo>
                  <a:pt x="252" y="788"/>
                </a:lnTo>
                <a:lnTo>
                  <a:pt x="245" y="788"/>
                </a:lnTo>
                <a:lnTo>
                  <a:pt x="238" y="792"/>
                </a:lnTo>
                <a:lnTo>
                  <a:pt x="238" y="795"/>
                </a:lnTo>
                <a:lnTo>
                  <a:pt x="241" y="795"/>
                </a:lnTo>
                <a:lnTo>
                  <a:pt x="252" y="792"/>
                </a:lnTo>
                <a:lnTo>
                  <a:pt x="255" y="788"/>
                </a:lnTo>
                <a:lnTo>
                  <a:pt x="252" y="788"/>
                </a:lnTo>
                <a:lnTo>
                  <a:pt x="2839" y="356"/>
                </a:lnTo>
                <a:lnTo>
                  <a:pt x="252" y="753"/>
                </a:lnTo>
                <a:lnTo>
                  <a:pt x="248" y="757"/>
                </a:lnTo>
                <a:lnTo>
                  <a:pt x="245" y="757"/>
                </a:lnTo>
                <a:lnTo>
                  <a:pt x="248" y="760"/>
                </a:lnTo>
                <a:lnTo>
                  <a:pt x="255" y="757"/>
                </a:lnTo>
                <a:lnTo>
                  <a:pt x="255" y="753"/>
                </a:lnTo>
                <a:lnTo>
                  <a:pt x="252" y="753"/>
                </a:lnTo>
                <a:lnTo>
                  <a:pt x="2839" y="356"/>
                </a:lnTo>
                <a:lnTo>
                  <a:pt x="168" y="429"/>
                </a:lnTo>
                <a:lnTo>
                  <a:pt x="157" y="422"/>
                </a:lnTo>
                <a:lnTo>
                  <a:pt x="157" y="426"/>
                </a:lnTo>
                <a:lnTo>
                  <a:pt x="154" y="426"/>
                </a:lnTo>
                <a:lnTo>
                  <a:pt x="157" y="433"/>
                </a:lnTo>
                <a:lnTo>
                  <a:pt x="161" y="436"/>
                </a:lnTo>
                <a:lnTo>
                  <a:pt x="168" y="433"/>
                </a:lnTo>
                <a:lnTo>
                  <a:pt x="168" y="429"/>
                </a:lnTo>
                <a:lnTo>
                  <a:pt x="2839" y="356"/>
                </a:lnTo>
                <a:lnTo>
                  <a:pt x="646" y="652"/>
                </a:lnTo>
                <a:lnTo>
                  <a:pt x="639" y="649"/>
                </a:lnTo>
                <a:lnTo>
                  <a:pt x="632" y="652"/>
                </a:lnTo>
                <a:lnTo>
                  <a:pt x="628" y="656"/>
                </a:lnTo>
                <a:lnTo>
                  <a:pt x="632" y="656"/>
                </a:lnTo>
                <a:lnTo>
                  <a:pt x="642" y="656"/>
                </a:lnTo>
                <a:lnTo>
                  <a:pt x="646" y="656"/>
                </a:lnTo>
                <a:lnTo>
                  <a:pt x="646" y="652"/>
                </a:lnTo>
                <a:lnTo>
                  <a:pt x="2839" y="356"/>
                </a:lnTo>
                <a:lnTo>
                  <a:pt x="970" y="488"/>
                </a:lnTo>
                <a:lnTo>
                  <a:pt x="966" y="492"/>
                </a:lnTo>
                <a:lnTo>
                  <a:pt x="966" y="495"/>
                </a:lnTo>
                <a:lnTo>
                  <a:pt x="973" y="495"/>
                </a:lnTo>
                <a:lnTo>
                  <a:pt x="980" y="492"/>
                </a:lnTo>
                <a:lnTo>
                  <a:pt x="980" y="488"/>
                </a:lnTo>
                <a:lnTo>
                  <a:pt x="973" y="485"/>
                </a:lnTo>
                <a:lnTo>
                  <a:pt x="970" y="488"/>
                </a:lnTo>
                <a:lnTo>
                  <a:pt x="2839" y="356"/>
                </a:lnTo>
                <a:lnTo>
                  <a:pt x="1221" y="562"/>
                </a:lnTo>
                <a:lnTo>
                  <a:pt x="1224" y="558"/>
                </a:lnTo>
                <a:lnTo>
                  <a:pt x="1224" y="555"/>
                </a:lnTo>
                <a:lnTo>
                  <a:pt x="1218" y="555"/>
                </a:lnTo>
                <a:lnTo>
                  <a:pt x="1214" y="558"/>
                </a:lnTo>
                <a:lnTo>
                  <a:pt x="1221" y="562"/>
                </a:lnTo>
                <a:lnTo>
                  <a:pt x="2839" y="356"/>
                </a:lnTo>
                <a:lnTo>
                  <a:pt x="1364" y="562"/>
                </a:lnTo>
                <a:lnTo>
                  <a:pt x="1374" y="562"/>
                </a:lnTo>
                <a:lnTo>
                  <a:pt x="1378" y="558"/>
                </a:lnTo>
                <a:lnTo>
                  <a:pt x="1374" y="558"/>
                </a:lnTo>
                <a:lnTo>
                  <a:pt x="1371" y="558"/>
                </a:lnTo>
                <a:lnTo>
                  <a:pt x="1364" y="558"/>
                </a:lnTo>
                <a:lnTo>
                  <a:pt x="1360" y="562"/>
                </a:lnTo>
                <a:lnTo>
                  <a:pt x="1364" y="562"/>
                </a:lnTo>
                <a:lnTo>
                  <a:pt x="2839" y="356"/>
                </a:lnTo>
                <a:lnTo>
                  <a:pt x="1413" y="548"/>
                </a:lnTo>
                <a:lnTo>
                  <a:pt x="1416" y="555"/>
                </a:lnTo>
                <a:lnTo>
                  <a:pt x="1420" y="555"/>
                </a:lnTo>
                <a:lnTo>
                  <a:pt x="1413" y="544"/>
                </a:lnTo>
                <a:lnTo>
                  <a:pt x="1413" y="548"/>
                </a:lnTo>
                <a:lnTo>
                  <a:pt x="2839" y="356"/>
                </a:lnTo>
                <a:lnTo>
                  <a:pt x="1479" y="558"/>
                </a:lnTo>
                <a:lnTo>
                  <a:pt x="1472" y="562"/>
                </a:lnTo>
                <a:lnTo>
                  <a:pt x="1476" y="565"/>
                </a:lnTo>
                <a:lnTo>
                  <a:pt x="1479" y="565"/>
                </a:lnTo>
                <a:lnTo>
                  <a:pt x="1483" y="562"/>
                </a:lnTo>
                <a:lnTo>
                  <a:pt x="1483" y="558"/>
                </a:lnTo>
                <a:lnTo>
                  <a:pt x="1479" y="558"/>
                </a:lnTo>
                <a:lnTo>
                  <a:pt x="2839" y="356"/>
                </a:lnTo>
                <a:lnTo>
                  <a:pt x="1570" y="558"/>
                </a:lnTo>
                <a:lnTo>
                  <a:pt x="1559" y="565"/>
                </a:lnTo>
                <a:lnTo>
                  <a:pt x="1556" y="565"/>
                </a:lnTo>
                <a:lnTo>
                  <a:pt x="1563" y="569"/>
                </a:lnTo>
                <a:lnTo>
                  <a:pt x="1570" y="565"/>
                </a:lnTo>
                <a:lnTo>
                  <a:pt x="1573" y="562"/>
                </a:lnTo>
                <a:lnTo>
                  <a:pt x="1573" y="558"/>
                </a:lnTo>
                <a:lnTo>
                  <a:pt x="1570" y="558"/>
                </a:lnTo>
                <a:lnTo>
                  <a:pt x="2839" y="356"/>
                </a:lnTo>
                <a:lnTo>
                  <a:pt x="1615" y="464"/>
                </a:lnTo>
                <a:lnTo>
                  <a:pt x="1612" y="471"/>
                </a:lnTo>
                <a:lnTo>
                  <a:pt x="1615" y="475"/>
                </a:lnTo>
                <a:lnTo>
                  <a:pt x="1619" y="475"/>
                </a:lnTo>
                <a:lnTo>
                  <a:pt x="1622" y="471"/>
                </a:lnTo>
                <a:lnTo>
                  <a:pt x="1622" y="468"/>
                </a:lnTo>
                <a:lnTo>
                  <a:pt x="1619" y="464"/>
                </a:lnTo>
                <a:lnTo>
                  <a:pt x="1615" y="464"/>
                </a:lnTo>
                <a:lnTo>
                  <a:pt x="2839" y="356"/>
                </a:lnTo>
                <a:lnTo>
                  <a:pt x="1761" y="527"/>
                </a:lnTo>
                <a:lnTo>
                  <a:pt x="1755" y="530"/>
                </a:lnTo>
                <a:lnTo>
                  <a:pt x="1758" y="534"/>
                </a:lnTo>
                <a:lnTo>
                  <a:pt x="1758" y="537"/>
                </a:lnTo>
                <a:lnTo>
                  <a:pt x="1765" y="537"/>
                </a:lnTo>
                <a:lnTo>
                  <a:pt x="1775" y="530"/>
                </a:lnTo>
                <a:lnTo>
                  <a:pt x="1779" y="527"/>
                </a:lnTo>
                <a:lnTo>
                  <a:pt x="1772" y="523"/>
                </a:lnTo>
                <a:lnTo>
                  <a:pt x="1765" y="523"/>
                </a:lnTo>
                <a:lnTo>
                  <a:pt x="1761" y="527"/>
                </a:lnTo>
                <a:lnTo>
                  <a:pt x="2839" y="356"/>
                </a:lnTo>
                <a:lnTo>
                  <a:pt x="1828" y="509"/>
                </a:lnTo>
                <a:lnTo>
                  <a:pt x="1814" y="509"/>
                </a:lnTo>
                <a:lnTo>
                  <a:pt x="1807" y="516"/>
                </a:lnTo>
                <a:lnTo>
                  <a:pt x="1807" y="520"/>
                </a:lnTo>
                <a:lnTo>
                  <a:pt x="1810" y="520"/>
                </a:lnTo>
                <a:lnTo>
                  <a:pt x="1824" y="516"/>
                </a:lnTo>
                <a:lnTo>
                  <a:pt x="1835" y="513"/>
                </a:lnTo>
                <a:lnTo>
                  <a:pt x="1838" y="509"/>
                </a:lnTo>
                <a:lnTo>
                  <a:pt x="1835" y="509"/>
                </a:lnTo>
                <a:lnTo>
                  <a:pt x="1828" y="509"/>
                </a:lnTo>
                <a:lnTo>
                  <a:pt x="2839" y="356"/>
                </a:lnTo>
                <a:lnTo>
                  <a:pt x="1814" y="203"/>
                </a:lnTo>
                <a:lnTo>
                  <a:pt x="1810" y="199"/>
                </a:lnTo>
                <a:lnTo>
                  <a:pt x="1803" y="213"/>
                </a:lnTo>
                <a:lnTo>
                  <a:pt x="1807" y="213"/>
                </a:lnTo>
                <a:lnTo>
                  <a:pt x="1810" y="213"/>
                </a:lnTo>
                <a:lnTo>
                  <a:pt x="1814" y="210"/>
                </a:lnTo>
                <a:lnTo>
                  <a:pt x="1814" y="203"/>
                </a:lnTo>
                <a:lnTo>
                  <a:pt x="2839" y="356"/>
                </a:lnTo>
                <a:lnTo>
                  <a:pt x="1859" y="147"/>
                </a:lnTo>
                <a:lnTo>
                  <a:pt x="1866" y="143"/>
                </a:lnTo>
                <a:lnTo>
                  <a:pt x="1870" y="140"/>
                </a:lnTo>
                <a:lnTo>
                  <a:pt x="1870" y="136"/>
                </a:lnTo>
                <a:lnTo>
                  <a:pt x="1866" y="133"/>
                </a:lnTo>
                <a:lnTo>
                  <a:pt x="1859" y="133"/>
                </a:lnTo>
                <a:lnTo>
                  <a:pt x="1856" y="136"/>
                </a:lnTo>
                <a:lnTo>
                  <a:pt x="1852" y="143"/>
                </a:lnTo>
                <a:lnTo>
                  <a:pt x="1859" y="147"/>
                </a:lnTo>
                <a:lnTo>
                  <a:pt x="2839" y="356"/>
                </a:lnTo>
                <a:lnTo>
                  <a:pt x="1978" y="63"/>
                </a:lnTo>
                <a:lnTo>
                  <a:pt x="1981" y="60"/>
                </a:lnTo>
                <a:lnTo>
                  <a:pt x="1985" y="56"/>
                </a:lnTo>
                <a:lnTo>
                  <a:pt x="1985" y="53"/>
                </a:lnTo>
                <a:lnTo>
                  <a:pt x="1981" y="53"/>
                </a:lnTo>
                <a:lnTo>
                  <a:pt x="1978" y="53"/>
                </a:lnTo>
                <a:lnTo>
                  <a:pt x="1974" y="56"/>
                </a:lnTo>
                <a:lnTo>
                  <a:pt x="1971" y="60"/>
                </a:lnTo>
                <a:lnTo>
                  <a:pt x="1978" y="63"/>
                </a:lnTo>
                <a:lnTo>
                  <a:pt x="2839" y="356"/>
                </a:lnTo>
                <a:lnTo>
                  <a:pt x="2006" y="25"/>
                </a:lnTo>
                <a:lnTo>
                  <a:pt x="2013" y="25"/>
                </a:lnTo>
                <a:lnTo>
                  <a:pt x="2016" y="21"/>
                </a:lnTo>
                <a:lnTo>
                  <a:pt x="2016" y="18"/>
                </a:lnTo>
                <a:lnTo>
                  <a:pt x="2013" y="14"/>
                </a:lnTo>
                <a:lnTo>
                  <a:pt x="2006" y="21"/>
                </a:lnTo>
                <a:lnTo>
                  <a:pt x="2006" y="25"/>
                </a:lnTo>
                <a:lnTo>
                  <a:pt x="2839" y="356"/>
                </a:lnTo>
                <a:close/>
              </a:path>
            </a:pathLst>
          </a:custGeom>
          <a:gradFill>
            <a:gsLst>
              <a:gs pos="0">
                <a:schemeClr val="tx1">
                  <a:alpha val="15000"/>
                </a:schemeClr>
              </a:gs>
              <a:gs pos="100000">
                <a:schemeClr val="tx1">
                  <a:alpha val="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grpSp>
        <p:nvGrpSpPr>
          <p:cNvPr id="8" name="グループ化 7"/>
          <p:cNvGrpSpPr/>
          <p:nvPr/>
        </p:nvGrpSpPr>
        <p:grpSpPr>
          <a:xfrm>
            <a:off x="-3461" y="0"/>
            <a:ext cx="9147461" cy="6858000"/>
            <a:chOff x="-3461" y="0"/>
            <a:chExt cx="9147461" cy="6858000"/>
          </a:xfrm>
        </p:grpSpPr>
        <p:sp>
          <p:nvSpPr>
            <p:cNvPr id="9" name="フリーフォーム 8"/>
            <p:cNvSpPr>
              <a:spLocks/>
            </p:cNvSpPr>
            <p:nvPr/>
          </p:nvSpPr>
          <p:spPr bwMode="auto">
            <a:xfrm>
              <a:off x="-3461" y="587486"/>
              <a:ext cx="3890704" cy="1840390"/>
            </a:xfrm>
            <a:custGeom>
              <a:avLst/>
              <a:gdLst/>
              <a:ahLst/>
              <a:cxnLst>
                <a:cxn ang="0">
                  <a:pos x="641" y="55"/>
                </a:cxn>
                <a:cxn ang="0">
                  <a:pos x="664" y="50"/>
                </a:cxn>
                <a:cxn ang="0">
                  <a:pos x="660" y="46"/>
                </a:cxn>
                <a:cxn ang="0">
                  <a:pos x="495" y="54"/>
                </a:cxn>
                <a:cxn ang="0">
                  <a:pos x="378" y="42"/>
                </a:cxn>
                <a:cxn ang="0">
                  <a:pos x="365" y="29"/>
                </a:cxn>
                <a:cxn ang="0">
                  <a:pos x="357" y="17"/>
                </a:cxn>
                <a:cxn ang="0">
                  <a:pos x="328" y="6"/>
                </a:cxn>
                <a:cxn ang="0">
                  <a:pos x="307" y="0"/>
                </a:cxn>
                <a:cxn ang="0">
                  <a:pos x="298" y="11"/>
                </a:cxn>
                <a:cxn ang="0">
                  <a:pos x="278" y="27"/>
                </a:cxn>
                <a:cxn ang="0">
                  <a:pos x="278" y="44"/>
                </a:cxn>
                <a:cxn ang="0">
                  <a:pos x="271" y="59"/>
                </a:cxn>
                <a:cxn ang="0">
                  <a:pos x="280" y="71"/>
                </a:cxn>
                <a:cxn ang="0">
                  <a:pos x="282" y="96"/>
                </a:cxn>
                <a:cxn ang="0">
                  <a:pos x="271" y="111"/>
                </a:cxn>
                <a:cxn ang="0">
                  <a:pos x="236" y="125"/>
                </a:cxn>
                <a:cxn ang="0">
                  <a:pos x="221" y="134"/>
                </a:cxn>
                <a:cxn ang="0">
                  <a:pos x="202" y="144"/>
                </a:cxn>
                <a:cxn ang="0">
                  <a:pos x="142" y="169"/>
                </a:cxn>
                <a:cxn ang="0">
                  <a:pos x="119" y="186"/>
                </a:cxn>
                <a:cxn ang="0">
                  <a:pos x="69" y="211"/>
                </a:cxn>
                <a:cxn ang="0">
                  <a:pos x="31" y="230"/>
                </a:cxn>
                <a:cxn ang="0">
                  <a:pos x="4" y="297"/>
                </a:cxn>
                <a:cxn ang="0">
                  <a:pos x="10" y="269"/>
                </a:cxn>
                <a:cxn ang="0">
                  <a:pos x="50" y="242"/>
                </a:cxn>
                <a:cxn ang="0">
                  <a:pos x="96" y="224"/>
                </a:cxn>
                <a:cxn ang="0">
                  <a:pos x="169" y="190"/>
                </a:cxn>
                <a:cxn ang="0">
                  <a:pos x="209" y="171"/>
                </a:cxn>
                <a:cxn ang="0">
                  <a:pos x="244" y="163"/>
                </a:cxn>
                <a:cxn ang="0">
                  <a:pos x="292" y="153"/>
                </a:cxn>
                <a:cxn ang="0">
                  <a:pos x="313" y="157"/>
                </a:cxn>
                <a:cxn ang="0">
                  <a:pos x="349" y="159"/>
                </a:cxn>
                <a:cxn ang="0">
                  <a:pos x="397" y="130"/>
                </a:cxn>
                <a:cxn ang="0">
                  <a:pos x="440" y="113"/>
                </a:cxn>
                <a:cxn ang="0">
                  <a:pos x="478" y="119"/>
                </a:cxn>
                <a:cxn ang="0">
                  <a:pos x="522" y="111"/>
                </a:cxn>
                <a:cxn ang="0">
                  <a:pos x="587" y="102"/>
                </a:cxn>
                <a:cxn ang="0">
                  <a:pos x="682" y="65"/>
                </a:cxn>
                <a:cxn ang="0">
                  <a:pos x="655" y="65"/>
                </a:cxn>
                <a:cxn ang="0">
                  <a:pos x="676" y="57"/>
                </a:cxn>
                <a:cxn ang="0">
                  <a:pos x="649" y="65"/>
                </a:cxn>
                <a:cxn ang="0">
                  <a:pos x="643" y="63"/>
                </a:cxn>
                <a:cxn ang="0">
                  <a:pos x="685" y="52"/>
                </a:cxn>
                <a:cxn ang="0">
                  <a:pos x="682" y="50"/>
                </a:cxn>
                <a:cxn ang="0">
                  <a:pos x="79" y="219"/>
                </a:cxn>
                <a:cxn ang="0">
                  <a:pos x="84" y="207"/>
                </a:cxn>
                <a:cxn ang="0">
                  <a:pos x="173" y="167"/>
                </a:cxn>
                <a:cxn ang="0">
                  <a:pos x="161" y="182"/>
                </a:cxn>
                <a:cxn ang="0">
                  <a:pos x="148" y="186"/>
                </a:cxn>
                <a:cxn ang="0">
                  <a:pos x="129" y="194"/>
                </a:cxn>
                <a:cxn ang="0">
                  <a:pos x="106" y="205"/>
                </a:cxn>
                <a:cxn ang="0">
                  <a:pos x="130" y="186"/>
                </a:cxn>
                <a:cxn ang="0">
                  <a:pos x="152" y="178"/>
                </a:cxn>
                <a:cxn ang="0">
                  <a:pos x="173" y="167"/>
                </a:cxn>
              </a:cxnLst>
              <a:rect l="0" t="0" r="0" b="0"/>
              <a:pathLst>
                <a:path w="691" h="307">
                  <a:moveTo>
                    <a:pt x="682" y="50"/>
                  </a:moveTo>
                  <a:lnTo>
                    <a:pt x="674" y="54"/>
                  </a:lnTo>
                  <a:lnTo>
                    <a:pt x="662" y="55"/>
                  </a:lnTo>
                  <a:lnTo>
                    <a:pt x="639" y="59"/>
                  </a:lnTo>
                  <a:lnTo>
                    <a:pt x="641" y="55"/>
                  </a:lnTo>
                  <a:lnTo>
                    <a:pt x="647" y="52"/>
                  </a:lnTo>
                  <a:lnTo>
                    <a:pt x="653" y="52"/>
                  </a:lnTo>
                  <a:lnTo>
                    <a:pt x="657" y="50"/>
                  </a:lnTo>
                  <a:lnTo>
                    <a:pt x="660" y="50"/>
                  </a:lnTo>
                  <a:lnTo>
                    <a:pt x="664" y="50"/>
                  </a:lnTo>
                  <a:lnTo>
                    <a:pt x="668" y="46"/>
                  </a:lnTo>
                  <a:lnTo>
                    <a:pt x="670" y="44"/>
                  </a:lnTo>
                  <a:lnTo>
                    <a:pt x="670" y="42"/>
                  </a:lnTo>
                  <a:lnTo>
                    <a:pt x="666" y="44"/>
                  </a:lnTo>
                  <a:lnTo>
                    <a:pt x="660" y="46"/>
                  </a:lnTo>
                  <a:lnTo>
                    <a:pt x="649" y="48"/>
                  </a:lnTo>
                  <a:lnTo>
                    <a:pt x="622" y="52"/>
                  </a:lnTo>
                  <a:lnTo>
                    <a:pt x="561" y="54"/>
                  </a:lnTo>
                  <a:lnTo>
                    <a:pt x="541" y="54"/>
                  </a:lnTo>
                  <a:lnTo>
                    <a:pt x="495" y="54"/>
                  </a:lnTo>
                  <a:lnTo>
                    <a:pt x="463" y="52"/>
                  </a:lnTo>
                  <a:lnTo>
                    <a:pt x="442" y="48"/>
                  </a:lnTo>
                  <a:lnTo>
                    <a:pt x="418" y="48"/>
                  </a:lnTo>
                  <a:lnTo>
                    <a:pt x="401" y="44"/>
                  </a:lnTo>
                  <a:lnTo>
                    <a:pt x="378" y="42"/>
                  </a:lnTo>
                  <a:lnTo>
                    <a:pt x="376" y="40"/>
                  </a:lnTo>
                  <a:lnTo>
                    <a:pt x="376" y="38"/>
                  </a:lnTo>
                  <a:lnTo>
                    <a:pt x="374" y="36"/>
                  </a:lnTo>
                  <a:lnTo>
                    <a:pt x="370" y="32"/>
                  </a:lnTo>
                  <a:lnTo>
                    <a:pt x="365" y="29"/>
                  </a:lnTo>
                  <a:lnTo>
                    <a:pt x="361" y="27"/>
                  </a:lnTo>
                  <a:lnTo>
                    <a:pt x="357" y="25"/>
                  </a:lnTo>
                  <a:lnTo>
                    <a:pt x="355" y="21"/>
                  </a:lnTo>
                  <a:lnTo>
                    <a:pt x="355" y="19"/>
                  </a:lnTo>
                  <a:lnTo>
                    <a:pt x="357" y="17"/>
                  </a:lnTo>
                  <a:lnTo>
                    <a:pt x="355" y="13"/>
                  </a:lnTo>
                  <a:lnTo>
                    <a:pt x="349" y="13"/>
                  </a:lnTo>
                  <a:lnTo>
                    <a:pt x="346" y="17"/>
                  </a:lnTo>
                  <a:lnTo>
                    <a:pt x="336" y="9"/>
                  </a:lnTo>
                  <a:lnTo>
                    <a:pt x="328" y="6"/>
                  </a:lnTo>
                  <a:lnTo>
                    <a:pt x="326" y="4"/>
                  </a:lnTo>
                  <a:lnTo>
                    <a:pt x="322" y="6"/>
                  </a:lnTo>
                  <a:lnTo>
                    <a:pt x="317" y="4"/>
                  </a:lnTo>
                  <a:lnTo>
                    <a:pt x="311" y="4"/>
                  </a:lnTo>
                  <a:lnTo>
                    <a:pt x="307" y="0"/>
                  </a:lnTo>
                  <a:lnTo>
                    <a:pt x="303" y="2"/>
                  </a:lnTo>
                  <a:lnTo>
                    <a:pt x="299" y="4"/>
                  </a:lnTo>
                  <a:lnTo>
                    <a:pt x="299" y="8"/>
                  </a:lnTo>
                  <a:lnTo>
                    <a:pt x="298" y="9"/>
                  </a:lnTo>
                  <a:lnTo>
                    <a:pt x="298" y="11"/>
                  </a:lnTo>
                  <a:lnTo>
                    <a:pt x="292" y="13"/>
                  </a:lnTo>
                  <a:lnTo>
                    <a:pt x="288" y="19"/>
                  </a:lnTo>
                  <a:lnTo>
                    <a:pt x="284" y="23"/>
                  </a:lnTo>
                  <a:lnTo>
                    <a:pt x="278" y="25"/>
                  </a:lnTo>
                  <a:lnTo>
                    <a:pt x="278" y="27"/>
                  </a:lnTo>
                  <a:lnTo>
                    <a:pt x="282" y="29"/>
                  </a:lnTo>
                  <a:lnTo>
                    <a:pt x="282" y="32"/>
                  </a:lnTo>
                  <a:lnTo>
                    <a:pt x="284" y="36"/>
                  </a:lnTo>
                  <a:lnTo>
                    <a:pt x="282" y="38"/>
                  </a:lnTo>
                  <a:lnTo>
                    <a:pt x="278" y="44"/>
                  </a:lnTo>
                  <a:lnTo>
                    <a:pt x="278" y="48"/>
                  </a:lnTo>
                  <a:lnTo>
                    <a:pt x="280" y="52"/>
                  </a:lnTo>
                  <a:lnTo>
                    <a:pt x="278" y="55"/>
                  </a:lnTo>
                  <a:lnTo>
                    <a:pt x="276" y="55"/>
                  </a:lnTo>
                  <a:lnTo>
                    <a:pt x="271" y="59"/>
                  </a:lnTo>
                  <a:lnTo>
                    <a:pt x="271" y="61"/>
                  </a:lnTo>
                  <a:lnTo>
                    <a:pt x="271" y="63"/>
                  </a:lnTo>
                  <a:lnTo>
                    <a:pt x="274" y="65"/>
                  </a:lnTo>
                  <a:lnTo>
                    <a:pt x="276" y="67"/>
                  </a:lnTo>
                  <a:lnTo>
                    <a:pt x="280" y="71"/>
                  </a:lnTo>
                  <a:lnTo>
                    <a:pt x="282" y="77"/>
                  </a:lnTo>
                  <a:lnTo>
                    <a:pt x="280" y="86"/>
                  </a:lnTo>
                  <a:lnTo>
                    <a:pt x="284" y="90"/>
                  </a:lnTo>
                  <a:lnTo>
                    <a:pt x="286" y="92"/>
                  </a:lnTo>
                  <a:lnTo>
                    <a:pt x="282" y="96"/>
                  </a:lnTo>
                  <a:lnTo>
                    <a:pt x="276" y="100"/>
                  </a:lnTo>
                  <a:lnTo>
                    <a:pt x="274" y="103"/>
                  </a:lnTo>
                  <a:lnTo>
                    <a:pt x="278" y="107"/>
                  </a:lnTo>
                  <a:lnTo>
                    <a:pt x="274" y="111"/>
                  </a:lnTo>
                  <a:lnTo>
                    <a:pt x="271" y="111"/>
                  </a:lnTo>
                  <a:lnTo>
                    <a:pt x="267" y="115"/>
                  </a:lnTo>
                  <a:lnTo>
                    <a:pt x="263" y="115"/>
                  </a:lnTo>
                  <a:lnTo>
                    <a:pt x="255" y="121"/>
                  </a:lnTo>
                  <a:lnTo>
                    <a:pt x="246" y="125"/>
                  </a:lnTo>
                  <a:lnTo>
                    <a:pt x="236" y="125"/>
                  </a:lnTo>
                  <a:lnTo>
                    <a:pt x="232" y="127"/>
                  </a:lnTo>
                  <a:lnTo>
                    <a:pt x="228" y="128"/>
                  </a:lnTo>
                  <a:lnTo>
                    <a:pt x="225" y="130"/>
                  </a:lnTo>
                  <a:lnTo>
                    <a:pt x="223" y="130"/>
                  </a:lnTo>
                  <a:lnTo>
                    <a:pt x="221" y="134"/>
                  </a:lnTo>
                  <a:lnTo>
                    <a:pt x="219" y="132"/>
                  </a:lnTo>
                  <a:lnTo>
                    <a:pt x="215" y="134"/>
                  </a:lnTo>
                  <a:lnTo>
                    <a:pt x="211" y="138"/>
                  </a:lnTo>
                  <a:lnTo>
                    <a:pt x="203" y="142"/>
                  </a:lnTo>
                  <a:lnTo>
                    <a:pt x="202" y="144"/>
                  </a:lnTo>
                  <a:lnTo>
                    <a:pt x="188" y="146"/>
                  </a:lnTo>
                  <a:lnTo>
                    <a:pt x="184" y="148"/>
                  </a:lnTo>
                  <a:lnTo>
                    <a:pt x="173" y="151"/>
                  </a:lnTo>
                  <a:lnTo>
                    <a:pt x="152" y="159"/>
                  </a:lnTo>
                  <a:lnTo>
                    <a:pt x="142" y="169"/>
                  </a:lnTo>
                  <a:lnTo>
                    <a:pt x="138" y="171"/>
                  </a:lnTo>
                  <a:lnTo>
                    <a:pt x="136" y="175"/>
                  </a:lnTo>
                  <a:lnTo>
                    <a:pt x="130" y="180"/>
                  </a:lnTo>
                  <a:lnTo>
                    <a:pt x="127" y="182"/>
                  </a:lnTo>
                  <a:lnTo>
                    <a:pt x="119" y="186"/>
                  </a:lnTo>
                  <a:lnTo>
                    <a:pt x="106" y="196"/>
                  </a:lnTo>
                  <a:lnTo>
                    <a:pt x="90" y="201"/>
                  </a:lnTo>
                  <a:lnTo>
                    <a:pt x="84" y="203"/>
                  </a:lnTo>
                  <a:lnTo>
                    <a:pt x="79" y="203"/>
                  </a:lnTo>
                  <a:lnTo>
                    <a:pt x="69" y="211"/>
                  </a:lnTo>
                  <a:lnTo>
                    <a:pt x="61" y="219"/>
                  </a:lnTo>
                  <a:lnTo>
                    <a:pt x="59" y="221"/>
                  </a:lnTo>
                  <a:lnTo>
                    <a:pt x="54" y="223"/>
                  </a:lnTo>
                  <a:lnTo>
                    <a:pt x="46" y="224"/>
                  </a:lnTo>
                  <a:lnTo>
                    <a:pt x="31" y="230"/>
                  </a:lnTo>
                  <a:lnTo>
                    <a:pt x="17" y="232"/>
                  </a:lnTo>
                  <a:lnTo>
                    <a:pt x="8" y="234"/>
                  </a:lnTo>
                  <a:lnTo>
                    <a:pt x="0" y="238"/>
                  </a:lnTo>
                  <a:lnTo>
                    <a:pt x="0" y="307"/>
                  </a:lnTo>
                  <a:lnTo>
                    <a:pt x="4" y="297"/>
                  </a:lnTo>
                  <a:lnTo>
                    <a:pt x="4" y="284"/>
                  </a:lnTo>
                  <a:lnTo>
                    <a:pt x="6" y="278"/>
                  </a:lnTo>
                  <a:lnTo>
                    <a:pt x="8" y="274"/>
                  </a:lnTo>
                  <a:lnTo>
                    <a:pt x="10" y="271"/>
                  </a:lnTo>
                  <a:lnTo>
                    <a:pt x="10" y="269"/>
                  </a:lnTo>
                  <a:lnTo>
                    <a:pt x="13" y="263"/>
                  </a:lnTo>
                  <a:lnTo>
                    <a:pt x="17" y="259"/>
                  </a:lnTo>
                  <a:lnTo>
                    <a:pt x="31" y="249"/>
                  </a:lnTo>
                  <a:lnTo>
                    <a:pt x="40" y="246"/>
                  </a:lnTo>
                  <a:lnTo>
                    <a:pt x="50" y="242"/>
                  </a:lnTo>
                  <a:lnTo>
                    <a:pt x="56" y="240"/>
                  </a:lnTo>
                  <a:lnTo>
                    <a:pt x="61" y="236"/>
                  </a:lnTo>
                  <a:lnTo>
                    <a:pt x="69" y="234"/>
                  </a:lnTo>
                  <a:lnTo>
                    <a:pt x="77" y="230"/>
                  </a:lnTo>
                  <a:lnTo>
                    <a:pt x="96" y="224"/>
                  </a:lnTo>
                  <a:lnTo>
                    <a:pt x="104" y="221"/>
                  </a:lnTo>
                  <a:lnTo>
                    <a:pt x="109" y="219"/>
                  </a:lnTo>
                  <a:lnTo>
                    <a:pt x="117" y="217"/>
                  </a:lnTo>
                  <a:lnTo>
                    <a:pt x="154" y="198"/>
                  </a:lnTo>
                  <a:lnTo>
                    <a:pt x="169" y="190"/>
                  </a:lnTo>
                  <a:lnTo>
                    <a:pt x="182" y="182"/>
                  </a:lnTo>
                  <a:lnTo>
                    <a:pt x="188" y="180"/>
                  </a:lnTo>
                  <a:lnTo>
                    <a:pt x="198" y="176"/>
                  </a:lnTo>
                  <a:lnTo>
                    <a:pt x="205" y="171"/>
                  </a:lnTo>
                  <a:lnTo>
                    <a:pt x="209" y="171"/>
                  </a:lnTo>
                  <a:lnTo>
                    <a:pt x="213" y="167"/>
                  </a:lnTo>
                  <a:lnTo>
                    <a:pt x="217" y="167"/>
                  </a:lnTo>
                  <a:lnTo>
                    <a:pt x="223" y="165"/>
                  </a:lnTo>
                  <a:lnTo>
                    <a:pt x="230" y="165"/>
                  </a:lnTo>
                  <a:lnTo>
                    <a:pt x="244" y="163"/>
                  </a:lnTo>
                  <a:lnTo>
                    <a:pt x="253" y="161"/>
                  </a:lnTo>
                  <a:lnTo>
                    <a:pt x="263" y="161"/>
                  </a:lnTo>
                  <a:lnTo>
                    <a:pt x="267" y="161"/>
                  </a:lnTo>
                  <a:lnTo>
                    <a:pt x="271" y="159"/>
                  </a:lnTo>
                  <a:lnTo>
                    <a:pt x="292" y="153"/>
                  </a:lnTo>
                  <a:lnTo>
                    <a:pt x="301" y="150"/>
                  </a:lnTo>
                  <a:lnTo>
                    <a:pt x="305" y="151"/>
                  </a:lnTo>
                  <a:lnTo>
                    <a:pt x="309" y="151"/>
                  </a:lnTo>
                  <a:lnTo>
                    <a:pt x="309" y="153"/>
                  </a:lnTo>
                  <a:lnTo>
                    <a:pt x="313" y="157"/>
                  </a:lnTo>
                  <a:lnTo>
                    <a:pt x="321" y="157"/>
                  </a:lnTo>
                  <a:lnTo>
                    <a:pt x="332" y="155"/>
                  </a:lnTo>
                  <a:lnTo>
                    <a:pt x="338" y="157"/>
                  </a:lnTo>
                  <a:lnTo>
                    <a:pt x="344" y="157"/>
                  </a:lnTo>
                  <a:lnTo>
                    <a:pt x="349" y="159"/>
                  </a:lnTo>
                  <a:lnTo>
                    <a:pt x="353" y="155"/>
                  </a:lnTo>
                  <a:lnTo>
                    <a:pt x="369" y="150"/>
                  </a:lnTo>
                  <a:lnTo>
                    <a:pt x="378" y="146"/>
                  </a:lnTo>
                  <a:lnTo>
                    <a:pt x="384" y="140"/>
                  </a:lnTo>
                  <a:lnTo>
                    <a:pt x="397" y="130"/>
                  </a:lnTo>
                  <a:lnTo>
                    <a:pt x="411" y="125"/>
                  </a:lnTo>
                  <a:lnTo>
                    <a:pt x="415" y="121"/>
                  </a:lnTo>
                  <a:lnTo>
                    <a:pt x="418" y="117"/>
                  </a:lnTo>
                  <a:lnTo>
                    <a:pt x="430" y="115"/>
                  </a:lnTo>
                  <a:lnTo>
                    <a:pt x="440" y="113"/>
                  </a:lnTo>
                  <a:lnTo>
                    <a:pt x="447" y="115"/>
                  </a:lnTo>
                  <a:lnTo>
                    <a:pt x="455" y="119"/>
                  </a:lnTo>
                  <a:lnTo>
                    <a:pt x="470" y="121"/>
                  </a:lnTo>
                  <a:lnTo>
                    <a:pt x="474" y="121"/>
                  </a:lnTo>
                  <a:lnTo>
                    <a:pt x="478" y="119"/>
                  </a:lnTo>
                  <a:lnTo>
                    <a:pt x="484" y="113"/>
                  </a:lnTo>
                  <a:lnTo>
                    <a:pt x="493" y="113"/>
                  </a:lnTo>
                  <a:lnTo>
                    <a:pt x="509" y="113"/>
                  </a:lnTo>
                  <a:lnTo>
                    <a:pt x="516" y="113"/>
                  </a:lnTo>
                  <a:lnTo>
                    <a:pt x="522" y="111"/>
                  </a:lnTo>
                  <a:lnTo>
                    <a:pt x="526" y="105"/>
                  </a:lnTo>
                  <a:lnTo>
                    <a:pt x="541" y="103"/>
                  </a:lnTo>
                  <a:lnTo>
                    <a:pt x="561" y="102"/>
                  </a:lnTo>
                  <a:lnTo>
                    <a:pt x="574" y="102"/>
                  </a:lnTo>
                  <a:lnTo>
                    <a:pt x="587" y="102"/>
                  </a:lnTo>
                  <a:lnTo>
                    <a:pt x="599" y="98"/>
                  </a:lnTo>
                  <a:lnTo>
                    <a:pt x="626" y="88"/>
                  </a:lnTo>
                  <a:lnTo>
                    <a:pt x="655" y="75"/>
                  </a:lnTo>
                  <a:lnTo>
                    <a:pt x="678" y="69"/>
                  </a:lnTo>
                  <a:lnTo>
                    <a:pt x="682" y="65"/>
                  </a:lnTo>
                  <a:lnTo>
                    <a:pt x="683" y="65"/>
                  </a:lnTo>
                  <a:lnTo>
                    <a:pt x="682" y="65"/>
                  </a:lnTo>
                  <a:lnTo>
                    <a:pt x="655" y="69"/>
                  </a:lnTo>
                  <a:lnTo>
                    <a:pt x="653" y="67"/>
                  </a:lnTo>
                  <a:lnTo>
                    <a:pt x="655" y="65"/>
                  </a:lnTo>
                  <a:lnTo>
                    <a:pt x="658" y="65"/>
                  </a:lnTo>
                  <a:lnTo>
                    <a:pt x="660" y="65"/>
                  </a:lnTo>
                  <a:lnTo>
                    <a:pt x="668" y="65"/>
                  </a:lnTo>
                  <a:lnTo>
                    <a:pt x="672" y="63"/>
                  </a:lnTo>
                  <a:lnTo>
                    <a:pt x="676" y="57"/>
                  </a:lnTo>
                  <a:lnTo>
                    <a:pt x="674" y="57"/>
                  </a:lnTo>
                  <a:lnTo>
                    <a:pt x="666" y="61"/>
                  </a:lnTo>
                  <a:lnTo>
                    <a:pt x="662" y="63"/>
                  </a:lnTo>
                  <a:lnTo>
                    <a:pt x="658" y="63"/>
                  </a:lnTo>
                  <a:lnTo>
                    <a:pt x="649" y="65"/>
                  </a:lnTo>
                  <a:lnTo>
                    <a:pt x="639" y="67"/>
                  </a:lnTo>
                  <a:lnTo>
                    <a:pt x="628" y="69"/>
                  </a:lnTo>
                  <a:lnTo>
                    <a:pt x="628" y="67"/>
                  </a:lnTo>
                  <a:lnTo>
                    <a:pt x="630" y="67"/>
                  </a:lnTo>
                  <a:lnTo>
                    <a:pt x="643" y="63"/>
                  </a:lnTo>
                  <a:lnTo>
                    <a:pt x="647" y="61"/>
                  </a:lnTo>
                  <a:lnTo>
                    <a:pt x="657" y="59"/>
                  </a:lnTo>
                  <a:lnTo>
                    <a:pt x="672" y="55"/>
                  </a:lnTo>
                  <a:lnTo>
                    <a:pt x="680" y="54"/>
                  </a:lnTo>
                  <a:lnTo>
                    <a:pt x="685" y="52"/>
                  </a:lnTo>
                  <a:lnTo>
                    <a:pt x="689" y="48"/>
                  </a:lnTo>
                  <a:lnTo>
                    <a:pt x="691" y="44"/>
                  </a:lnTo>
                  <a:lnTo>
                    <a:pt x="687" y="46"/>
                  </a:lnTo>
                  <a:lnTo>
                    <a:pt x="683" y="50"/>
                  </a:lnTo>
                  <a:lnTo>
                    <a:pt x="682" y="50"/>
                  </a:lnTo>
                  <a:lnTo>
                    <a:pt x="90" y="207"/>
                  </a:lnTo>
                  <a:lnTo>
                    <a:pt x="90" y="209"/>
                  </a:lnTo>
                  <a:lnTo>
                    <a:pt x="88" y="211"/>
                  </a:lnTo>
                  <a:lnTo>
                    <a:pt x="82" y="217"/>
                  </a:lnTo>
                  <a:lnTo>
                    <a:pt x="79" y="219"/>
                  </a:lnTo>
                  <a:lnTo>
                    <a:pt x="75" y="221"/>
                  </a:lnTo>
                  <a:lnTo>
                    <a:pt x="65" y="223"/>
                  </a:lnTo>
                  <a:lnTo>
                    <a:pt x="59" y="223"/>
                  </a:lnTo>
                  <a:lnTo>
                    <a:pt x="77" y="213"/>
                  </a:lnTo>
                  <a:lnTo>
                    <a:pt x="84" y="207"/>
                  </a:lnTo>
                  <a:lnTo>
                    <a:pt x="88" y="205"/>
                  </a:lnTo>
                  <a:lnTo>
                    <a:pt x="90" y="205"/>
                  </a:lnTo>
                  <a:lnTo>
                    <a:pt x="90" y="207"/>
                  </a:lnTo>
                  <a:lnTo>
                    <a:pt x="682" y="50"/>
                  </a:lnTo>
                  <a:lnTo>
                    <a:pt x="173" y="167"/>
                  </a:lnTo>
                  <a:lnTo>
                    <a:pt x="169" y="171"/>
                  </a:lnTo>
                  <a:lnTo>
                    <a:pt x="165" y="173"/>
                  </a:lnTo>
                  <a:lnTo>
                    <a:pt x="163" y="178"/>
                  </a:lnTo>
                  <a:lnTo>
                    <a:pt x="161" y="180"/>
                  </a:lnTo>
                  <a:lnTo>
                    <a:pt x="161" y="182"/>
                  </a:lnTo>
                  <a:lnTo>
                    <a:pt x="157" y="180"/>
                  </a:lnTo>
                  <a:lnTo>
                    <a:pt x="155" y="180"/>
                  </a:lnTo>
                  <a:lnTo>
                    <a:pt x="154" y="182"/>
                  </a:lnTo>
                  <a:lnTo>
                    <a:pt x="152" y="184"/>
                  </a:lnTo>
                  <a:lnTo>
                    <a:pt x="148" y="186"/>
                  </a:lnTo>
                  <a:lnTo>
                    <a:pt x="142" y="190"/>
                  </a:lnTo>
                  <a:lnTo>
                    <a:pt x="138" y="192"/>
                  </a:lnTo>
                  <a:lnTo>
                    <a:pt x="134" y="194"/>
                  </a:lnTo>
                  <a:lnTo>
                    <a:pt x="130" y="194"/>
                  </a:lnTo>
                  <a:lnTo>
                    <a:pt x="129" y="194"/>
                  </a:lnTo>
                  <a:lnTo>
                    <a:pt x="125" y="198"/>
                  </a:lnTo>
                  <a:lnTo>
                    <a:pt x="121" y="199"/>
                  </a:lnTo>
                  <a:lnTo>
                    <a:pt x="113" y="203"/>
                  </a:lnTo>
                  <a:lnTo>
                    <a:pt x="107" y="205"/>
                  </a:lnTo>
                  <a:lnTo>
                    <a:pt x="106" y="205"/>
                  </a:lnTo>
                  <a:lnTo>
                    <a:pt x="106" y="203"/>
                  </a:lnTo>
                  <a:lnTo>
                    <a:pt x="113" y="196"/>
                  </a:lnTo>
                  <a:lnTo>
                    <a:pt x="119" y="192"/>
                  </a:lnTo>
                  <a:lnTo>
                    <a:pt x="125" y="190"/>
                  </a:lnTo>
                  <a:lnTo>
                    <a:pt x="130" y="186"/>
                  </a:lnTo>
                  <a:lnTo>
                    <a:pt x="132" y="186"/>
                  </a:lnTo>
                  <a:lnTo>
                    <a:pt x="132" y="188"/>
                  </a:lnTo>
                  <a:lnTo>
                    <a:pt x="132" y="190"/>
                  </a:lnTo>
                  <a:lnTo>
                    <a:pt x="136" y="186"/>
                  </a:lnTo>
                  <a:lnTo>
                    <a:pt x="152" y="178"/>
                  </a:lnTo>
                  <a:lnTo>
                    <a:pt x="157" y="173"/>
                  </a:lnTo>
                  <a:lnTo>
                    <a:pt x="159" y="173"/>
                  </a:lnTo>
                  <a:lnTo>
                    <a:pt x="165" y="171"/>
                  </a:lnTo>
                  <a:lnTo>
                    <a:pt x="171" y="169"/>
                  </a:lnTo>
                  <a:lnTo>
                    <a:pt x="173" y="167"/>
                  </a:lnTo>
                  <a:lnTo>
                    <a:pt x="682" y="50"/>
                  </a:lnTo>
                  <a:close/>
                </a:path>
              </a:pathLst>
            </a:custGeom>
            <a:gradFill>
              <a:gsLst>
                <a:gs pos="25000">
                  <a:schemeClr val="bg1">
                    <a:alpha val="25000"/>
                  </a:schemeClr>
                </a:gs>
                <a:gs pos="55000">
                  <a:schemeClr val="bg1">
                    <a:alpha val="5000"/>
                  </a:schemeClr>
                </a:gs>
              </a:gsLst>
              <a:lin ang="30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10" name="フリーフォーム 9"/>
            <p:cNvSpPr>
              <a:spLocks/>
            </p:cNvSpPr>
            <p:nvPr/>
          </p:nvSpPr>
          <p:spPr bwMode="auto">
            <a:xfrm>
              <a:off x="3875982" y="0"/>
              <a:ext cx="1903123" cy="977145"/>
            </a:xfrm>
            <a:custGeom>
              <a:avLst/>
              <a:gdLst/>
              <a:ahLst/>
              <a:cxnLst>
                <a:cxn ang="0">
                  <a:pos x="177" y="38"/>
                </a:cxn>
                <a:cxn ang="0">
                  <a:pos x="146" y="54"/>
                </a:cxn>
                <a:cxn ang="0">
                  <a:pos x="27" y="117"/>
                </a:cxn>
                <a:cxn ang="0">
                  <a:pos x="58" y="104"/>
                </a:cxn>
                <a:cxn ang="0">
                  <a:pos x="87" y="88"/>
                </a:cxn>
                <a:cxn ang="0">
                  <a:pos x="87" y="92"/>
                </a:cxn>
                <a:cxn ang="0">
                  <a:pos x="42" y="121"/>
                </a:cxn>
                <a:cxn ang="0">
                  <a:pos x="17" y="134"/>
                </a:cxn>
                <a:cxn ang="0">
                  <a:pos x="6" y="144"/>
                </a:cxn>
                <a:cxn ang="0">
                  <a:pos x="21" y="136"/>
                </a:cxn>
                <a:cxn ang="0">
                  <a:pos x="42" y="130"/>
                </a:cxn>
                <a:cxn ang="0">
                  <a:pos x="50" y="123"/>
                </a:cxn>
                <a:cxn ang="0">
                  <a:pos x="65" y="117"/>
                </a:cxn>
                <a:cxn ang="0">
                  <a:pos x="85" y="106"/>
                </a:cxn>
                <a:cxn ang="0">
                  <a:pos x="96" y="100"/>
                </a:cxn>
                <a:cxn ang="0">
                  <a:pos x="125" y="86"/>
                </a:cxn>
                <a:cxn ang="0">
                  <a:pos x="142" y="81"/>
                </a:cxn>
                <a:cxn ang="0">
                  <a:pos x="192" y="52"/>
                </a:cxn>
                <a:cxn ang="0">
                  <a:pos x="244" y="27"/>
                </a:cxn>
                <a:cxn ang="0">
                  <a:pos x="246" y="33"/>
                </a:cxn>
                <a:cxn ang="0">
                  <a:pos x="208" y="50"/>
                </a:cxn>
                <a:cxn ang="0">
                  <a:pos x="167" y="69"/>
                </a:cxn>
                <a:cxn ang="0">
                  <a:pos x="146" y="84"/>
                </a:cxn>
                <a:cxn ang="0">
                  <a:pos x="135" y="88"/>
                </a:cxn>
                <a:cxn ang="0">
                  <a:pos x="125" y="96"/>
                </a:cxn>
                <a:cxn ang="0">
                  <a:pos x="131" y="84"/>
                </a:cxn>
                <a:cxn ang="0">
                  <a:pos x="113" y="100"/>
                </a:cxn>
                <a:cxn ang="0">
                  <a:pos x="108" y="98"/>
                </a:cxn>
                <a:cxn ang="0">
                  <a:pos x="104" y="104"/>
                </a:cxn>
                <a:cxn ang="0">
                  <a:pos x="96" y="117"/>
                </a:cxn>
                <a:cxn ang="0">
                  <a:pos x="69" y="132"/>
                </a:cxn>
                <a:cxn ang="0">
                  <a:pos x="42" y="146"/>
                </a:cxn>
                <a:cxn ang="0">
                  <a:pos x="0" y="163"/>
                </a:cxn>
                <a:cxn ang="0">
                  <a:pos x="67" y="140"/>
                </a:cxn>
                <a:cxn ang="0">
                  <a:pos x="98" y="127"/>
                </a:cxn>
                <a:cxn ang="0">
                  <a:pos x="160" y="88"/>
                </a:cxn>
                <a:cxn ang="0">
                  <a:pos x="208" y="65"/>
                </a:cxn>
                <a:cxn ang="0">
                  <a:pos x="259" y="40"/>
                </a:cxn>
                <a:cxn ang="0">
                  <a:pos x="271" y="33"/>
                </a:cxn>
                <a:cxn ang="0">
                  <a:pos x="282" y="29"/>
                </a:cxn>
                <a:cxn ang="0">
                  <a:pos x="302" y="21"/>
                </a:cxn>
                <a:cxn ang="0">
                  <a:pos x="317" y="11"/>
                </a:cxn>
                <a:cxn ang="0">
                  <a:pos x="329" y="6"/>
                </a:cxn>
                <a:cxn ang="0">
                  <a:pos x="108" y="82"/>
                </a:cxn>
                <a:cxn ang="0">
                  <a:pos x="104" y="82"/>
                </a:cxn>
                <a:cxn ang="0">
                  <a:pos x="110" y="81"/>
                </a:cxn>
                <a:cxn ang="0">
                  <a:pos x="133" y="71"/>
                </a:cxn>
                <a:cxn ang="0">
                  <a:pos x="115" y="79"/>
                </a:cxn>
                <a:cxn ang="0">
                  <a:pos x="125" y="71"/>
                </a:cxn>
                <a:cxn ang="0">
                  <a:pos x="261" y="0"/>
                </a:cxn>
                <a:cxn ang="0">
                  <a:pos x="261" y="23"/>
                </a:cxn>
                <a:cxn ang="0">
                  <a:pos x="269" y="15"/>
                </a:cxn>
                <a:cxn ang="0">
                  <a:pos x="261" y="0"/>
                </a:cxn>
              </a:cxnLst>
              <a:rect l="0" t="0" r="0" b="0"/>
              <a:pathLst>
                <a:path w="338" h="163">
                  <a:moveTo>
                    <a:pt x="261" y="0"/>
                  </a:moveTo>
                  <a:lnTo>
                    <a:pt x="186" y="31"/>
                  </a:lnTo>
                  <a:lnTo>
                    <a:pt x="179" y="36"/>
                  </a:lnTo>
                  <a:lnTo>
                    <a:pt x="177" y="38"/>
                  </a:lnTo>
                  <a:lnTo>
                    <a:pt x="177" y="36"/>
                  </a:lnTo>
                  <a:lnTo>
                    <a:pt x="175" y="36"/>
                  </a:lnTo>
                  <a:lnTo>
                    <a:pt x="173" y="36"/>
                  </a:lnTo>
                  <a:lnTo>
                    <a:pt x="146" y="54"/>
                  </a:lnTo>
                  <a:lnTo>
                    <a:pt x="102" y="77"/>
                  </a:lnTo>
                  <a:lnTo>
                    <a:pt x="69" y="94"/>
                  </a:lnTo>
                  <a:lnTo>
                    <a:pt x="42" y="107"/>
                  </a:lnTo>
                  <a:lnTo>
                    <a:pt x="27" y="117"/>
                  </a:lnTo>
                  <a:lnTo>
                    <a:pt x="31" y="117"/>
                  </a:lnTo>
                  <a:lnTo>
                    <a:pt x="41" y="117"/>
                  </a:lnTo>
                  <a:lnTo>
                    <a:pt x="50" y="109"/>
                  </a:lnTo>
                  <a:lnTo>
                    <a:pt x="58" y="104"/>
                  </a:lnTo>
                  <a:lnTo>
                    <a:pt x="73" y="96"/>
                  </a:lnTo>
                  <a:lnTo>
                    <a:pt x="81" y="92"/>
                  </a:lnTo>
                  <a:lnTo>
                    <a:pt x="83" y="90"/>
                  </a:lnTo>
                  <a:lnTo>
                    <a:pt x="87" y="88"/>
                  </a:lnTo>
                  <a:lnTo>
                    <a:pt x="89" y="88"/>
                  </a:lnTo>
                  <a:lnTo>
                    <a:pt x="92" y="86"/>
                  </a:lnTo>
                  <a:lnTo>
                    <a:pt x="90" y="90"/>
                  </a:lnTo>
                  <a:lnTo>
                    <a:pt x="87" y="92"/>
                  </a:lnTo>
                  <a:lnTo>
                    <a:pt x="81" y="96"/>
                  </a:lnTo>
                  <a:lnTo>
                    <a:pt x="71" y="102"/>
                  </a:lnTo>
                  <a:lnTo>
                    <a:pt x="60" y="107"/>
                  </a:lnTo>
                  <a:lnTo>
                    <a:pt x="42" y="121"/>
                  </a:lnTo>
                  <a:lnTo>
                    <a:pt x="39" y="125"/>
                  </a:lnTo>
                  <a:lnTo>
                    <a:pt x="35" y="127"/>
                  </a:lnTo>
                  <a:lnTo>
                    <a:pt x="25" y="129"/>
                  </a:lnTo>
                  <a:lnTo>
                    <a:pt x="17" y="134"/>
                  </a:lnTo>
                  <a:lnTo>
                    <a:pt x="14" y="134"/>
                  </a:lnTo>
                  <a:lnTo>
                    <a:pt x="10" y="136"/>
                  </a:lnTo>
                  <a:lnTo>
                    <a:pt x="6" y="142"/>
                  </a:lnTo>
                  <a:lnTo>
                    <a:pt x="6" y="144"/>
                  </a:lnTo>
                  <a:lnTo>
                    <a:pt x="10" y="140"/>
                  </a:lnTo>
                  <a:lnTo>
                    <a:pt x="14" y="138"/>
                  </a:lnTo>
                  <a:lnTo>
                    <a:pt x="17" y="138"/>
                  </a:lnTo>
                  <a:lnTo>
                    <a:pt x="21" y="136"/>
                  </a:lnTo>
                  <a:lnTo>
                    <a:pt x="25" y="134"/>
                  </a:lnTo>
                  <a:lnTo>
                    <a:pt x="29" y="132"/>
                  </a:lnTo>
                  <a:lnTo>
                    <a:pt x="39" y="130"/>
                  </a:lnTo>
                  <a:lnTo>
                    <a:pt x="42" y="130"/>
                  </a:lnTo>
                  <a:lnTo>
                    <a:pt x="46" y="130"/>
                  </a:lnTo>
                  <a:lnTo>
                    <a:pt x="48" y="129"/>
                  </a:lnTo>
                  <a:lnTo>
                    <a:pt x="50" y="125"/>
                  </a:lnTo>
                  <a:lnTo>
                    <a:pt x="50" y="123"/>
                  </a:lnTo>
                  <a:lnTo>
                    <a:pt x="54" y="123"/>
                  </a:lnTo>
                  <a:lnTo>
                    <a:pt x="60" y="121"/>
                  </a:lnTo>
                  <a:lnTo>
                    <a:pt x="62" y="119"/>
                  </a:lnTo>
                  <a:lnTo>
                    <a:pt x="65" y="117"/>
                  </a:lnTo>
                  <a:lnTo>
                    <a:pt x="75" y="111"/>
                  </a:lnTo>
                  <a:lnTo>
                    <a:pt x="77" y="107"/>
                  </a:lnTo>
                  <a:lnTo>
                    <a:pt x="79" y="107"/>
                  </a:lnTo>
                  <a:lnTo>
                    <a:pt x="85" y="106"/>
                  </a:lnTo>
                  <a:lnTo>
                    <a:pt x="89" y="104"/>
                  </a:lnTo>
                  <a:lnTo>
                    <a:pt x="90" y="102"/>
                  </a:lnTo>
                  <a:lnTo>
                    <a:pt x="92" y="100"/>
                  </a:lnTo>
                  <a:lnTo>
                    <a:pt x="96" y="100"/>
                  </a:lnTo>
                  <a:lnTo>
                    <a:pt x="100" y="98"/>
                  </a:lnTo>
                  <a:lnTo>
                    <a:pt x="104" y="94"/>
                  </a:lnTo>
                  <a:lnTo>
                    <a:pt x="108" y="92"/>
                  </a:lnTo>
                  <a:lnTo>
                    <a:pt x="125" y="86"/>
                  </a:lnTo>
                  <a:lnTo>
                    <a:pt x="131" y="81"/>
                  </a:lnTo>
                  <a:lnTo>
                    <a:pt x="135" y="79"/>
                  </a:lnTo>
                  <a:lnTo>
                    <a:pt x="137" y="79"/>
                  </a:lnTo>
                  <a:lnTo>
                    <a:pt x="142" y="81"/>
                  </a:lnTo>
                  <a:lnTo>
                    <a:pt x="148" y="75"/>
                  </a:lnTo>
                  <a:lnTo>
                    <a:pt x="169" y="63"/>
                  </a:lnTo>
                  <a:lnTo>
                    <a:pt x="183" y="58"/>
                  </a:lnTo>
                  <a:lnTo>
                    <a:pt x="192" y="52"/>
                  </a:lnTo>
                  <a:lnTo>
                    <a:pt x="221" y="38"/>
                  </a:lnTo>
                  <a:lnTo>
                    <a:pt x="231" y="34"/>
                  </a:lnTo>
                  <a:lnTo>
                    <a:pt x="240" y="31"/>
                  </a:lnTo>
                  <a:lnTo>
                    <a:pt x="244" y="27"/>
                  </a:lnTo>
                  <a:lnTo>
                    <a:pt x="246" y="27"/>
                  </a:lnTo>
                  <a:lnTo>
                    <a:pt x="248" y="27"/>
                  </a:lnTo>
                  <a:lnTo>
                    <a:pt x="248" y="31"/>
                  </a:lnTo>
                  <a:lnTo>
                    <a:pt x="246" y="33"/>
                  </a:lnTo>
                  <a:lnTo>
                    <a:pt x="236" y="34"/>
                  </a:lnTo>
                  <a:lnTo>
                    <a:pt x="229" y="40"/>
                  </a:lnTo>
                  <a:lnTo>
                    <a:pt x="217" y="44"/>
                  </a:lnTo>
                  <a:lnTo>
                    <a:pt x="208" y="50"/>
                  </a:lnTo>
                  <a:lnTo>
                    <a:pt x="192" y="56"/>
                  </a:lnTo>
                  <a:lnTo>
                    <a:pt x="183" y="61"/>
                  </a:lnTo>
                  <a:lnTo>
                    <a:pt x="175" y="65"/>
                  </a:lnTo>
                  <a:lnTo>
                    <a:pt x="167" y="69"/>
                  </a:lnTo>
                  <a:lnTo>
                    <a:pt x="154" y="77"/>
                  </a:lnTo>
                  <a:lnTo>
                    <a:pt x="148" y="79"/>
                  </a:lnTo>
                  <a:lnTo>
                    <a:pt x="146" y="82"/>
                  </a:lnTo>
                  <a:lnTo>
                    <a:pt x="146" y="84"/>
                  </a:lnTo>
                  <a:lnTo>
                    <a:pt x="140" y="88"/>
                  </a:lnTo>
                  <a:lnTo>
                    <a:pt x="138" y="86"/>
                  </a:lnTo>
                  <a:lnTo>
                    <a:pt x="133" y="92"/>
                  </a:lnTo>
                  <a:lnTo>
                    <a:pt x="135" y="88"/>
                  </a:lnTo>
                  <a:lnTo>
                    <a:pt x="135" y="86"/>
                  </a:lnTo>
                  <a:lnTo>
                    <a:pt x="133" y="86"/>
                  </a:lnTo>
                  <a:lnTo>
                    <a:pt x="125" y="94"/>
                  </a:lnTo>
                  <a:lnTo>
                    <a:pt x="125" y="96"/>
                  </a:lnTo>
                  <a:lnTo>
                    <a:pt x="121" y="96"/>
                  </a:lnTo>
                  <a:lnTo>
                    <a:pt x="125" y="94"/>
                  </a:lnTo>
                  <a:lnTo>
                    <a:pt x="125" y="88"/>
                  </a:lnTo>
                  <a:lnTo>
                    <a:pt x="131" y="84"/>
                  </a:lnTo>
                  <a:lnTo>
                    <a:pt x="129" y="84"/>
                  </a:lnTo>
                  <a:lnTo>
                    <a:pt x="125" y="86"/>
                  </a:lnTo>
                  <a:lnTo>
                    <a:pt x="121" y="92"/>
                  </a:lnTo>
                  <a:lnTo>
                    <a:pt x="113" y="100"/>
                  </a:lnTo>
                  <a:lnTo>
                    <a:pt x="110" y="104"/>
                  </a:lnTo>
                  <a:lnTo>
                    <a:pt x="115" y="94"/>
                  </a:lnTo>
                  <a:lnTo>
                    <a:pt x="113" y="94"/>
                  </a:lnTo>
                  <a:lnTo>
                    <a:pt x="108" y="98"/>
                  </a:lnTo>
                  <a:lnTo>
                    <a:pt x="104" y="102"/>
                  </a:lnTo>
                  <a:lnTo>
                    <a:pt x="102" y="106"/>
                  </a:lnTo>
                  <a:lnTo>
                    <a:pt x="104" y="106"/>
                  </a:lnTo>
                  <a:lnTo>
                    <a:pt x="104" y="104"/>
                  </a:lnTo>
                  <a:lnTo>
                    <a:pt x="106" y="104"/>
                  </a:lnTo>
                  <a:lnTo>
                    <a:pt x="106" y="107"/>
                  </a:lnTo>
                  <a:lnTo>
                    <a:pt x="102" y="109"/>
                  </a:lnTo>
                  <a:lnTo>
                    <a:pt x="96" y="117"/>
                  </a:lnTo>
                  <a:lnTo>
                    <a:pt x="87" y="123"/>
                  </a:lnTo>
                  <a:lnTo>
                    <a:pt x="81" y="125"/>
                  </a:lnTo>
                  <a:lnTo>
                    <a:pt x="75" y="129"/>
                  </a:lnTo>
                  <a:lnTo>
                    <a:pt x="69" y="132"/>
                  </a:lnTo>
                  <a:lnTo>
                    <a:pt x="62" y="134"/>
                  </a:lnTo>
                  <a:lnTo>
                    <a:pt x="56" y="136"/>
                  </a:lnTo>
                  <a:lnTo>
                    <a:pt x="52" y="140"/>
                  </a:lnTo>
                  <a:lnTo>
                    <a:pt x="42" y="146"/>
                  </a:lnTo>
                  <a:lnTo>
                    <a:pt x="31" y="150"/>
                  </a:lnTo>
                  <a:lnTo>
                    <a:pt x="10" y="159"/>
                  </a:lnTo>
                  <a:lnTo>
                    <a:pt x="4" y="161"/>
                  </a:lnTo>
                  <a:lnTo>
                    <a:pt x="0" y="163"/>
                  </a:lnTo>
                  <a:lnTo>
                    <a:pt x="41" y="152"/>
                  </a:lnTo>
                  <a:lnTo>
                    <a:pt x="50" y="146"/>
                  </a:lnTo>
                  <a:lnTo>
                    <a:pt x="58" y="142"/>
                  </a:lnTo>
                  <a:lnTo>
                    <a:pt x="67" y="140"/>
                  </a:lnTo>
                  <a:lnTo>
                    <a:pt x="75" y="136"/>
                  </a:lnTo>
                  <a:lnTo>
                    <a:pt x="85" y="130"/>
                  </a:lnTo>
                  <a:lnTo>
                    <a:pt x="92" y="129"/>
                  </a:lnTo>
                  <a:lnTo>
                    <a:pt x="98" y="127"/>
                  </a:lnTo>
                  <a:lnTo>
                    <a:pt x="102" y="123"/>
                  </a:lnTo>
                  <a:lnTo>
                    <a:pt x="104" y="121"/>
                  </a:lnTo>
                  <a:lnTo>
                    <a:pt x="137" y="102"/>
                  </a:lnTo>
                  <a:lnTo>
                    <a:pt x="160" y="88"/>
                  </a:lnTo>
                  <a:lnTo>
                    <a:pt x="183" y="79"/>
                  </a:lnTo>
                  <a:lnTo>
                    <a:pt x="192" y="75"/>
                  </a:lnTo>
                  <a:lnTo>
                    <a:pt x="198" y="71"/>
                  </a:lnTo>
                  <a:lnTo>
                    <a:pt x="208" y="65"/>
                  </a:lnTo>
                  <a:lnTo>
                    <a:pt x="215" y="59"/>
                  </a:lnTo>
                  <a:lnTo>
                    <a:pt x="231" y="56"/>
                  </a:lnTo>
                  <a:lnTo>
                    <a:pt x="254" y="44"/>
                  </a:lnTo>
                  <a:lnTo>
                    <a:pt x="259" y="40"/>
                  </a:lnTo>
                  <a:lnTo>
                    <a:pt x="263" y="38"/>
                  </a:lnTo>
                  <a:lnTo>
                    <a:pt x="269" y="38"/>
                  </a:lnTo>
                  <a:lnTo>
                    <a:pt x="271" y="36"/>
                  </a:lnTo>
                  <a:lnTo>
                    <a:pt x="271" y="33"/>
                  </a:lnTo>
                  <a:lnTo>
                    <a:pt x="275" y="31"/>
                  </a:lnTo>
                  <a:lnTo>
                    <a:pt x="279" y="33"/>
                  </a:lnTo>
                  <a:lnTo>
                    <a:pt x="281" y="31"/>
                  </a:lnTo>
                  <a:lnTo>
                    <a:pt x="282" y="29"/>
                  </a:lnTo>
                  <a:lnTo>
                    <a:pt x="284" y="27"/>
                  </a:lnTo>
                  <a:lnTo>
                    <a:pt x="288" y="25"/>
                  </a:lnTo>
                  <a:lnTo>
                    <a:pt x="296" y="23"/>
                  </a:lnTo>
                  <a:lnTo>
                    <a:pt x="302" y="21"/>
                  </a:lnTo>
                  <a:lnTo>
                    <a:pt x="307" y="17"/>
                  </a:lnTo>
                  <a:lnTo>
                    <a:pt x="311" y="15"/>
                  </a:lnTo>
                  <a:lnTo>
                    <a:pt x="313" y="15"/>
                  </a:lnTo>
                  <a:lnTo>
                    <a:pt x="317" y="11"/>
                  </a:lnTo>
                  <a:lnTo>
                    <a:pt x="319" y="10"/>
                  </a:lnTo>
                  <a:lnTo>
                    <a:pt x="321" y="10"/>
                  </a:lnTo>
                  <a:lnTo>
                    <a:pt x="325" y="8"/>
                  </a:lnTo>
                  <a:lnTo>
                    <a:pt x="329" y="6"/>
                  </a:lnTo>
                  <a:lnTo>
                    <a:pt x="334" y="4"/>
                  </a:lnTo>
                  <a:lnTo>
                    <a:pt x="338" y="0"/>
                  </a:lnTo>
                  <a:lnTo>
                    <a:pt x="261" y="0"/>
                  </a:lnTo>
                  <a:lnTo>
                    <a:pt x="108" y="82"/>
                  </a:lnTo>
                  <a:lnTo>
                    <a:pt x="106" y="86"/>
                  </a:lnTo>
                  <a:lnTo>
                    <a:pt x="102" y="88"/>
                  </a:lnTo>
                  <a:lnTo>
                    <a:pt x="100" y="86"/>
                  </a:lnTo>
                  <a:lnTo>
                    <a:pt x="104" y="82"/>
                  </a:lnTo>
                  <a:lnTo>
                    <a:pt x="108" y="81"/>
                  </a:lnTo>
                  <a:lnTo>
                    <a:pt x="110" y="77"/>
                  </a:lnTo>
                  <a:lnTo>
                    <a:pt x="112" y="77"/>
                  </a:lnTo>
                  <a:lnTo>
                    <a:pt x="110" y="81"/>
                  </a:lnTo>
                  <a:lnTo>
                    <a:pt x="108" y="82"/>
                  </a:lnTo>
                  <a:lnTo>
                    <a:pt x="261" y="0"/>
                  </a:lnTo>
                  <a:lnTo>
                    <a:pt x="137" y="65"/>
                  </a:lnTo>
                  <a:lnTo>
                    <a:pt x="133" y="71"/>
                  </a:lnTo>
                  <a:lnTo>
                    <a:pt x="129" y="75"/>
                  </a:lnTo>
                  <a:lnTo>
                    <a:pt x="125" y="77"/>
                  </a:lnTo>
                  <a:lnTo>
                    <a:pt x="117" y="81"/>
                  </a:lnTo>
                  <a:lnTo>
                    <a:pt x="115" y="79"/>
                  </a:lnTo>
                  <a:lnTo>
                    <a:pt x="119" y="77"/>
                  </a:lnTo>
                  <a:lnTo>
                    <a:pt x="121" y="75"/>
                  </a:lnTo>
                  <a:lnTo>
                    <a:pt x="125" y="71"/>
                  </a:lnTo>
                  <a:lnTo>
                    <a:pt x="125" y="71"/>
                  </a:lnTo>
                  <a:lnTo>
                    <a:pt x="131" y="69"/>
                  </a:lnTo>
                  <a:lnTo>
                    <a:pt x="135" y="65"/>
                  </a:lnTo>
                  <a:lnTo>
                    <a:pt x="137" y="65"/>
                  </a:lnTo>
                  <a:lnTo>
                    <a:pt x="261" y="0"/>
                  </a:lnTo>
                  <a:lnTo>
                    <a:pt x="273" y="17"/>
                  </a:lnTo>
                  <a:lnTo>
                    <a:pt x="271" y="19"/>
                  </a:lnTo>
                  <a:lnTo>
                    <a:pt x="267" y="21"/>
                  </a:lnTo>
                  <a:lnTo>
                    <a:pt x="261" y="23"/>
                  </a:lnTo>
                  <a:lnTo>
                    <a:pt x="259" y="23"/>
                  </a:lnTo>
                  <a:lnTo>
                    <a:pt x="261" y="19"/>
                  </a:lnTo>
                  <a:lnTo>
                    <a:pt x="265" y="15"/>
                  </a:lnTo>
                  <a:lnTo>
                    <a:pt x="269" y="15"/>
                  </a:lnTo>
                  <a:lnTo>
                    <a:pt x="273" y="13"/>
                  </a:lnTo>
                  <a:lnTo>
                    <a:pt x="275" y="13"/>
                  </a:lnTo>
                  <a:lnTo>
                    <a:pt x="273" y="17"/>
                  </a:lnTo>
                  <a:lnTo>
                    <a:pt x="261" y="0"/>
                  </a:lnTo>
                  <a:close/>
                </a:path>
              </a:pathLst>
            </a:custGeom>
            <a:gradFill>
              <a:gsLst>
                <a:gs pos="25000">
                  <a:schemeClr val="bg1">
                    <a:alpha val="25000"/>
                  </a:schemeClr>
                </a:gs>
                <a:gs pos="55000">
                  <a:schemeClr val="bg1">
                    <a:alpha val="5000"/>
                  </a:schemeClr>
                </a:gs>
              </a:gsLst>
              <a:lin ang="27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11" name="フリーフォーム 10"/>
            <p:cNvSpPr>
              <a:spLocks/>
            </p:cNvSpPr>
            <p:nvPr/>
          </p:nvSpPr>
          <p:spPr bwMode="auto">
            <a:xfrm>
              <a:off x="45044" y="1900337"/>
              <a:ext cx="8935670" cy="2769577"/>
            </a:xfrm>
            <a:custGeom>
              <a:avLst/>
              <a:gdLst/>
              <a:ahLst/>
              <a:cxnLst>
                <a:cxn ang="0">
                  <a:pos x="750" y="194"/>
                </a:cxn>
                <a:cxn ang="0">
                  <a:pos x="762" y="180"/>
                </a:cxn>
                <a:cxn ang="0">
                  <a:pos x="662" y="199"/>
                </a:cxn>
                <a:cxn ang="0">
                  <a:pos x="674" y="203"/>
                </a:cxn>
                <a:cxn ang="0">
                  <a:pos x="698" y="188"/>
                </a:cxn>
                <a:cxn ang="0">
                  <a:pos x="543" y="230"/>
                </a:cxn>
                <a:cxn ang="0">
                  <a:pos x="762" y="180"/>
                </a:cxn>
                <a:cxn ang="0">
                  <a:pos x="639" y="265"/>
                </a:cxn>
                <a:cxn ang="0">
                  <a:pos x="591" y="219"/>
                </a:cxn>
                <a:cxn ang="0">
                  <a:pos x="602" y="215"/>
                </a:cxn>
                <a:cxn ang="0">
                  <a:pos x="503" y="234"/>
                </a:cxn>
                <a:cxn ang="0">
                  <a:pos x="489" y="242"/>
                </a:cxn>
                <a:cxn ang="0">
                  <a:pos x="445" y="249"/>
                </a:cxn>
                <a:cxn ang="0">
                  <a:pos x="426" y="251"/>
                </a:cxn>
                <a:cxn ang="0">
                  <a:pos x="762" y="180"/>
                </a:cxn>
                <a:cxn ang="0">
                  <a:pos x="343" y="334"/>
                </a:cxn>
                <a:cxn ang="0">
                  <a:pos x="370" y="263"/>
                </a:cxn>
                <a:cxn ang="0">
                  <a:pos x="261" y="291"/>
                </a:cxn>
                <a:cxn ang="0">
                  <a:pos x="272" y="286"/>
                </a:cxn>
                <a:cxn ang="0">
                  <a:pos x="247" y="303"/>
                </a:cxn>
                <a:cxn ang="0">
                  <a:pos x="197" y="318"/>
                </a:cxn>
                <a:cxn ang="0">
                  <a:pos x="205" y="324"/>
                </a:cxn>
                <a:cxn ang="0">
                  <a:pos x="124" y="349"/>
                </a:cxn>
                <a:cxn ang="0">
                  <a:pos x="146" y="343"/>
                </a:cxn>
                <a:cxn ang="0">
                  <a:pos x="88" y="363"/>
                </a:cxn>
                <a:cxn ang="0">
                  <a:pos x="105" y="359"/>
                </a:cxn>
                <a:cxn ang="0">
                  <a:pos x="69" y="370"/>
                </a:cxn>
                <a:cxn ang="0">
                  <a:pos x="80" y="368"/>
                </a:cxn>
                <a:cxn ang="0">
                  <a:pos x="50" y="376"/>
                </a:cxn>
                <a:cxn ang="0">
                  <a:pos x="3" y="389"/>
                </a:cxn>
                <a:cxn ang="0">
                  <a:pos x="2" y="458"/>
                </a:cxn>
                <a:cxn ang="0">
                  <a:pos x="806" y="416"/>
                </a:cxn>
                <a:cxn ang="0">
                  <a:pos x="879" y="230"/>
                </a:cxn>
                <a:cxn ang="0">
                  <a:pos x="890" y="211"/>
                </a:cxn>
                <a:cxn ang="0">
                  <a:pos x="902" y="184"/>
                </a:cxn>
                <a:cxn ang="0">
                  <a:pos x="927" y="147"/>
                </a:cxn>
                <a:cxn ang="0">
                  <a:pos x="992" y="69"/>
                </a:cxn>
                <a:cxn ang="0">
                  <a:pos x="1011" y="57"/>
                </a:cxn>
                <a:cxn ang="0">
                  <a:pos x="1077" y="5"/>
                </a:cxn>
                <a:cxn ang="0">
                  <a:pos x="762" y="180"/>
                </a:cxn>
                <a:cxn ang="0">
                  <a:pos x="977" y="147"/>
                </a:cxn>
                <a:cxn ang="0">
                  <a:pos x="1140" y="136"/>
                </a:cxn>
                <a:cxn ang="0">
                  <a:pos x="762" y="180"/>
                </a:cxn>
                <a:cxn ang="0">
                  <a:pos x="1244" y="103"/>
                </a:cxn>
                <a:cxn ang="0">
                  <a:pos x="1274" y="98"/>
                </a:cxn>
                <a:cxn ang="0">
                  <a:pos x="1294" y="94"/>
                </a:cxn>
                <a:cxn ang="0">
                  <a:pos x="1309" y="103"/>
                </a:cxn>
                <a:cxn ang="0">
                  <a:pos x="1347" y="90"/>
                </a:cxn>
                <a:cxn ang="0">
                  <a:pos x="762" y="180"/>
                </a:cxn>
                <a:cxn ang="0">
                  <a:pos x="1374" y="90"/>
                </a:cxn>
                <a:cxn ang="0">
                  <a:pos x="1409" y="84"/>
                </a:cxn>
                <a:cxn ang="0">
                  <a:pos x="1440" y="84"/>
                </a:cxn>
                <a:cxn ang="0">
                  <a:pos x="1480" y="80"/>
                </a:cxn>
                <a:cxn ang="0">
                  <a:pos x="1480" y="80"/>
                </a:cxn>
                <a:cxn ang="0">
                  <a:pos x="1511" y="78"/>
                </a:cxn>
                <a:cxn ang="0">
                  <a:pos x="1572" y="78"/>
                </a:cxn>
              </a:cxnLst>
              <a:rect l="0" t="0" r="0" b="0"/>
              <a:pathLst>
                <a:path w="1587" h="462">
                  <a:moveTo>
                    <a:pt x="762" y="180"/>
                  </a:moveTo>
                  <a:lnTo>
                    <a:pt x="758" y="178"/>
                  </a:lnTo>
                  <a:lnTo>
                    <a:pt x="752" y="178"/>
                  </a:lnTo>
                  <a:lnTo>
                    <a:pt x="745" y="182"/>
                  </a:lnTo>
                  <a:lnTo>
                    <a:pt x="743" y="184"/>
                  </a:lnTo>
                  <a:lnTo>
                    <a:pt x="743" y="186"/>
                  </a:lnTo>
                  <a:lnTo>
                    <a:pt x="745" y="192"/>
                  </a:lnTo>
                  <a:lnTo>
                    <a:pt x="750" y="194"/>
                  </a:lnTo>
                  <a:lnTo>
                    <a:pt x="760" y="195"/>
                  </a:lnTo>
                  <a:lnTo>
                    <a:pt x="766" y="192"/>
                  </a:lnTo>
                  <a:lnTo>
                    <a:pt x="768" y="190"/>
                  </a:lnTo>
                  <a:lnTo>
                    <a:pt x="770" y="186"/>
                  </a:lnTo>
                  <a:lnTo>
                    <a:pt x="768" y="184"/>
                  </a:lnTo>
                  <a:lnTo>
                    <a:pt x="768" y="182"/>
                  </a:lnTo>
                  <a:lnTo>
                    <a:pt x="764" y="180"/>
                  </a:lnTo>
                  <a:lnTo>
                    <a:pt x="762" y="180"/>
                  </a:lnTo>
                  <a:lnTo>
                    <a:pt x="691" y="190"/>
                  </a:lnTo>
                  <a:lnTo>
                    <a:pt x="679" y="194"/>
                  </a:lnTo>
                  <a:lnTo>
                    <a:pt x="675" y="192"/>
                  </a:lnTo>
                  <a:lnTo>
                    <a:pt x="674" y="194"/>
                  </a:lnTo>
                  <a:lnTo>
                    <a:pt x="672" y="194"/>
                  </a:lnTo>
                  <a:lnTo>
                    <a:pt x="666" y="199"/>
                  </a:lnTo>
                  <a:lnTo>
                    <a:pt x="664" y="199"/>
                  </a:lnTo>
                  <a:lnTo>
                    <a:pt x="662" y="199"/>
                  </a:lnTo>
                  <a:lnTo>
                    <a:pt x="658" y="201"/>
                  </a:lnTo>
                  <a:lnTo>
                    <a:pt x="658" y="205"/>
                  </a:lnTo>
                  <a:lnTo>
                    <a:pt x="662" y="205"/>
                  </a:lnTo>
                  <a:lnTo>
                    <a:pt x="664" y="205"/>
                  </a:lnTo>
                  <a:lnTo>
                    <a:pt x="668" y="203"/>
                  </a:lnTo>
                  <a:lnTo>
                    <a:pt x="670" y="201"/>
                  </a:lnTo>
                  <a:lnTo>
                    <a:pt x="672" y="203"/>
                  </a:lnTo>
                  <a:lnTo>
                    <a:pt x="674" y="203"/>
                  </a:lnTo>
                  <a:lnTo>
                    <a:pt x="675" y="203"/>
                  </a:lnTo>
                  <a:lnTo>
                    <a:pt x="683" y="199"/>
                  </a:lnTo>
                  <a:lnTo>
                    <a:pt x="685" y="201"/>
                  </a:lnTo>
                  <a:lnTo>
                    <a:pt x="693" y="201"/>
                  </a:lnTo>
                  <a:lnTo>
                    <a:pt x="700" y="197"/>
                  </a:lnTo>
                  <a:lnTo>
                    <a:pt x="704" y="194"/>
                  </a:lnTo>
                  <a:lnTo>
                    <a:pt x="702" y="190"/>
                  </a:lnTo>
                  <a:lnTo>
                    <a:pt x="698" y="188"/>
                  </a:lnTo>
                  <a:lnTo>
                    <a:pt x="691" y="190"/>
                  </a:lnTo>
                  <a:lnTo>
                    <a:pt x="762" y="180"/>
                  </a:lnTo>
                  <a:lnTo>
                    <a:pt x="553" y="222"/>
                  </a:lnTo>
                  <a:lnTo>
                    <a:pt x="541" y="222"/>
                  </a:lnTo>
                  <a:lnTo>
                    <a:pt x="537" y="224"/>
                  </a:lnTo>
                  <a:lnTo>
                    <a:pt x="537" y="228"/>
                  </a:lnTo>
                  <a:lnTo>
                    <a:pt x="539" y="230"/>
                  </a:lnTo>
                  <a:lnTo>
                    <a:pt x="543" y="230"/>
                  </a:lnTo>
                  <a:lnTo>
                    <a:pt x="547" y="230"/>
                  </a:lnTo>
                  <a:lnTo>
                    <a:pt x="551" y="228"/>
                  </a:lnTo>
                  <a:lnTo>
                    <a:pt x="556" y="226"/>
                  </a:lnTo>
                  <a:lnTo>
                    <a:pt x="558" y="226"/>
                  </a:lnTo>
                  <a:lnTo>
                    <a:pt x="558" y="224"/>
                  </a:lnTo>
                  <a:lnTo>
                    <a:pt x="556" y="222"/>
                  </a:lnTo>
                  <a:lnTo>
                    <a:pt x="553" y="222"/>
                  </a:lnTo>
                  <a:lnTo>
                    <a:pt x="762" y="180"/>
                  </a:lnTo>
                  <a:lnTo>
                    <a:pt x="639" y="265"/>
                  </a:lnTo>
                  <a:lnTo>
                    <a:pt x="641" y="265"/>
                  </a:lnTo>
                  <a:lnTo>
                    <a:pt x="645" y="265"/>
                  </a:lnTo>
                  <a:lnTo>
                    <a:pt x="649" y="261"/>
                  </a:lnTo>
                  <a:lnTo>
                    <a:pt x="647" y="259"/>
                  </a:lnTo>
                  <a:lnTo>
                    <a:pt x="645" y="259"/>
                  </a:lnTo>
                  <a:lnTo>
                    <a:pt x="641" y="261"/>
                  </a:lnTo>
                  <a:lnTo>
                    <a:pt x="639" y="265"/>
                  </a:lnTo>
                  <a:lnTo>
                    <a:pt x="762" y="180"/>
                  </a:lnTo>
                  <a:lnTo>
                    <a:pt x="593" y="213"/>
                  </a:lnTo>
                  <a:lnTo>
                    <a:pt x="591" y="213"/>
                  </a:lnTo>
                  <a:lnTo>
                    <a:pt x="585" y="213"/>
                  </a:lnTo>
                  <a:lnTo>
                    <a:pt x="581" y="215"/>
                  </a:lnTo>
                  <a:lnTo>
                    <a:pt x="581" y="219"/>
                  </a:lnTo>
                  <a:lnTo>
                    <a:pt x="583" y="220"/>
                  </a:lnTo>
                  <a:lnTo>
                    <a:pt x="591" y="219"/>
                  </a:lnTo>
                  <a:lnTo>
                    <a:pt x="593" y="217"/>
                  </a:lnTo>
                  <a:lnTo>
                    <a:pt x="593" y="215"/>
                  </a:lnTo>
                  <a:lnTo>
                    <a:pt x="593" y="213"/>
                  </a:lnTo>
                  <a:lnTo>
                    <a:pt x="762" y="180"/>
                  </a:lnTo>
                  <a:lnTo>
                    <a:pt x="597" y="215"/>
                  </a:lnTo>
                  <a:lnTo>
                    <a:pt x="595" y="217"/>
                  </a:lnTo>
                  <a:lnTo>
                    <a:pt x="599" y="217"/>
                  </a:lnTo>
                  <a:lnTo>
                    <a:pt x="602" y="215"/>
                  </a:lnTo>
                  <a:lnTo>
                    <a:pt x="602" y="213"/>
                  </a:lnTo>
                  <a:lnTo>
                    <a:pt x="601" y="211"/>
                  </a:lnTo>
                  <a:lnTo>
                    <a:pt x="599" y="211"/>
                  </a:lnTo>
                  <a:lnTo>
                    <a:pt x="597" y="215"/>
                  </a:lnTo>
                  <a:lnTo>
                    <a:pt x="762" y="180"/>
                  </a:lnTo>
                  <a:lnTo>
                    <a:pt x="512" y="234"/>
                  </a:lnTo>
                  <a:lnTo>
                    <a:pt x="505" y="232"/>
                  </a:lnTo>
                  <a:lnTo>
                    <a:pt x="503" y="234"/>
                  </a:lnTo>
                  <a:lnTo>
                    <a:pt x="503" y="236"/>
                  </a:lnTo>
                  <a:lnTo>
                    <a:pt x="510" y="236"/>
                  </a:lnTo>
                  <a:lnTo>
                    <a:pt x="512" y="234"/>
                  </a:lnTo>
                  <a:lnTo>
                    <a:pt x="762" y="180"/>
                  </a:lnTo>
                  <a:lnTo>
                    <a:pt x="501" y="240"/>
                  </a:lnTo>
                  <a:lnTo>
                    <a:pt x="489" y="238"/>
                  </a:lnTo>
                  <a:lnTo>
                    <a:pt x="487" y="240"/>
                  </a:lnTo>
                  <a:lnTo>
                    <a:pt x="489" y="242"/>
                  </a:lnTo>
                  <a:lnTo>
                    <a:pt x="491" y="242"/>
                  </a:lnTo>
                  <a:lnTo>
                    <a:pt x="497" y="242"/>
                  </a:lnTo>
                  <a:lnTo>
                    <a:pt x="499" y="242"/>
                  </a:lnTo>
                  <a:lnTo>
                    <a:pt x="501" y="240"/>
                  </a:lnTo>
                  <a:lnTo>
                    <a:pt x="762" y="180"/>
                  </a:lnTo>
                  <a:lnTo>
                    <a:pt x="439" y="245"/>
                  </a:lnTo>
                  <a:lnTo>
                    <a:pt x="439" y="247"/>
                  </a:lnTo>
                  <a:lnTo>
                    <a:pt x="445" y="249"/>
                  </a:lnTo>
                  <a:lnTo>
                    <a:pt x="449" y="247"/>
                  </a:lnTo>
                  <a:lnTo>
                    <a:pt x="453" y="245"/>
                  </a:lnTo>
                  <a:lnTo>
                    <a:pt x="451" y="243"/>
                  </a:lnTo>
                  <a:lnTo>
                    <a:pt x="447" y="242"/>
                  </a:lnTo>
                  <a:lnTo>
                    <a:pt x="443" y="243"/>
                  </a:lnTo>
                  <a:lnTo>
                    <a:pt x="439" y="245"/>
                  </a:lnTo>
                  <a:lnTo>
                    <a:pt x="762" y="180"/>
                  </a:lnTo>
                  <a:lnTo>
                    <a:pt x="426" y="251"/>
                  </a:lnTo>
                  <a:lnTo>
                    <a:pt x="426" y="253"/>
                  </a:lnTo>
                  <a:lnTo>
                    <a:pt x="430" y="253"/>
                  </a:lnTo>
                  <a:lnTo>
                    <a:pt x="434" y="253"/>
                  </a:lnTo>
                  <a:lnTo>
                    <a:pt x="432" y="249"/>
                  </a:lnTo>
                  <a:lnTo>
                    <a:pt x="430" y="247"/>
                  </a:lnTo>
                  <a:lnTo>
                    <a:pt x="426" y="247"/>
                  </a:lnTo>
                  <a:lnTo>
                    <a:pt x="426" y="251"/>
                  </a:lnTo>
                  <a:lnTo>
                    <a:pt x="762" y="180"/>
                  </a:lnTo>
                  <a:lnTo>
                    <a:pt x="338" y="334"/>
                  </a:lnTo>
                  <a:lnTo>
                    <a:pt x="336" y="336"/>
                  </a:lnTo>
                  <a:lnTo>
                    <a:pt x="336" y="338"/>
                  </a:lnTo>
                  <a:lnTo>
                    <a:pt x="338" y="339"/>
                  </a:lnTo>
                  <a:lnTo>
                    <a:pt x="343" y="339"/>
                  </a:lnTo>
                  <a:lnTo>
                    <a:pt x="343" y="338"/>
                  </a:lnTo>
                  <a:lnTo>
                    <a:pt x="343" y="336"/>
                  </a:lnTo>
                  <a:lnTo>
                    <a:pt x="343" y="334"/>
                  </a:lnTo>
                  <a:lnTo>
                    <a:pt x="338" y="334"/>
                  </a:lnTo>
                  <a:lnTo>
                    <a:pt x="762" y="180"/>
                  </a:lnTo>
                  <a:lnTo>
                    <a:pt x="364" y="265"/>
                  </a:lnTo>
                  <a:lnTo>
                    <a:pt x="364" y="267"/>
                  </a:lnTo>
                  <a:lnTo>
                    <a:pt x="366" y="267"/>
                  </a:lnTo>
                  <a:lnTo>
                    <a:pt x="368" y="267"/>
                  </a:lnTo>
                  <a:lnTo>
                    <a:pt x="370" y="265"/>
                  </a:lnTo>
                  <a:lnTo>
                    <a:pt x="370" y="263"/>
                  </a:lnTo>
                  <a:lnTo>
                    <a:pt x="368" y="261"/>
                  </a:lnTo>
                  <a:lnTo>
                    <a:pt x="364" y="265"/>
                  </a:lnTo>
                  <a:lnTo>
                    <a:pt x="762" y="180"/>
                  </a:lnTo>
                  <a:lnTo>
                    <a:pt x="272" y="286"/>
                  </a:lnTo>
                  <a:lnTo>
                    <a:pt x="268" y="286"/>
                  </a:lnTo>
                  <a:lnTo>
                    <a:pt x="263" y="288"/>
                  </a:lnTo>
                  <a:lnTo>
                    <a:pt x="261" y="290"/>
                  </a:lnTo>
                  <a:lnTo>
                    <a:pt x="261" y="291"/>
                  </a:lnTo>
                  <a:lnTo>
                    <a:pt x="261" y="295"/>
                  </a:lnTo>
                  <a:lnTo>
                    <a:pt x="263" y="293"/>
                  </a:lnTo>
                  <a:lnTo>
                    <a:pt x="268" y="293"/>
                  </a:lnTo>
                  <a:lnTo>
                    <a:pt x="272" y="293"/>
                  </a:lnTo>
                  <a:lnTo>
                    <a:pt x="276" y="291"/>
                  </a:lnTo>
                  <a:lnTo>
                    <a:pt x="276" y="290"/>
                  </a:lnTo>
                  <a:lnTo>
                    <a:pt x="276" y="288"/>
                  </a:lnTo>
                  <a:lnTo>
                    <a:pt x="272" y="286"/>
                  </a:lnTo>
                  <a:lnTo>
                    <a:pt x="762" y="180"/>
                  </a:lnTo>
                  <a:lnTo>
                    <a:pt x="253" y="297"/>
                  </a:lnTo>
                  <a:lnTo>
                    <a:pt x="247" y="299"/>
                  </a:lnTo>
                  <a:lnTo>
                    <a:pt x="242" y="299"/>
                  </a:lnTo>
                  <a:lnTo>
                    <a:pt x="240" y="301"/>
                  </a:lnTo>
                  <a:lnTo>
                    <a:pt x="238" y="303"/>
                  </a:lnTo>
                  <a:lnTo>
                    <a:pt x="242" y="303"/>
                  </a:lnTo>
                  <a:lnTo>
                    <a:pt x="247" y="303"/>
                  </a:lnTo>
                  <a:lnTo>
                    <a:pt x="251" y="305"/>
                  </a:lnTo>
                  <a:lnTo>
                    <a:pt x="255" y="303"/>
                  </a:lnTo>
                  <a:lnTo>
                    <a:pt x="259" y="297"/>
                  </a:lnTo>
                  <a:lnTo>
                    <a:pt x="257" y="295"/>
                  </a:lnTo>
                  <a:lnTo>
                    <a:pt x="253" y="297"/>
                  </a:lnTo>
                  <a:lnTo>
                    <a:pt x="762" y="180"/>
                  </a:lnTo>
                  <a:lnTo>
                    <a:pt x="201" y="320"/>
                  </a:lnTo>
                  <a:lnTo>
                    <a:pt x="197" y="318"/>
                  </a:lnTo>
                  <a:lnTo>
                    <a:pt x="195" y="320"/>
                  </a:lnTo>
                  <a:lnTo>
                    <a:pt x="188" y="324"/>
                  </a:lnTo>
                  <a:lnTo>
                    <a:pt x="188" y="326"/>
                  </a:lnTo>
                  <a:lnTo>
                    <a:pt x="192" y="326"/>
                  </a:lnTo>
                  <a:lnTo>
                    <a:pt x="195" y="326"/>
                  </a:lnTo>
                  <a:lnTo>
                    <a:pt x="199" y="324"/>
                  </a:lnTo>
                  <a:lnTo>
                    <a:pt x="203" y="324"/>
                  </a:lnTo>
                  <a:lnTo>
                    <a:pt x="205" y="324"/>
                  </a:lnTo>
                  <a:lnTo>
                    <a:pt x="205" y="320"/>
                  </a:lnTo>
                  <a:lnTo>
                    <a:pt x="201" y="320"/>
                  </a:lnTo>
                  <a:lnTo>
                    <a:pt x="762" y="180"/>
                  </a:lnTo>
                  <a:lnTo>
                    <a:pt x="136" y="341"/>
                  </a:lnTo>
                  <a:lnTo>
                    <a:pt x="128" y="345"/>
                  </a:lnTo>
                  <a:lnTo>
                    <a:pt x="122" y="347"/>
                  </a:lnTo>
                  <a:lnTo>
                    <a:pt x="122" y="349"/>
                  </a:lnTo>
                  <a:lnTo>
                    <a:pt x="124" y="349"/>
                  </a:lnTo>
                  <a:lnTo>
                    <a:pt x="128" y="351"/>
                  </a:lnTo>
                  <a:lnTo>
                    <a:pt x="132" y="349"/>
                  </a:lnTo>
                  <a:lnTo>
                    <a:pt x="136" y="349"/>
                  </a:lnTo>
                  <a:lnTo>
                    <a:pt x="140" y="349"/>
                  </a:lnTo>
                  <a:lnTo>
                    <a:pt x="144" y="349"/>
                  </a:lnTo>
                  <a:lnTo>
                    <a:pt x="146" y="347"/>
                  </a:lnTo>
                  <a:lnTo>
                    <a:pt x="146" y="345"/>
                  </a:lnTo>
                  <a:lnTo>
                    <a:pt x="146" y="343"/>
                  </a:lnTo>
                  <a:lnTo>
                    <a:pt x="144" y="341"/>
                  </a:lnTo>
                  <a:lnTo>
                    <a:pt x="136" y="341"/>
                  </a:lnTo>
                  <a:lnTo>
                    <a:pt x="762" y="180"/>
                  </a:lnTo>
                  <a:lnTo>
                    <a:pt x="105" y="357"/>
                  </a:lnTo>
                  <a:lnTo>
                    <a:pt x="101" y="359"/>
                  </a:lnTo>
                  <a:lnTo>
                    <a:pt x="98" y="359"/>
                  </a:lnTo>
                  <a:lnTo>
                    <a:pt x="92" y="361"/>
                  </a:lnTo>
                  <a:lnTo>
                    <a:pt x="88" y="363"/>
                  </a:lnTo>
                  <a:lnTo>
                    <a:pt x="86" y="364"/>
                  </a:lnTo>
                  <a:lnTo>
                    <a:pt x="88" y="364"/>
                  </a:lnTo>
                  <a:lnTo>
                    <a:pt x="90" y="366"/>
                  </a:lnTo>
                  <a:lnTo>
                    <a:pt x="94" y="364"/>
                  </a:lnTo>
                  <a:lnTo>
                    <a:pt x="98" y="363"/>
                  </a:lnTo>
                  <a:lnTo>
                    <a:pt x="98" y="361"/>
                  </a:lnTo>
                  <a:lnTo>
                    <a:pt x="101" y="361"/>
                  </a:lnTo>
                  <a:lnTo>
                    <a:pt x="105" y="359"/>
                  </a:lnTo>
                  <a:lnTo>
                    <a:pt x="111" y="355"/>
                  </a:lnTo>
                  <a:lnTo>
                    <a:pt x="113" y="351"/>
                  </a:lnTo>
                  <a:lnTo>
                    <a:pt x="109" y="355"/>
                  </a:lnTo>
                  <a:lnTo>
                    <a:pt x="105" y="357"/>
                  </a:lnTo>
                  <a:lnTo>
                    <a:pt x="762" y="180"/>
                  </a:lnTo>
                  <a:lnTo>
                    <a:pt x="76" y="368"/>
                  </a:lnTo>
                  <a:lnTo>
                    <a:pt x="73" y="370"/>
                  </a:lnTo>
                  <a:lnTo>
                    <a:pt x="69" y="370"/>
                  </a:lnTo>
                  <a:lnTo>
                    <a:pt x="63" y="372"/>
                  </a:lnTo>
                  <a:lnTo>
                    <a:pt x="61" y="372"/>
                  </a:lnTo>
                  <a:lnTo>
                    <a:pt x="61" y="374"/>
                  </a:lnTo>
                  <a:lnTo>
                    <a:pt x="65" y="376"/>
                  </a:lnTo>
                  <a:lnTo>
                    <a:pt x="69" y="376"/>
                  </a:lnTo>
                  <a:lnTo>
                    <a:pt x="76" y="374"/>
                  </a:lnTo>
                  <a:lnTo>
                    <a:pt x="80" y="372"/>
                  </a:lnTo>
                  <a:lnTo>
                    <a:pt x="80" y="368"/>
                  </a:lnTo>
                  <a:lnTo>
                    <a:pt x="76" y="368"/>
                  </a:lnTo>
                  <a:lnTo>
                    <a:pt x="762" y="180"/>
                  </a:lnTo>
                  <a:lnTo>
                    <a:pt x="50" y="376"/>
                  </a:lnTo>
                  <a:lnTo>
                    <a:pt x="53" y="378"/>
                  </a:lnTo>
                  <a:lnTo>
                    <a:pt x="53" y="374"/>
                  </a:lnTo>
                  <a:lnTo>
                    <a:pt x="51" y="374"/>
                  </a:lnTo>
                  <a:lnTo>
                    <a:pt x="50" y="374"/>
                  </a:lnTo>
                  <a:lnTo>
                    <a:pt x="50" y="376"/>
                  </a:lnTo>
                  <a:lnTo>
                    <a:pt x="762" y="180"/>
                  </a:lnTo>
                  <a:lnTo>
                    <a:pt x="3" y="389"/>
                  </a:lnTo>
                  <a:lnTo>
                    <a:pt x="5" y="393"/>
                  </a:lnTo>
                  <a:lnTo>
                    <a:pt x="7" y="391"/>
                  </a:lnTo>
                  <a:lnTo>
                    <a:pt x="9" y="389"/>
                  </a:lnTo>
                  <a:lnTo>
                    <a:pt x="7" y="389"/>
                  </a:lnTo>
                  <a:lnTo>
                    <a:pt x="5" y="387"/>
                  </a:lnTo>
                  <a:lnTo>
                    <a:pt x="3" y="389"/>
                  </a:lnTo>
                  <a:lnTo>
                    <a:pt x="762" y="180"/>
                  </a:lnTo>
                  <a:lnTo>
                    <a:pt x="2" y="458"/>
                  </a:lnTo>
                  <a:lnTo>
                    <a:pt x="0" y="460"/>
                  </a:lnTo>
                  <a:lnTo>
                    <a:pt x="0" y="462"/>
                  </a:lnTo>
                  <a:lnTo>
                    <a:pt x="2" y="462"/>
                  </a:lnTo>
                  <a:lnTo>
                    <a:pt x="3" y="460"/>
                  </a:lnTo>
                  <a:lnTo>
                    <a:pt x="3" y="457"/>
                  </a:lnTo>
                  <a:lnTo>
                    <a:pt x="2" y="458"/>
                  </a:lnTo>
                  <a:lnTo>
                    <a:pt x="762" y="180"/>
                  </a:lnTo>
                  <a:lnTo>
                    <a:pt x="800" y="418"/>
                  </a:lnTo>
                  <a:lnTo>
                    <a:pt x="802" y="420"/>
                  </a:lnTo>
                  <a:lnTo>
                    <a:pt x="802" y="424"/>
                  </a:lnTo>
                  <a:lnTo>
                    <a:pt x="806" y="424"/>
                  </a:lnTo>
                  <a:lnTo>
                    <a:pt x="806" y="422"/>
                  </a:lnTo>
                  <a:lnTo>
                    <a:pt x="806" y="418"/>
                  </a:lnTo>
                  <a:lnTo>
                    <a:pt x="806" y="416"/>
                  </a:lnTo>
                  <a:lnTo>
                    <a:pt x="802" y="416"/>
                  </a:lnTo>
                  <a:lnTo>
                    <a:pt x="800" y="418"/>
                  </a:lnTo>
                  <a:lnTo>
                    <a:pt x="762" y="180"/>
                  </a:lnTo>
                  <a:lnTo>
                    <a:pt x="871" y="232"/>
                  </a:lnTo>
                  <a:lnTo>
                    <a:pt x="871" y="234"/>
                  </a:lnTo>
                  <a:lnTo>
                    <a:pt x="873" y="236"/>
                  </a:lnTo>
                  <a:lnTo>
                    <a:pt x="877" y="232"/>
                  </a:lnTo>
                  <a:lnTo>
                    <a:pt x="879" y="230"/>
                  </a:lnTo>
                  <a:lnTo>
                    <a:pt x="877" y="228"/>
                  </a:lnTo>
                  <a:lnTo>
                    <a:pt x="875" y="228"/>
                  </a:lnTo>
                  <a:lnTo>
                    <a:pt x="871" y="232"/>
                  </a:lnTo>
                  <a:lnTo>
                    <a:pt x="762" y="180"/>
                  </a:lnTo>
                  <a:lnTo>
                    <a:pt x="889" y="215"/>
                  </a:lnTo>
                  <a:lnTo>
                    <a:pt x="890" y="213"/>
                  </a:lnTo>
                  <a:lnTo>
                    <a:pt x="892" y="211"/>
                  </a:lnTo>
                  <a:lnTo>
                    <a:pt x="890" y="211"/>
                  </a:lnTo>
                  <a:lnTo>
                    <a:pt x="889" y="215"/>
                  </a:lnTo>
                  <a:lnTo>
                    <a:pt x="762" y="180"/>
                  </a:lnTo>
                  <a:lnTo>
                    <a:pt x="898" y="186"/>
                  </a:lnTo>
                  <a:lnTo>
                    <a:pt x="898" y="188"/>
                  </a:lnTo>
                  <a:lnTo>
                    <a:pt x="900" y="188"/>
                  </a:lnTo>
                  <a:lnTo>
                    <a:pt x="904" y="186"/>
                  </a:lnTo>
                  <a:lnTo>
                    <a:pt x="904" y="184"/>
                  </a:lnTo>
                  <a:lnTo>
                    <a:pt x="902" y="184"/>
                  </a:lnTo>
                  <a:lnTo>
                    <a:pt x="900" y="184"/>
                  </a:lnTo>
                  <a:lnTo>
                    <a:pt x="898" y="186"/>
                  </a:lnTo>
                  <a:lnTo>
                    <a:pt x="762" y="180"/>
                  </a:lnTo>
                  <a:lnTo>
                    <a:pt x="921" y="151"/>
                  </a:lnTo>
                  <a:lnTo>
                    <a:pt x="923" y="151"/>
                  </a:lnTo>
                  <a:lnTo>
                    <a:pt x="925" y="151"/>
                  </a:lnTo>
                  <a:lnTo>
                    <a:pt x="927" y="149"/>
                  </a:lnTo>
                  <a:lnTo>
                    <a:pt x="927" y="147"/>
                  </a:lnTo>
                  <a:lnTo>
                    <a:pt x="927" y="146"/>
                  </a:lnTo>
                  <a:lnTo>
                    <a:pt x="925" y="146"/>
                  </a:lnTo>
                  <a:lnTo>
                    <a:pt x="921" y="151"/>
                  </a:lnTo>
                  <a:lnTo>
                    <a:pt x="762" y="180"/>
                  </a:lnTo>
                  <a:lnTo>
                    <a:pt x="986" y="73"/>
                  </a:lnTo>
                  <a:lnTo>
                    <a:pt x="988" y="75"/>
                  </a:lnTo>
                  <a:lnTo>
                    <a:pt x="990" y="73"/>
                  </a:lnTo>
                  <a:lnTo>
                    <a:pt x="992" y="69"/>
                  </a:lnTo>
                  <a:lnTo>
                    <a:pt x="994" y="67"/>
                  </a:lnTo>
                  <a:lnTo>
                    <a:pt x="992" y="65"/>
                  </a:lnTo>
                  <a:lnTo>
                    <a:pt x="990" y="65"/>
                  </a:lnTo>
                  <a:lnTo>
                    <a:pt x="988" y="69"/>
                  </a:lnTo>
                  <a:lnTo>
                    <a:pt x="986" y="73"/>
                  </a:lnTo>
                  <a:lnTo>
                    <a:pt x="762" y="180"/>
                  </a:lnTo>
                  <a:lnTo>
                    <a:pt x="1008" y="57"/>
                  </a:lnTo>
                  <a:lnTo>
                    <a:pt x="1011" y="57"/>
                  </a:lnTo>
                  <a:lnTo>
                    <a:pt x="1017" y="52"/>
                  </a:lnTo>
                  <a:lnTo>
                    <a:pt x="1021" y="46"/>
                  </a:lnTo>
                  <a:lnTo>
                    <a:pt x="1019" y="46"/>
                  </a:lnTo>
                  <a:lnTo>
                    <a:pt x="1015" y="50"/>
                  </a:lnTo>
                  <a:lnTo>
                    <a:pt x="1008" y="57"/>
                  </a:lnTo>
                  <a:lnTo>
                    <a:pt x="762" y="180"/>
                  </a:lnTo>
                  <a:lnTo>
                    <a:pt x="1077" y="4"/>
                  </a:lnTo>
                  <a:lnTo>
                    <a:pt x="1077" y="5"/>
                  </a:lnTo>
                  <a:lnTo>
                    <a:pt x="1081" y="5"/>
                  </a:lnTo>
                  <a:lnTo>
                    <a:pt x="1082" y="4"/>
                  </a:lnTo>
                  <a:lnTo>
                    <a:pt x="1084" y="0"/>
                  </a:lnTo>
                  <a:lnTo>
                    <a:pt x="1082" y="0"/>
                  </a:lnTo>
                  <a:lnTo>
                    <a:pt x="1081" y="0"/>
                  </a:lnTo>
                  <a:lnTo>
                    <a:pt x="1079" y="2"/>
                  </a:lnTo>
                  <a:lnTo>
                    <a:pt x="1077" y="4"/>
                  </a:lnTo>
                  <a:lnTo>
                    <a:pt x="762" y="180"/>
                  </a:lnTo>
                  <a:lnTo>
                    <a:pt x="977" y="153"/>
                  </a:lnTo>
                  <a:lnTo>
                    <a:pt x="977" y="155"/>
                  </a:lnTo>
                  <a:lnTo>
                    <a:pt x="979" y="155"/>
                  </a:lnTo>
                  <a:lnTo>
                    <a:pt x="981" y="153"/>
                  </a:lnTo>
                  <a:lnTo>
                    <a:pt x="981" y="151"/>
                  </a:lnTo>
                  <a:lnTo>
                    <a:pt x="979" y="147"/>
                  </a:lnTo>
                  <a:lnTo>
                    <a:pt x="977" y="146"/>
                  </a:lnTo>
                  <a:lnTo>
                    <a:pt x="977" y="147"/>
                  </a:lnTo>
                  <a:lnTo>
                    <a:pt x="977" y="153"/>
                  </a:lnTo>
                  <a:lnTo>
                    <a:pt x="762" y="180"/>
                  </a:lnTo>
                  <a:lnTo>
                    <a:pt x="1140" y="136"/>
                  </a:lnTo>
                  <a:lnTo>
                    <a:pt x="1142" y="138"/>
                  </a:lnTo>
                  <a:lnTo>
                    <a:pt x="1142" y="136"/>
                  </a:lnTo>
                  <a:lnTo>
                    <a:pt x="1146" y="132"/>
                  </a:lnTo>
                  <a:lnTo>
                    <a:pt x="1144" y="130"/>
                  </a:lnTo>
                  <a:lnTo>
                    <a:pt x="1140" y="136"/>
                  </a:lnTo>
                  <a:lnTo>
                    <a:pt x="762" y="180"/>
                  </a:lnTo>
                  <a:lnTo>
                    <a:pt x="1180" y="132"/>
                  </a:lnTo>
                  <a:lnTo>
                    <a:pt x="1180" y="134"/>
                  </a:lnTo>
                  <a:lnTo>
                    <a:pt x="1182" y="134"/>
                  </a:lnTo>
                  <a:lnTo>
                    <a:pt x="1184" y="130"/>
                  </a:lnTo>
                  <a:lnTo>
                    <a:pt x="1184" y="128"/>
                  </a:lnTo>
                  <a:lnTo>
                    <a:pt x="1180" y="132"/>
                  </a:lnTo>
                  <a:lnTo>
                    <a:pt x="762" y="180"/>
                  </a:lnTo>
                  <a:lnTo>
                    <a:pt x="1244" y="103"/>
                  </a:lnTo>
                  <a:lnTo>
                    <a:pt x="1246" y="105"/>
                  </a:lnTo>
                  <a:lnTo>
                    <a:pt x="1248" y="105"/>
                  </a:lnTo>
                  <a:lnTo>
                    <a:pt x="1250" y="103"/>
                  </a:lnTo>
                  <a:lnTo>
                    <a:pt x="1251" y="101"/>
                  </a:lnTo>
                  <a:lnTo>
                    <a:pt x="1250" y="100"/>
                  </a:lnTo>
                  <a:lnTo>
                    <a:pt x="1248" y="100"/>
                  </a:lnTo>
                  <a:lnTo>
                    <a:pt x="1244" y="103"/>
                  </a:lnTo>
                  <a:lnTo>
                    <a:pt x="762" y="180"/>
                  </a:lnTo>
                  <a:lnTo>
                    <a:pt x="1271" y="100"/>
                  </a:lnTo>
                  <a:lnTo>
                    <a:pt x="1271" y="101"/>
                  </a:lnTo>
                  <a:lnTo>
                    <a:pt x="1274" y="101"/>
                  </a:lnTo>
                  <a:lnTo>
                    <a:pt x="1276" y="100"/>
                  </a:lnTo>
                  <a:lnTo>
                    <a:pt x="1278" y="98"/>
                  </a:lnTo>
                  <a:lnTo>
                    <a:pt x="1276" y="98"/>
                  </a:lnTo>
                  <a:lnTo>
                    <a:pt x="1274" y="98"/>
                  </a:lnTo>
                  <a:lnTo>
                    <a:pt x="1271" y="98"/>
                  </a:lnTo>
                  <a:lnTo>
                    <a:pt x="1271" y="100"/>
                  </a:lnTo>
                  <a:lnTo>
                    <a:pt x="762" y="180"/>
                  </a:lnTo>
                  <a:lnTo>
                    <a:pt x="1286" y="96"/>
                  </a:lnTo>
                  <a:lnTo>
                    <a:pt x="1286" y="98"/>
                  </a:lnTo>
                  <a:lnTo>
                    <a:pt x="1290" y="98"/>
                  </a:lnTo>
                  <a:lnTo>
                    <a:pt x="1292" y="96"/>
                  </a:lnTo>
                  <a:lnTo>
                    <a:pt x="1294" y="94"/>
                  </a:lnTo>
                  <a:lnTo>
                    <a:pt x="1294" y="92"/>
                  </a:lnTo>
                  <a:lnTo>
                    <a:pt x="1292" y="92"/>
                  </a:lnTo>
                  <a:lnTo>
                    <a:pt x="1286" y="96"/>
                  </a:lnTo>
                  <a:lnTo>
                    <a:pt x="762" y="180"/>
                  </a:lnTo>
                  <a:lnTo>
                    <a:pt x="1303" y="105"/>
                  </a:lnTo>
                  <a:lnTo>
                    <a:pt x="1305" y="105"/>
                  </a:lnTo>
                  <a:lnTo>
                    <a:pt x="1307" y="105"/>
                  </a:lnTo>
                  <a:lnTo>
                    <a:pt x="1309" y="103"/>
                  </a:lnTo>
                  <a:lnTo>
                    <a:pt x="1311" y="100"/>
                  </a:lnTo>
                  <a:lnTo>
                    <a:pt x="1309" y="100"/>
                  </a:lnTo>
                  <a:lnTo>
                    <a:pt x="1307" y="100"/>
                  </a:lnTo>
                  <a:lnTo>
                    <a:pt x="1305" y="101"/>
                  </a:lnTo>
                  <a:lnTo>
                    <a:pt x="1303" y="105"/>
                  </a:lnTo>
                  <a:lnTo>
                    <a:pt x="762" y="180"/>
                  </a:lnTo>
                  <a:lnTo>
                    <a:pt x="1346" y="88"/>
                  </a:lnTo>
                  <a:lnTo>
                    <a:pt x="1347" y="90"/>
                  </a:lnTo>
                  <a:lnTo>
                    <a:pt x="1347" y="90"/>
                  </a:lnTo>
                  <a:lnTo>
                    <a:pt x="1351" y="90"/>
                  </a:lnTo>
                  <a:lnTo>
                    <a:pt x="1353" y="88"/>
                  </a:lnTo>
                  <a:lnTo>
                    <a:pt x="1351" y="86"/>
                  </a:lnTo>
                  <a:lnTo>
                    <a:pt x="1349" y="84"/>
                  </a:lnTo>
                  <a:lnTo>
                    <a:pt x="1347" y="86"/>
                  </a:lnTo>
                  <a:lnTo>
                    <a:pt x="1346" y="88"/>
                  </a:lnTo>
                  <a:lnTo>
                    <a:pt x="762" y="180"/>
                  </a:lnTo>
                  <a:lnTo>
                    <a:pt x="1374" y="90"/>
                  </a:lnTo>
                  <a:lnTo>
                    <a:pt x="1370" y="92"/>
                  </a:lnTo>
                  <a:lnTo>
                    <a:pt x="1365" y="96"/>
                  </a:lnTo>
                  <a:lnTo>
                    <a:pt x="1367" y="98"/>
                  </a:lnTo>
                  <a:lnTo>
                    <a:pt x="1372" y="98"/>
                  </a:lnTo>
                  <a:lnTo>
                    <a:pt x="1374" y="94"/>
                  </a:lnTo>
                  <a:lnTo>
                    <a:pt x="1376" y="92"/>
                  </a:lnTo>
                  <a:lnTo>
                    <a:pt x="1374" y="90"/>
                  </a:lnTo>
                  <a:lnTo>
                    <a:pt x="762" y="180"/>
                  </a:lnTo>
                  <a:lnTo>
                    <a:pt x="1407" y="86"/>
                  </a:lnTo>
                  <a:lnTo>
                    <a:pt x="1407" y="88"/>
                  </a:lnTo>
                  <a:lnTo>
                    <a:pt x="1409" y="88"/>
                  </a:lnTo>
                  <a:lnTo>
                    <a:pt x="1415" y="86"/>
                  </a:lnTo>
                  <a:lnTo>
                    <a:pt x="1413" y="84"/>
                  </a:lnTo>
                  <a:lnTo>
                    <a:pt x="1411" y="84"/>
                  </a:lnTo>
                  <a:lnTo>
                    <a:pt x="1409" y="84"/>
                  </a:lnTo>
                  <a:lnTo>
                    <a:pt x="1407" y="86"/>
                  </a:lnTo>
                  <a:lnTo>
                    <a:pt x="762" y="180"/>
                  </a:lnTo>
                  <a:lnTo>
                    <a:pt x="1459" y="78"/>
                  </a:lnTo>
                  <a:lnTo>
                    <a:pt x="1455" y="80"/>
                  </a:lnTo>
                  <a:lnTo>
                    <a:pt x="1451" y="78"/>
                  </a:lnTo>
                  <a:lnTo>
                    <a:pt x="1445" y="80"/>
                  </a:lnTo>
                  <a:lnTo>
                    <a:pt x="1442" y="84"/>
                  </a:lnTo>
                  <a:lnTo>
                    <a:pt x="1440" y="84"/>
                  </a:lnTo>
                  <a:lnTo>
                    <a:pt x="1442" y="86"/>
                  </a:lnTo>
                  <a:lnTo>
                    <a:pt x="1449" y="88"/>
                  </a:lnTo>
                  <a:lnTo>
                    <a:pt x="1455" y="86"/>
                  </a:lnTo>
                  <a:lnTo>
                    <a:pt x="1459" y="84"/>
                  </a:lnTo>
                  <a:lnTo>
                    <a:pt x="1461" y="80"/>
                  </a:lnTo>
                  <a:lnTo>
                    <a:pt x="1459" y="78"/>
                  </a:lnTo>
                  <a:lnTo>
                    <a:pt x="762" y="180"/>
                  </a:lnTo>
                  <a:lnTo>
                    <a:pt x="1480" y="80"/>
                  </a:lnTo>
                  <a:lnTo>
                    <a:pt x="1470" y="84"/>
                  </a:lnTo>
                  <a:lnTo>
                    <a:pt x="1468" y="84"/>
                  </a:lnTo>
                  <a:lnTo>
                    <a:pt x="1470" y="84"/>
                  </a:lnTo>
                  <a:lnTo>
                    <a:pt x="1476" y="86"/>
                  </a:lnTo>
                  <a:lnTo>
                    <a:pt x="1480" y="86"/>
                  </a:lnTo>
                  <a:lnTo>
                    <a:pt x="1482" y="82"/>
                  </a:lnTo>
                  <a:lnTo>
                    <a:pt x="1482" y="80"/>
                  </a:lnTo>
                  <a:lnTo>
                    <a:pt x="1480" y="80"/>
                  </a:lnTo>
                  <a:lnTo>
                    <a:pt x="762" y="180"/>
                  </a:lnTo>
                  <a:lnTo>
                    <a:pt x="1503" y="76"/>
                  </a:lnTo>
                  <a:lnTo>
                    <a:pt x="1497" y="76"/>
                  </a:lnTo>
                  <a:lnTo>
                    <a:pt x="1493" y="80"/>
                  </a:lnTo>
                  <a:lnTo>
                    <a:pt x="1495" y="82"/>
                  </a:lnTo>
                  <a:lnTo>
                    <a:pt x="1499" y="82"/>
                  </a:lnTo>
                  <a:lnTo>
                    <a:pt x="1509" y="80"/>
                  </a:lnTo>
                  <a:lnTo>
                    <a:pt x="1511" y="78"/>
                  </a:lnTo>
                  <a:lnTo>
                    <a:pt x="1513" y="75"/>
                  </a:lnTo>
                  <a:lnTo>
                    <a:pt x="1511" y="75"/>
                  </a:lnTo>
                  <a:lnTo>
                    <a:pt x="1509" y="75"/>
                  </a:lnTo>
                  <a:lnTo>
                    <a:pt x="1503" y="76"/>
                  </a:lnTo>
                  <a:lnTo>
                    <a:pt x="762" y="180"/>
                  </a:lnTo>
                  <a:lnTo>
                    <a:pt x="1584" y="75"/>
                  </a:lnTo>
                  <a:lnTo>
                    <a:pt x="1578" y="75"/>
                  </a:lnTo>
                  <a:lnTo>
                    <a:pt x="1572" y="78"/>
                  </a:lnTo>
                  <a:lnTo>
                    <a:pt x="1574" y="80"/>
                  </a:lnTo>
                  <a:lnTo>
                    <a:pt x="1576" y="80"/>
                  </a:lnTo>
                  <a:lnTo>
                    <a:pt x="1584" y="78"/>
                  </a:lnTo>
                  <a:lnTo>
                    <a:pt x="1587" y="76"/>
                  </a:lnTo>
                  <a:lnTo>
                    <a:pt x="1584" y="75"/>
                  </a:lnTo>
                  <a:lnTo>
                    <a:pt x="762" y="180"/>
                  </a:lnTo>
                  <a:close/>
                </a:path>
              </a:pathLst>
            </a:custGeom>
            <a:solidFill>
              <a:schemeClr val="bg1">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12" name="フリーフォーム 11"/>
            <p:cNvSpPr>
              <a:spLocks/>
            </p:cNvSpPr>
            <p:nvPr/>
          </p:nvSpPr>
          <p:spPr bwMode="auto">
            <a:xfrm>
              <a:off x="5067488" y="347696"/>
              <a:ext cx="4076512" cy="6510304"/>
            </a:xfrm>
            <a:custGeom>
              <a:avLst/>
              <a:gdLst/>
              <a:ahLst/>
              <a:cxnLst>
                <a:cxn ang="0">
                  <a:pos x="621" y="794"/>
                </a:cxn>
                <a:cxn ang="0">
                  <a:pos x="703" y="299"/>
                </a:cxn>
                <a:cxn ang="0">
                  <a:pos x="569" y="435"/>
                </a:cxn>
                <a:cxn ang="0">
                  <a:pos x="292" y="276"/>
                </a:cxn>
                <a:cxn ang="0">
                  <a:pos x="419" y="23"/>
                </a:cxn>
                <a:cxn ang="0">
                  <a:pos x="384" y="80"/>
                </a:cxn>
                <a:cxn ang="0">
                  <a:pos x="724" y="541"/>
                </a:cxn>
                <a:cxn ang="0">
                  <a:pos x="613" y="652"/>
                </a:cxn>
                <a:cxn ang="0">
                  <a:pos x="551" y="710"/>
                </a:cxn>
                <a:cxn ang="0">
                  <a:pos x="676" y="558"/>
                </a:cxn>
                <a:cxn ang="0">
                  <a:pos x="651" y="537"/>
                </a:cxn>
                <a:cxn ang="0">
                  <a:pos x="599" y="574"/>
                </a:cxn>
                <a:cxn ang="0">
                  <a:pos x="646" y="527"/>
                </a:cxn>
                <a:cxn ang="0">
                  <a:pos x="709" y="441"/>
                </a:cxn>
                <a:cxn ang="0">
                  <a:pos x="569" y="593"/>
                </a:cxn>
                <a:cxn ang="0">
                  <a:pos x="682" y="447"/>
                </a:cxn>
                <a:cxn ang="0">
                  <a:pos x="688" y="395"/>
                </a:cxn>
                <a:cxn ang="0">
                  <a:pos x="542" y="545"/>
                </a:cxn>
                <a:cxn ang="0">
                  <a:pos x="450" y="646"/>
                </a:cxn>
                <a:cxn ang="0">
                  <a:pos x="480" y="600"/>
                </a:cxn>
                <a:cxn ang="0">
                  <a:pos x="580" y="479"/>
                </a:cxn>
                <a:cxn ang="0">
                  <a:pos x="649" y="410"/>
                </a:cxn>
                <a:cxn ang="0">
                  <a:pos x="590" y="460"/>
                </a:cxn>
                <a:cxn ang="0">
                  <a:pos x="544" y="504"/>
                </a:cxn>
                <a:cxn ang="0">
                  <a:pos x="628" y="405"/>
                </a:cxn>
                <a:cxn ang="0">
                  <a:pos x="692" y="335"/>
                </a:cxn>
                <a:cxn ang="0">
                  <a:pos x="663" y="353"/>
                </a:cxn>
                <a:cxn ang="0">
                  <a:pos x="425" y="608"/>
                </a:cxn>
                <a:cxn ang="0">
                  <a:pos x="286" y="758"/>
                </a:cxn>
                <a:cxn ang="0">
                  <a:pos x="192" y="865"/>
                </a:cxn>
                <a:cxn ang="0">
                  <a:pos x="48" y="931"/>
                </a:cxn>
                <a:cxn ang="0">
                  <a:pos x="62" y="842"/>
                </a:cxn>
                <a:cxn ang="0">
                  <a:pos x="56" y="810"/>
                </a:cxn>
                <a:cxn ang="0">
                  <a:pos x="35" y="863"/>
                </a:cxn>
                <a:cxn ang="0">
                  <a:pos x="469" y="1057"/>
                </a:cxn>
                <a:cxn ang="0">
                  <a:pos x="592" y="902"/>
                </a:cxn>
                <a:cxn ang="0">
                  <a:pos x="663" y="817"/>
                </a:cxn>
                <a:cxn ang="0">
                  <a:pos x="676" y="767"/>
                </a:cxn>
                <a:cxn ang="0">
                  <a:pos x="688" y="737"/>
                </a:cxn>
                <a:cxn ang="0">
                  <a:pos x="507" y="915"/>
                </a:cxn>
                <a:cxn ang="0">
                  <a:pos x="425" y="988"/>
                </a:cxn>
                <a:cxn ang="0">
                  <a:pos x="475" y="879"/>
                </a:cxn>
                <a:cxn ang="0">
                  <a:pos x="622" y="716"/>
                </a:cxn>
                <a:cxn ang="0">
                  <a:pos x="557" y="779"/>
                </a:cxn>
                <a:cxn ang="0">
                  <a:pos x="538" y="787"/>
                </a:cxn>
                <a:cxn ang="0">
                  <a:pos x="701" y="587"/>
                </a:cxn>
                <a:cxn ang="0">
                  <a:pos x="532" y="775"/>
                </a:cxn>
                <a:cxn ang="0">
                  <a:pos x="546" y="737"/>
                </a:cxn>
                <a:cxn ang="0">
                  <a:pos x="569" y="614"/>
                </a:cxn>
                <a:cxn ang="0">
                  <a:pos x="382" y="675"/>
                </a:cxn>
                <a:cxn ang="0">
                  <a:pos x="323" y="756"/>
                </a:cxn>
                <a:cxn ang="0">
                  <a:pos x="210" y="879"/>
                </a:cxn>
                <a:cxn ang="0">
                  <a:pos x="455" y="583"/>
                </a:cxn>
                <a:cxn ang="0">
                  <a:pos x="384" y="681"/>
                </a:cxn>
                <a:cxn ang="0">
                  <a:pos x="488" y="861"/>
                </a:cxn>
                <a:cxn ang="0">
                  <a:pos x="478" y="867"/>
                </a:cxn>
                <a:cxn ang="0">
                  <a:pos x="108" y="614"/>
                </a:cxn>
                <a:cxn ang="0">
                  <a:pos x="141" y="531"/>
                </a:cxn>
                <a:cxn ang="0">
                  <a:pos x="237" y="395"/>
                </a:cxn>
                <a:cxn ang="0">
                  <a:pos x="194" y="441"/>
                </a:cxn>
                <a:cxn ang="0">
                  <a:pos x="100" y="591"/>
                </a:cxn>
              </a:cxnLst>
              <a:rect l="0" t="0" r="0" b="0"/>
              <a:pathLst>
                <a:path w="724" h="1086">
                  <a:moveTo>
                    <a:pt x="619" y="794"/>
                  </a:moveTo>
                  <a:lnTo>
                    <a:pt x="613" y="802"/>
                  </a:lnTo>
                  <a:lnTo>
                    <a:pt x="603" y="810"/>
                  </a:lnTo>
                  <a:lnTo>
                    <a:pt x="594" y="825"/>
                  </a:lnTo>
                  <a:lnTo>
                    <a:pt x="528" y="898"/>
                  </a:lnTo>
                  <a:lnTo>
                    <a:pt x="540" y="888"/>
                  </a:lnTo>
                  <a:lnTo>
                    <a:pt x="580" y="846"/>
                  </a:lnTo>
                  <a:lnTo>
                    <a:pt x="617" y="804"/>
                  </a:lnTo>
                  <a:lnTo>
                    <a:pt x="630" y="789"/>
                  </a:lnTo>
                  <a:lnTo>
                    <a:pt x="651" y="764"/>
                  </a:lnTo>
                  <a:lnTo>
                    <a:pt x="646" y="769"/>
                  </a:lnTo>
                  <a:lnTo>
                    <a:pt x="636" y="777"/>
                  </a:lnTo>
                  <a:lnTo>
                    <a:pt x="626" y="787"/>
                  </a:lnTo>
                  <a:lnTo>
                    <a:pt x="621" y="794"/>
                  </a:lnTo>
                  <a:lnTo>
                    <a:pt x="619" y="794"/>
                  </a:lnTo>
                  <a:lnTo>
                    <a:pt x="523" y="491"/>
                  </a:lnTo>
                  <a:lnTo>
                    <a:pt x="561" y="449"/>
                  </a:lnTo>
                  <a:lnTo>
                    <a:pt x="605" y="399"/>
                  </a:lnTo>
                  <a:lnTo>
                    <a:pt x="622" y="383"/>
                  </a:lnTo>
                  <a:lnTo>
                    <a:pt x="636" y="372"/>
                  </a:lnTo>
                  <a:lnTo>
                    <a:pt x="640" y="364"/>
                  </a:lnTo>
                  <a:lnTo>
                    <a:pt x="646" y="359"/>
                  </a:lnTo>
                  <a:lnTo>
                    <a:pt x="657" y="347"/>
                  </a:lnTo>
                  <a:lnTo>
                    <a:pt x="667" y="335"/>
                  </a:lnTo>
                  <a:lnTo>
                    <a:pt x="688" y="316"/>
                  </a:lnTo>
                  <a:lnTo>
                    <a:pt x="697" y="305"/>
                  </a:lnTo>
                  <a:lnTo>
                    <a:pt x="703" y="301"/>
                  </a:lnTo>
                  <a:lnTo>
                    <a:pt x="703" y="299"/>
                  </a:lnTo>
                  <a:lnTo>
                    <a:pt x="701" y="297"/>
                  </a:lnTo>
                  <a:lnTo>
                    <a:pt x="699" y="299"/>
                  </a:lnTo>
                  <a:lnTo>
                    <a:pt x="694" y="303"/>
                  </a:lnTo>
                  <a:lnTo>
                    <a:pt x="690" y="307"/>
                  </a:lnTo>
                  <a:lnTo>
                    <a:pt x="682" y="314"/>
                  </a:lnTo>
                  <a:lnTo>
                    <a:pt x="676" y="322"/>
                  </a:lnTo>
                  <a:lnTo>
                    <a:pt x="667" y="328"/>
                  </a:lnTo>
                  <a:lnTo>
                    <a:pt x="661" y="334"/>
                  </a:lnTo>
                  <a:lnTo>
                    <a:pt x="657" y="339"/>
                  </a:lnTo>
                  <a:lnTo>
                    <a:pt x="651" y="347"/>
                  </a:lnTo>
                  <a:lnTo>
                    <a:pt x="634" y="364"/>
                  </a:lnTo>
                  <a:lnTo>
                    <a:pt x="626" y="376"/>
                  </a:lnTo>
                  <a:lnTo>
                    <a:pt x="594" y="408"/>
                  </a:lnTo>
                  <a:lnTo>
                    <a:pt x="569" y="435"/>
                  </a:lnTo>
                  <a:lnTo>
                    <a:pt x="551" y="454"/>
                  </a:lnTo>
                  <a:lnTo>
                    <a:pt x="540" y="464"/>
                  </a:lnTo>
                  <a:lnTo>
                    <a:pt x="532" y="474"/>
                  </a:lnTo>
                  <a:lnTo>
                    <a:pt x="528" y="479"/>
                  </a:lnTo>
                  <a:lnTo>
                    <a:pt x="525" y="481"/>
                  </a:lnTo>
                  <a:lnTo>
                    <a:pt x="511" y="499"/>
                  </a:lnTo>
                  <a:lnTo>
                    <a:pt x="488" y="522"/>
                  </a:lnTo>
                  <a:lnTo>
                    <a:pt x="523" y="491"/>
                  </a:lnTo>
                  <a:lnTo>
                    <a:pt x="619" y="794"/>
                  </a:lnTo>
                  <a:lnTo>
                    <a:pt x="310" y="249"/>
                  </a:lnTo>
                  <a:lnTo>
                    <a:pt x="329" y="215"/>
                  </a:lnTo>
                  <a:lnTo>
                    <a:pt x="310" y="239"/>
                  </a:lnTo>
                  <a:lnTo>
                    <a:pt x="300" y="257"/>
                  </a:lnTo>
                  <a:lnTo>
                    <a:pt x="292" y="276"/>
                  </a:lnTo>
                  <a:lnTo>
                    <a:pt x="302" y="263"/>
                  </a:lnTo>
                  <a:lnTo>
                    <a:pt x="306" y="257"/>
                  </a:lnTo>
                  <a:lnTo>
                    <a:pt x="310" y="249"/>
                  </a:lnTo>
                  <a:lnTo>
                    <a:pt x="619" y="794"/>
                  </a:lnTo>
                  <a:lnTo>
                    <a:pt x="394" y="71"/>
                  </a:lnTo>
                  <a:lnTo>
                    <a:pt x="398" y="67"/>
                  </a:lnTo>
                  <a:lnTo>
                    <a:pt x="402" y="61"/>
                  </a:lnTo>
                  <a:lnTo>
                    <a:pt x="406" y="51"/>
                  </a:lnTo>
                  <a:lnTo>
                    <a:pt x="409" y="44"/>
                  </a:lnTo>
                  <a:lnTo>
                    <a:pt x="413" y="40"/>
                  </a:lnTo>
                  <a:lnTo>
                    <a:pt x="419" y="36"/>
                  </a:lnTo>
                  <a:lnTo>
                    <a:pt x="421" y="30"/>
                  </a:lnTo>
                  <a:lnTo>
                    <a:pt x="417" y="32"/>
                  </a:lnTo>
                  <a:lnTo>
                    <a:pt x="419" y="23"/>
                  </a:lnTo>
                  <a:lnTo>
                    <a:pt x="425" y="7"/>
                  </a:lnTo>
                  <a:lnTo>
                    <a:pt x="429" y="0"/>
                  </a:lnTo>
                  <a:lnTo>
                    <a:pt x="427" y="1"/>
                  </a:lnTo>
                  <a:lnTo>
                    <a:pt x="417" y="13"/>
                  </a:lnTo>
                  <a:lnTo>
                    <a:pt x="413" y="19"/>
                  </a:lnTo>
                  <a:lnTo>
                    <a:pt x="413" y="13"/>
                  </a:lnTo>
                  <a:lnTo>
                    <a:pt x="406" y="21"/>
                  </a:lnTo>
                  <a:lnTo>
                    <a:pt x="398" y="28"/>
                  </a:lnTo>
                  <a:lnTo>
                    <a:pt x="390" y="36"/>
                  </a:lnTo>
                  <a:lnTo>
                    <a:pt x="386" y="40"/>
                  </a:lnTo>
                  <a:lnTo>
                    <a:pt x="386" y="44"/>
                  </a:lnTo>
                  <a:lnTo>
                    <a:pt x="384" y="53"/>
                  </a:lnTo>
                  <a:lnTo>
                    <a:pt x="382" y="69"/>
                  </a:lnTo>
                  <a:lnTo>
                    <a:pt x="384" y="80"/>
                  </a:lnTo>
                  <a:lnTo>
                    <a:pt x="386" y="78"/>
                  </a:lnTo>
                  <a:lnTo>
                    <a:pt x="394" y="71"/>
                  </a:lnTo>
                  <a:lnTo>
                    <a:pt x="619" y="794"/>
                  </a:lnTo>
                  <a:lnTo>
                    <a:pt x="561" y="719"/>
                  </a:lnTo>
                  <a:lnTo>
                    <a:pt x="574" y="704"/>
                  </a:lnTo>
                  <a:lnTo>
                    <a:pt x="590" y="685"/>
                  </a:lnTo>
                  <a:lnTo>
                    <a:pt x="605" y="669"/>
                  </a:lnTo>
                  <a:lnTo>
                    <a:pt x="619" y="654"/>
                  </a:lnTo>
                  <a:lnTo>
                    <a:pt x="653" y="618"/>
                  </a:lnTo>
                  <a:lnTo>
                    <a:pt x="670" y="600"/>
                  </a:lnTo>
                  <a:lnTo>
                    <a:pt x="690" y="577"/>
                  </a:lnTo>
                  <a:lnTo>
                    <a:pt x="701" y="564"/>
                  </a:lnTo>
                  <a:lnTo>
                    <a:pt x="709" y="556"/>
                  </a:lnTo>
                  <a:lnTo>
                    <a:pt x="724" y="541"/>
                  </a:lnTo>
                  <a:lnTo>
                    <a:pt x="724" y="531"/>
                  </a:lnTo>
                  <a:lnTo>
                    <a:pt x="722" y="535"/>
                  </a:lnTo>
                  <a:lnTo>
                    <a:pt x="711" y="547"/>
                  </a:lnTo>
                  <a:lnTo>
                    <a:pt x="703" y="554"/>
                  </a:lnTo>
                  <a:lnTo>
                    <a:pt x="699" y="558"/>
                  </a:lnTo>
                  <a:lnTo>
                    <a:pt x="695" y="566"/>
                  </a:lnTo>
                  <a:lnTo>
                    <a:pt x="684" y="577"/>
                  </a:lnTo>
                  <a:lnTo>
                    <a:pt x="665" y="598"/>
                  </a:lnTo>
                  <a:lnTo>
                    <a:pt x="647" y="618"/>
                  </a:lnTo>
                  <a:lnTo>
                    <a:pt x="636" y="631"/>
                  </a:lnTo>
                  <a:lnTo>
                    <a:pt x="630" y="637"/>
                  </a:lnTo>
                  <a:lnTo>
                    <a:pt x="624" y="643"/>
                  </a:lnTo>
                  <a:lnTo>
                    <a:pt x="619" y="646"/>
                  </a:lnTo>
                  <a:lnTo>
                    <a:pt x="613" y="652"/>
                  </a:lnTo>
                  <a:lnTo>
                    <a:pt x="603" y="664"/>
                  </a:lnTo>
                  <a:lnTo>
                    <a:pt x="594" y="675"/>
                  </a:lnTo>
                  <a:lnTo>
                    <a:pt x="582" y="687"/>
                  </a:lnTo>
                  <a:lnTo>
                    <a:pt x="565" y="702"/>
                  </a:lnTo>
                  <a:lnTo>
                    <a:pt x="555" y="712"/>
                  </a:lnTo>
                  <a:lnTo>
                    <a:pt x="550" y="717"/>
                  </a:lnTo>
                  <a:lnTo>
                    <a:pt x="546" y="721"/>
                  </a:lnTo>
                  <a:lnTo>
                    <a:pt x="544" y="723"/>
                  </a:lnTo>
                  <a:lnTo>
                    <a:pt x="538" y="731"/>
                  </a:lnTo>
                  <a:lnTo>
                    <a:pt x="532" y="737"/>
                  </a:lnTo>
                  <a:lnTo>
                    <a:pt x="534" y="733"/>
                  </a:lnTo>
                  <a:lnTo>
                    <a:pt x="538" y="727"/>
                  </a:lnTo>
                  <a:lnTo>
                    <a:pt x="544" y="719"/>
                  </a:lnTo>
                  <a:lnTo>
                    <a:pt x="551" y="710"/>
                  </a:lnTo>
                  <a:lnTo>
                    <a:pt x="565" y="696"/>
                  </a:lnTo>
                  <a:lnTo>
                    <a:pt x="574" y="681"/>
                  </a:lnTo>
                  <a:lnTo>
                    <a:pt x="580" y="673"/>
                  </a:lnTo>
                  <a:lnTo>
                    <a:pt x="588" y="664"/>
                  </a:lnTo>
                  <a:lnTo>
                    <a:pt x="601" y="645"/>
                  </a:lnTo>
                  <a:lnTo>
                    <a:pt x="617" y="629"/>
                  </a:lnTo>
                  <a:lnTo>
                    <a:pt x="634" y="606"/>
                  </a:lnTo>
                  <a:lnTo>
                    <a:pt x="655" y="587"/>
                  </a:lnTo>
                  <a:lnTo>
                    <a:pt x="682" y="558"/>
                  </a:lnTo>
                  <a:lnTo>
                    <a:pt x="724" y="512"/>
                  </a:lnTo>
                  <a:lnTo>
                    <a:pt x="724" y="504"/>
                  </a:lnTo>
                  <a:lnTo>
                    <a:pt x="713" y="518"/>
                  </a:lnTo>
                  <a:lnTo>
                    <a:pt x="697" y="531"/>
                  </a:lnTo>
                  <a:lnTo>
                    <a:pt x="676" y="558"/>
                  </a:lnTo>
                  <a:lnTo>
                    <a:pt x="678" y="552"/>
                  </a:lnTo>
                  <a:lnTo>
                    <a:pt x="682" y="545"/>
                  </a:lnTo>
                  <a:lnTo>
                    <a:pt x="699" y="524"/>
                  </a:lnTo>
                  <a:lnTo>
                    <a:pt x="724" y="499"/>
                  </a:lnTo>
                  <a:lnTo>
                    <a:pt x="724" y="460"/>
                  </a:lnTo>
                  <a:lnTo>
                    <a:pt x="718" y="468"/>
                  </a:lnTo>
                  <a:lnTo>
                    <a:pt x="705" y="479"/>
                  </a:lnTo>
                  <a:lnTo>
                    <a:pt x="695" y="489"/>
                  </a:lnTo>
                  <a:lnTo>
                    <a:pt x="690" y="497"/>
                  </a:lnTo>
                  <a:lnTo>
                    <a:pt x="676" y="508"/>
                  </a:lnTo>
                  <a:lnTo>
                    <a:pt x="663" y="518"/>
                  </a:lnTo>
                  <a:lnTo>
                    <a:pt x="659" y="524"/>
                  </a:lnTo>
                  <a:lnTo>
                    <a:pt x="655" y="531"/>
                  </a:lnTo>
                  <a:lnTo>
                    <a:pt x="651" y="537"/>
                  </a:lnTo>
                  <a:lnTo>
                    <a:pt x="646" y="541"/>
                  </a:lnTo>
                  <a:lnTo>
                    <a:pt x="642" y="547"/>
                  </a:lnTo>
                  <a:lnTo>
                    <a:pt x="638" y="552"/>
                  </a:lnTo>
                  <a:lnTo>
                    <a:pt x="624" y="564"/>
                  </a:lnTo>
                  <a:lnTo>
                    <a:pt x="611" y="575"/>
                  </a:lnTo>
                  <a:lnTo>
                    <a:pt x="605" y="579"/>
                  </a:lnTo>
                  <a:lnTo>
                    <a:pt x="599" y="585"/>
                  </a:lnTo>
                  <a:lnTo>
                    <a:pt x="598" y="587"/>
                  </a:lnTo>
                  <a:lnTo>
                    <a:pt x="594" y="583"/>
                  </a:lnTo>
                  <a:lnTo>
                    <a:pt x="594" y="581"/>
                  </a:lnTo>
                  <a:lnTo>
                    <a:pt x="594" y="577"/>
                  </a:lnTo>
                  <a:lnTo>
                    <a:pt x="598" y="574"/>
                  </a:lnTo>
                  <a:lnTo>
                    <a:pt x="598" y="572"/>
                  </a:lnTo>
                  <a:lnTo>
                    <a:pt x="599" y="574"/>
                  </a:lnTo>
                  <a:lnTo>
                    <a:pt x="601" y="574"/>
                  </a:lnTo>
                  <a:lnTo>
                    <a:pt x="605" y="570"/>
                  </a:lnTo>
                  <a:lnTo>
                    <a:pt x="611" y="564"/>
                  </a:lnTo>
                  <a:lnTo>
                    <a:pt x="615" y="558"/>
                  </a:lnTo>
                  <a:lnTo>
                    <a:pt x="617" y="550"/>
                  </a:lnTo>
                  <a:lnTo>
                    <a:pt x="617" y="547"/>
                  </a:lnTo>
                  <a:lnTo>
                    <a:pt x="619" y="549"/>
                  </a:lnTo>
                  <a:lnTo>
                    <a:pt x="617" y="558"/>
                  </a:lnTo>
                  <a:lnTo>
                    <a:pt x="615" y="566"/>
                  </a:lnTo>
                  <a:lnTo>
                    <a:pt x="622" y="554"/>
                  </a:lnTo>
                  <a:lnTo>
                    <a:pt x="626" y="543"/>
                  </a:lnTo>
                  <a:lnTo>
                    <a:pt x="632" y="537"/>
                  </a:lnTo>
                  <a:lnTo>
                    <a:pt x="638" y="531"/>
                  </a:lnTo>
                  <a:lnTo>
                    <a:pt x="646" y="527"/>
                  </a:lnTo>
                  <a:lnTo>
                    <a:pt x="649" y="524"/>
                  </a:lnTo>
                  <a:lnTo>
                    <a:pt x="653" y="516"/>
                  </a:lnTo>
                  <a:lnTo>
                    <a:pt x="676" y="491"/>
                  </a:lnTo>
                  <a:lnTo>
                    <a:pt x="684" y="479"/>
                  </a:lnTo>
                  <a:lnTo>
                    <a:pt x="692" y="470"/>
                  </a:lnTo>
                  <a:lnTo>
                    <a:pt x="697" y="466"/>
                  </a:lnTo>
                  <a:lnTo>
                    <a:pt x="701" y="462"/>
                  </a:lnTo>
                  <a:lnTo>
                    <a:pt x="709" y="451"/>
                  </a:lnTo>
                  <a:lnTo>
                    <a:pt x="717" y="443"/>
                  </a:lnTo>
                  <a:lnTo>
                    <a:pt x="724" y="435"/>
                  </a:lnTo>
                  <a:lnTo>
                    <a:pt x="724" y="426"/>
                  </a:lnTo>
                  <a:lnTo>
                    <a:pt x="722" y="428"/>
                  </a:lnTo>
                  <a:lnTo>
                    <a:pt x="715" y="433"/>
                  </a:lnTo>
                  <a:lnTo>
                    <a:pt x="709" y="441"/>
                  </a:lnTo>
                  <a:lnTo>
                    <a:pt x="703" y="449"/>
                  </a:lnTo>
                  <a:lnTo>
                    <a:pt x="692" y="462"/>
                  </a:lnTo>
                  <a:lnTo>
                    <a:pt x="665" y="491"/>
                  </a:lnTo>
                  <a:lnTo>
                    <a:pt x="653" y="506"/>
                  </a:lnTo>
                  <a:lnTo>
                    <a:pt x="640" y="520"/>
                  </a:lnTo>
                  <a:lnTo>
                    <a:pt x="624" y="537"/>
                  </a:lnTo>
                  <a:lnTo>
                    <a:pt x="599" y="554"/>
                  </a:lnTo>
                  <a:lnTo>
                    <a:pt x="598" y="556"/>
                  </a:lnTo>
                  <a:lnTo>
                    <a:pt x="598" y="558"/>
                  </a:lnTo>
                  <a:lnTo>
                    <a:pt x="598" y="562"/>
                  </a:lnTo>
                  <a:lnTo>
                    <a:pt x="594" y="570"/>
                  </a:lnTo>
                  <a:lnTo>
                    <a:pt x="574" y="589"/>
                  </a:lnTo>
                  <a:lnTo>
                    <a:pt x="571" y="593"/>
                  </a:lnTo>
                  <a:lnTo>
                    <a:pt x="569" y="593"/>
                  </a:lnTo>
                  <a:lnTo>
                    <a:pt x="569" y="591"/>
                  </a:lnTo>
                  <a:lnTo>
                    <a:pt x="573" y="574"/>
                  </a:lnTo>
                  <a:lnTo>
                    <a:pt x="567" y="579"/>
                  </a:lnTo>
                  <a:lnTo>
                    <a:pt x="550" y="598"/>
                  </a:lnTo>
                  <a:lnTo>
                    <a:pt x="548" y="598"/>
                  </a:lnTo>
                  <a:lnTo>
                    <a:pt x="546" y="598"/>
                  </a:lnTo>
                  <a:lnTo>
                    <a:pt x="546" y="597"/>
                  </a:lnTo>
                  <a:lnTo>
                    <a:pt x="555" y="579"/>
                  </a:lnTo>
                  <a:lnTo>
                    <a:pt x="571" y="562"/>
                  </a:lnTo>
                  <a:lnTo>
                    <a:pt x="598" y="537"/>
                  </a:lnTo>
                  <a:lnTo>
                    <a:pt x="622" y="508"/>
                  </a:lnTo>
                  <a:lnTo>
                    <a:pt x="651" y="479"/>
                  </a:lnTo>
                  <a:lnTo>
                    <a:pt x="667" y="466"/>
                  </a:lnTo>
                  <a:lnTo>
                    <a:pt x="682" y="447"/>
                  </a:lnTo>
                  <a:lnTo>
                    <a:pt x="694" y="430"/>
                  </a:lnTo>
                  <a:lnTo>
                    <a:pt x="690" y="433"/>
                  </a:lnTo>
                  <a:lnTo>
                    <a:pt x="684" y="439"/>
                  </a:lnTo>
                  <a:lnTo>
                    <a:pt x="680" y="443"/>
                  </a:lnTo>
                  <a:lnTo>
                    <a:pt x="653" y="472"/>
                  </a:lnTo>
                  <a:lnTo>
                    <a:pt x="655" y="468"/>
                  </a:lnTo>
                  <a:lnTo>
                    <a:pt x="661" y="456"/>
                  </a:lnTo>
                  <a:lnTo>
                    <a:pt x="669" y="443"/>
                  </a:lnTo>
                  <a:lnTo>
                    <a:pt x="684" y="426"/>
                  </a:lnTo>
                  <a:lnTo>
                    <a:pt x="697" y="403"/>
                  </a:lnTo>
                  <a:lnTo>
                    <a:pt x="724" y="374"/>
                  </a:lnTo>
                  <a:lnTo>
                    <a:pt x="724" y="360"/>
                  </a:lnTo>
                  <a:lnTo>
                    <a:pt x="705" y="378"/>
                  </a:lnTo>
                  <a:lnTo>
                    <a:pt x="688" y="395"/>
                  </a:lnTo>
                  <a:lnTo>
                    <a:pt x="670" y="414"/>
                  </a:lnTo>
                  <a:lnTo>
                    <a:pt x="659" y="426"/>
                  </a:lnTo>
                  <a:lnTo>
                    <a:pt x="646" y="435"/>
                  </a:lnTo>
                  <a:lnTo>
                    <a:pt x="638" y="437"/>
                  </a:lnTo>
                  <a:lnTo>
                    <a:pt x="634" y="441"/>
                  </a:lnTo>
                  <a:lnTo>
                    <a:pt x="628" y="445"/>
                  </a:lnTo>
                  <a:lnTo>
                    <a:pt x="622" y="454"/>
                  </a:lnTo>
                  <a:lnTo>
                    <a:pt x="622" y="460"/>
                  </a:lnTo>
                  <a:lnTo>
                    <a:pt x="619" y="464"/>
                  </a:lnTo>
                  <a:lnTo>
                    <a:pt x="615" y="466"/>
                  </a:lnTo>
                  <a:lnTo>
                    <a:pt x="584" y="497"/>
                  </a:lnTo>
                  <a:lnTo>
                    <a:pt x="561" y="520"/>
                  </a:lnTo>
                  <a:lnTo>
                    <a:pt x="550" y="535"/>
                  </a:lnTo>
                  <a:lnTo>
                    <a:pt x="542" y="545"/>
                  </a:lnTo>
                  <a:lnTo>
                    <a:pt x="536" y="554"/>
                  </a:lnTo>
                  <a:lnTo>
                    <a:pt x="525" y="564"/>
                  </a:lnTo>
                  <a:lnTo>
                    <a:pt x="513" y="575"/>
                  </a:lnTo>
                  <a:lnTo>
                    <a:pt x="507" y="581"/>
                  </a:lnTo>
                  <a:lnTo>
                    <a:pt x="505" y="585"/>
                  </a:lnTo>
                  <a:lnTo>
                    <a:pt x="502" y="589"/>
                  </a:lnTo>
                  <a:lnTo>
                    <a:pt x="492" y="593"/>
                  </a:lnTo>
                  <a:lnTo>
                    <a:pt x="488" y="597"/>
                  </a:lnTo>
                  <a:lnTo>
                    <a:pt x="486" y="602"/>
                  </a:lnTo>
                  <a:lnTo>
                    <a:pt x="478" y="610"/>
                  </a:lnTo>
                  <a:lnTo>
                    <a:pt x="471" y="620"/>
                  </a:lnTo>
                  <a:lnTo>
                    <a:pt x="461" y="629"/>
                  </a:lnTo>
                  <a:lnTo>
                    <a:pt x="454" y="641"/>
                  </a:lnTo>
                  <a:lnTo>
                    <a:pt x="450" y="646"/>
                  </a:lnTo>
                  <a:lnTo>
                    <a:pt x="448" y="652"/>
                  </a:lnTo>
                  <a:lnTo>
                    <a:pt x="446" y="654"/>
                  </a:lnTo>
                  <a:lnTo>
                    <a:pt x="442" y="656"/>
                  </a:lnTo>
                  <a:lnTo>
                    <a:pt x="425" y="675"/>
                  </a:lnTo>
                  <a:lnTo>
                    <a:pt x="388" y="716"/>
                  </a:lnTo>
                  <a:lnTo>
                    <a:pt x="392" y="710"/>
                  </a:lnTo>
                  <a:lnTo>
                    <a:pt x="404" y="694"/>
                  </a:lnTo>
                  <a:lnTo>
                    <a:pt x="415" y="679"/>
                  </a:lnTo>
                  <a:lnTo>
                    <a:pt x="427" y="666"/>
                  </a:lnTo>
                  <a:lnTo>
                    <a:pt x="444" y="646"/>
                  </a:lnTo>
                  <a:lnTo>
                    <a:pt x="455" y="627"/>
                  </a:lnTo>
                  <a:lnTo>
                    <a:pt x="465" y="616"/>
                  </a:lnTo>
                  <a:lnTo>
                    <a:pt x="475" y="604"/>
                  </a:lnTo>
                  <a:lnTo>
                    <a:pt x="480" y="600"/>
                  </a:lnTo>
                  <a:lnTo>
                    <a:pt x="480" y="598"/>
                  </a:lnTo>
                  <a:lnTo>
                    <a:pt x="480" y="597"/>
                  </a:lnTo>
                  <a:lnTo>
                    <a:pt x="480" y="593"/>
                  </a:lnTo>
                  <a:lnTo>
                    <a:pt x="484" y="587"/>
                  </a:lnTo>
                  <a:lnTo>
                    <a:pt x="492" y="579"/>
                  </a:lnTo>
                  <a:lnTo>
                    <a:pt x="500" y="572"/>
                  </a:lnTo>
                  <a:lnTo>
                    <a:pt x="519" y="552"/>
                  </a:lnTo>
                  <a:lnTo>
                    <a:pt x="538" y="531"/>
                  </a:lnTo>
                  <a:lnTo>
                    <a:pt x="550" y="520"/>
                  </a:lnTo>
                  <a:lnTo>
                    <a:pt x="559" y="508"/>
                  </a:lnTo>
                  <a:lnTo>
                    <a:pt x="565" y="501"/>
                  </a:lnTo>
                  <a:lnTo>
                    <a:pt x="573" y="489"/>
                  </a:lnTo>
                  <a:lnTo>
                    <a:pt x="576" y="483"/>
                  </a:lnTo>
                  <a:lnTo>
                    <a:pt x="580" y="479"/>
                  </a:lnTo>
                  <a:lnTo>
                    <a:pt x="584" y="476"/>
                  </a:lnTo>
                  <a:lnTo>
                    <a:pt x="586" y="474"/>
                  </a:lnTo>
                  <a:lnTo>
                    <a:pt x="590" y="470"/>
                  </a:lnTo>
                  <a:lnTo>
                    <a:pt x="596" y="466"/>
                  </a:lnTo>
                  <a:lnTo>
                    <a:pt x="601" y="462"/>
                  </a:lnTo>
                  <a:lnTo>
                    <a:pt x="605" y="460"/>
                  </a:lnTo>
                  <a:lnTo>
                    <a:pt x="611" y="451"/>
                  </a:lnTo>
                  <a:lnTo>
                    <a:pt x="617" y="443"/>
                  </a:lnTo>
                  <a:lnTo>
                    <a:pt x="622" y="439"/>
                  </a:lnTo>
                  <a:lnTo>
                    <a:pt x="624" y="437"/>
                  </a:lnTo>
                  <a:lnTo>
                    <a:pt x="632" y="431"/>
                  </a:lnTo>
                  <a:lnTo>
                    <a:pt x="636" y="426"/>
                  </a:lnTo>
                  <a:lnTo>
                    <a:pt x="640" y="418"/>
                  </a:lnTo>
                  <a:lnTo>
                    <a:pt x="649" y="410"/>
                  </a:lnTo>
                  <a:lnTo>
                    <a:pt x="657" y="403"/>
                  </a:lnTo>
                  <a:lnTo>
                    <a:pt x="663" y="397"/>
                  </a:lnTo>
                  <a:lnTo>
                    <a:pt x="669" y="385"/>
                  </a:lnTo>
                  <a:lnTo>
                    <a:pt x="676" y="370"/>
                  </a:lnTo>
                  <a:lnTo>
                    <a:pt x="672" y="380"/>
                  </a:lnTo>
                  <a:lnTo>
                    <a:pt x="669" y="383"/>
                  </a:lnTo>
                  <a:lnTo>
                    <a:pt x="665" y="387"/>
                  </a:lnTo>
                  <a:lnTo>
                    <a:pt x="657" y="393"/>
                  </a:lnTo>
                  <a:lnTo>
                    <a:pt x="634" y="416"/>
                  </a:lnTo>
                  <a:lnTo>
                    <a:pt x="626" y="426"/>
                  </a:lnTo>
                  <a:lnTo>
                    <a:pt x="621" y="437"/>
                  </a:lnTo>
                  <a:lnTo>
                    <a:pt x="607" y="445"/>
                  </a:lnTo>
                  <a:lnTo>
                    <a:pt x="596" y="458"/>
                  </a:lnTo>
                  <a:lnTo>
                    <a:pt x="590" y="460"/>
                  </a:lnTo>
                  <a:lnTo>
                    <a:pt x="588" y="460"/>
                  </a:lnTo>
                  <a:lnTo>
                    <a:pt x="571" y="481"/>
                  </a:lnTo>
                  <a:lnTo>
                    <a:pt x="551" y="504"/>
                  </a:lnTo>
                  <a:lnTo>
                    <a:pt x="534" y="526"/>
                  </a:lnTo>
                  <a:lnTo>
                    <a:pt x="515" y="547"/>
                  </a:lnTo>
                  <a:lnTo>
                    <a:pt x="500" y="564"/>
                  </a:lnTo>
                  <a:lnTo>
                    <a:pt x="484" y="581"/>
                  </a:lnTo>
                  <a:lnTo>
                    <a:pt x="457" y="610"/>
                  </a:lnTo>
                  <a:lnTo>
                    <a:pt x="450" y="618"/>
                  </a:lnTo>
                  <a:lnTo>
                    <a:pt x="440" y="623"/>
                  </a:lnTo>
                  <a:lnTo>
                    <a:pt x="448" y="618"/>
                  </a:lnTo>
                  <a:lnTo>
                    <a:pt x="469" y="591"/>
                  </a:lnTo>
                  <a:lnTo>
                    <a:pt x="503" y="554"/>
                  </a:lnTo>
                  <a:lnTo>
                    <a:pt x="544" y="504"/>
                  </a:lnTo>
                  <a:lnTo>
                    <a:pt x="561" y="485"/>
                  </a:lnTo>
                  <a:lnTo>
                    <a:pt x="567" y="479"/>
                  </a:lnTo>
                  <a:lnTo>
                    <a:pt x="574" y="462"/>
                  </a:lnTo>
                  <a:lnTo>
                    <a:pt x="561" y="470"/>
                  </a:lnTo>
                  <a:lnTo>
                    <a:pt x="563" y="468"/>
                  </a:lnTo>
                  <a:lnTo>
                    <a:pt x="567" y="462"/>
                  </a:lnTo>
                  <a:lnTo>
                    <a:pt x="582" y="445"/>
                  </a:lnTo>
                  <a:lnTo>
                    <a:pt x="607" y="420"/>
                  </a:lnTo>
                  <a:lnTo>
                    <a:pt x="611" y="418"/>
                  </a:lnTo>
                  <a:lnTo>
                    <a:pt x="617" y="416"/>
                  </a:lnTo>
                  <a:lnTo>
                    <a:pt x="621" y="412"/>
                  </a:lnTo>
                  <a:lnTo>
                    <a:pt x="621" y="410"/>
                  </a:lnTo>
                  <a:lnTo>
                    <a:pt x="624" y="406"/>
                  </a:lnTo>
                  <a:lnTo>
                    <a:pt x="628" y="405"/>
                  </a:lnTo>
                  <a:lnTo>
                    <a:pt x="632" y="403"/>
                  </a:lnTo>
                  <a:lnTo>
                    <a:pt x="634" y="397"/>
                  </a:lnTo>
                  <a:lnTo>
                    <a:pt x="640" y="389"/>
                  </a:lnTo>
                  <a:lnTo>
                    <a:pt x="646" y="382"/>
                  </a:lnTo>
                  <a:lnTo>
                    <a:pt x="647" y="378"/>
                  </a:lnTo>
                  <a:lnTo>
                    <a:pt x="649" y="376"/>
                  </a:lnTo>
                  <a:lnTo>
                    <a:pt x="655" y="372"/>
                  </a:lnTo>
                  <a:lnTo>
                    <a:pt x="659" y="368"/>
                  </a:lnTo>
                  <a:lnTo>
                    <a:pt x="661" y="366"/>
                  </a:lnTo>
                  <a:lnTo>
                    <a:pt x="665" y="359"/>
                  </a:lnTo>
                  <a:lnTo>
                    <a:pt x="674" y="351"/>
                  </a:lnTo>
                  <a:lnTo>
                    <a:pt x="676" y="347"/>
                  </a:lnTo>
                  <a:lnTo>
                    <a:pt x="682" y="345"/>
                  </a:lnTo>
                  <a:lnTo>
                    <a:pt x="692" y="335"/>
                  </a:lnTo>
                  <a:lnTo>
                    <a:pt x="697" y="326"/>
                  </a:lnTo>
                  <a:lnTo>
                    <a:pt x="699" y="322"/>
                  </a:lnTo>
                  <a:lnTo>
                    <a:pt x="703" y="318"/>
                  </a:lnTo>
                  <a:lnTo>
                    <a:pt x="707" y="316"/>
                  </a:lnTo>
                  <a:lnTo>
                    <a:pt x="711" y="312"/>
                  </a:lnTo>
                  <a:lnTo>
                    <a:pt x="724" y="297"/>
                  </a:lnTo>
                  <a:lnTo>
                    <a:pt x="724" y="289"/>
                  </a:lnTo>
                  <a:lnTo>
                    <a:pt x="718" y="293"/>
                  </a:lnTo>
                  <a:lnTo>
                    <a:pt x="711" y="303"/>
                  </a:lnTo>
                  <a:lnTo>
                    <a:pt x="701" y="312"/>
                  </a:lnTo>
                  <a:lnTo>
                    <a:pt x="682" y="330"/>
                  </a:lnTo>
                  <a:lnTo>
                    <a:pt x="672" y="339"/>
                  </a:lnTo>
                  <a:lnTo>
                    <a:pt x="669" y="347"/>
                  </a:lnTo>
                  <a:lnTo>
                    <a:pt x="663" y="353"/>
                  </a:lnTo>
                  <a:lnTo>
                    <a:pt x="655" y="362"/>
                  </a:lnTo>
                  <a:lnTo>
                    <a:pt x="642" y="374"/>
                  </a:lnTo>
                  <a:lnTo>
                    <a:pt x="632" y="385"/>
                  </a:lnTo>
                  <a:lnTo>
                    <a:pt x="619" y="397"/>
                  </a:lnTo>
                  <a:lnTo>
                    <a:pt x="603" y="408"/>
                  </a:lnTo>
                  <a:lnTo>
                    <a:pt x="582" y="431"/>
                  </a:lnTo>
                  <a:lnTo>
                    <a:pt x="548" y="470"/>
                  </a:lnTo>
                  <a:lnTo>
                    <a:pt x="526" y="495"/>
                  </a:lnTo>
                  <a:lnTo>
                    <a:pt x="513" y="510"/>
                  </a:lnTo>
                  <a:lnTo>
                    <a:pt x="503" y="518"/>
                  </a:lnTo>
                  <a:lnTo>
                    <a:pt x="496" y="526"/>
                  </a:lnTo>
                  <a:lnTo>
                    <a:pt x="486" y="537"/>
                  </a:lnTo>
                  <a:lnTo>
                    <a:pt x="469" y="556"/>
                  </a:lnTo>
                  <a:lnTo>
                    <a:pt x="425" y="608"/>
                  </a:lnTo>
                  <a:lnTo>
                    <a:pt x="402" y="637"/>
                  </a:lnTo>
                  <a:lnTo>
                    <a:pt x="375" y="664"/>
                  </a:lnTo>
                  <a:lnTo>
                    <a:pt x="313" y="737"/>
                  </a:lnTo>
                  <a:lnTo>
                    <a:pt x="294" y="762"/>
                  </a:lnTo>
                  <a:lnTo>
                    <a:pt x="273" y="783"/>
                  </a:lnTo>
                  <a:lnTo>
                    <a:pt x="248" y="813"/>
                  </a:lnTo>
                  <a:lnTo>
                    <a:pt x="225" y="846"/>
                  </a:lnTo>
                  <a:lnTo>
                    <a:pt x="194" y="883"/>
                  </a:lnTo>
                  <a:lnTo>
                    <a:pt x="164" y="913"/>
                  </a:lnTo>
                  <a:lnTo>
                    <a:pt x="171" y="902"/>
                  </a:lnTo>
                  <a:lnTo>
                    <a:pt x="194" y="875"/>
                  </a:lnTo>
                  <a:lnTo>
                    <a:pt x="214" y="848"/>
                  </a:lnTo>
                  <a:lnTo>
                    <a:pt x="246" y="806"/>
                  </a:lnTo>
                  <a:lnTo>
                    <a:pt x="286" y="758"/>
                  </a:lnTo>
                  <a:lnTo>
                    <a:pt x="308" y="733"/>
                  </a:lnTo>
                  <a:lnTo>
                    <a:pt x="321" y="714"/>
                  </a:lnTo>
                  <a:lnTo>
                    <a:pt x="334" y="698"/>
                  </a:lnTo>
                  <a:lnTo>
                    <a:pt x="354" y="675"/>
                  </a:lnTo>
                  <a:lnTo>
                    <a:pt x="379" y="648"/>
                  </a:lnTo>
                  <a:lnTo>
                    <a:pt x="396" y="629"/>
                  </a:lnTo>
                  <a:lnTo>
                    <a:pt x="423" y="597"/>
                  </a:lnTo>
                  <a:lnTo>
                    <a:pt x="446" y="572"/>
                  </a:lnTo>
                  <a:lnTo>
                    <a:pt x="477" y="531"/>
                  </a:lnTo>
                  <a:lnTo>
                    <a:pt x="423" y="593"/>
                  </a:lnTo>
                  <a:lnTo>
                    <a:pt x="333" y="694"/>
                  </a:lnTo>
                  <a:lnTo>
                    <a:pt x="296" y="735"/>
                  </a:lnTo>
                  <a:lnTo>
                    <a:pt x="262" y="779"/>
                  </a:lnTo>
                  <a:lnTo>
                    <a:pt x="192" y="865"/>
                  </a:lnTo>
                  <a:lnTo>
                    <a:pt x="169" y="896"/>
                  </a:lnTo>
                  <a:lnTo>
                    <a:pt x="146" y="925"/>
                  </a:lnTo>
                  <a:lnTo>
                    <a:pt x="87" y="996"/>
                  </a:lnTo>
                  <a:lnTo>
                    <a:pt x="39" y="1053"/>
                  </a:lnTo>
                  <a:lnTo>
                    <a:pt x="39" y="1044"/>
                  </a:lnTo>
                  <a:lnTo>
                    <a:pt x="39" y="1038"/>
                  </a:lnTo>
                  <a:lnTo>
                    <a:pt x="35" y="1032"/>
                  </a:lnTo>
                  <a:lnTo>
                    <a:pt x="31" y="1027"/>
                  </a:lnTo>
                  <a:lnTo>
                    <a:pt x="35" y="1021"/>
                  </a:lnTo>
                  <a:lnTo>
                    <a:pt x="37" y="1015"/>
                  </a:lnTo>
                  <a:lnTo>
                    <a:pt x="37" y="1009"/>
                  </a:lnTo>
                  <a:lnTo>
                    <a:pt x="43" y="979"/>
                  </a:lnTo>
                  <a:lnTo>
                    <a:pt x="43" y="952"/>
                  </a:lnTo>
                  <a:lnTo>
                    <a:pt x="48" y="931"/>
                  </a:lnTo>
                  <a:lnTo>
                    <a:pt x="50" y="929"/>
                  </a:lnTo>
                  <a:lnTo>
                    <a:pt x="52" y="929"/>
                  </a:lnTo>
                  <a:lnTo>
                    <a:pt x="54" y="925"/>
                  </a:lnTo>
                  <a:lnTo>
                    <a:pt x="56" y="919"/>
                  </a:lnTo>
                  <a:lnTo>
                    <a:pt x="56" y="915"/>
                  </a:lnTo>
                  <a:lnTo>
                    <a:pt x="54" y="908"/>
                  </a:lnTo>
                  <a:lnTo>
                    <a:pt x="54" y="898"/>
                  </a:lnTo>
                  <a:lnTo>
                    <a:pt x="56" y="890"/>
                  </a:lnTo>
                  <a:lnTo>
                    <a:pt x="56" y="869"/>
                  </a:lnTo>
                  <a:lnTo>
                    <a:pt x="60" y="863"/>
                  </a:lnTo>
                  <a:lnTo>
                    <a:pt x="62" y="858"/>
                  </a:lnTo>
                  <a:lnTo>
                    <a:pt x="64" y="848"/>
                  </a:lnTo>
                  <a:lnTo>
                    <a:pt x="62" y="844"/>
                  </a:lnTo>
                  <a:lnTo>
                    <a:pt x="62" y="842"/>
                  </a:lnTo>
                  <a:lnTo>
                    <a:pt x="60" y="850"/>
                  </a:lnTo>
                  <a:lnTo>
                    <a:pt x="54" y="861"/>
                  </a:lnTo>
                  <a:lnTo>
                    <a:pt x="52" y="861"/>
                  </a:lnTo>
                  <a:lnTo>
                    <a:pt x="52" y="860"/>
                  </a:lnTo>
                  <a:lnTo>
                    <a:pt x="52" y="854"/>
                  </a:lnTo>
                  <a:lnTo>
                    <a:pt x="52" y="850"/>
                  </a:lnTo>
                  <a:lnTo>
                    <a:pt x="54" y="844"/>
                  </a:lnTo>
                  <a:lnTo>
                    <a:pt x="58" y="821"/>
                  </a:lnTo>
                  <a:lnTo>
                    <a:pt x="60" y="800"/>
                  </a:lnTo>
                  <a:lnTo>
                    <a:pt x="62" y="794"/>
                  </a:lnTo>
                  <a:lnTo>
                    <a:pt x="62" y="787"/>
                  </a:lnTo>
                  <a:lnTo>
                    <a:pt x="60" y="790"/>
                  </a:lnTo>
                  <a:lnTo>
                    <a:pt x="56" y="798"/>
                  </a:lnTo>
                  <a:lnTo>
                    <a:pt x="56" y="810"/>
                  </a:lnTo>
                  <a:lnTo>
                    <a:pt x="56" y="819"/>
                  </a:lnTo>
                  <a:lnTo>
                    <a:pt x="54" y="829"/>
                  </a:lnTo>
                  <a:lnTo>
                    <a:pt x="50" y="837"/>
                  </a:lnTo>
                  <a:lnTo>
                    <a:pt x="45" y="850"/>
                  </a:lnTo>
                  <a:lnTo>
                    <a:pt x="43" y="850"/>
                  </a:lnTo>
                  <a:lnTo>
                    <a:pt x="43" y="846"/>
                  </a:lnTo>
                  <a:lnTo>
                    <a:pt x="43" y="838"/>
                  </a:lnTo>
                  <a:lnTo>
                    <a:pt x="41" y="837"/>
                  </a:lnTo>
                  <a:lnTo>
                    <a:pt x="41" y="840"/>
                  </a:lnTo>
                  <a:lnTo>
                    <a:pt x="41" y="846"/>
                  </a:lnTo>
                  <a:lnTo>
                    <a:pt x="39" y="852"/>
                  </a:lnTo>
                  <a:lnTo>
                    <a:pt x="37" y="854"/>
                  </a:lnTo>
                  <a:lnTo>
                    <a:pt x="35" y="858"/>
                  </a:lnTo>
                  <a:lnTo>
                    <a:pt x="35" y="863"/>
                  </a:lnTo>
                  <a:lnTo>
                    <a:pt x="35" y="865"/>
                  </a:lnTo>
                  <a:lnTo>
                    <a:pt x="31" y="883"/>
                  </a:lnTo>
                  <a:lnTo>
                    <a:pt x="23" y="915"/>
                  </a:lnTo>
                  <a:lnTo>
                    <a:pt x="22" y="934"/>
                  </a:lnTo>
                  <a:lnTo>
                    <a:pt x="22" y="944"/>
                  </a:lnTo>
                  <a:lnTo>
                    <a:pt x="20" y="952"/>
                  </a:lnTo>
                  <a:lnTo>
                    <a:pt x="14" y="975"/>
                  </a:lnTo>
                  <a:lnTo>
                    <a:pt x="10" y="996"/>
                  </a:lnTo>
                  <a:lnTo>
                    <a:pt x="8" y="1019"/>
                  </a:lnTo>
                  <a:lnTo>
                    <a:pt x="4" y="1040"/>
                  </a:lnTo>
                  <a:lnTo>
                    <a:pt x="2" y="1057"/>
                  </a:lnTo>
                  <a:lnTo>
                    <a:pt x="0" y="1086"/>
                  </a:lnTo>
                  <a:lnTo>
                    <a:pt x="448" y="1086"/>
                  </a:lnTo>
                  <a:lnTo>
                    <a:pt x="469" y="1057"/>
                  </a:lnTo>
                  <a:lnTo>
                    <a:pt x="505" y="1013"/>
                  </a:lnTo>
                  <a:lnTo>
                    <a:pt x="519" y="992"/>
                  </a:lnTo>
                  <a:lnTo>
                    <a:pt x="530" y="977"/>
                  </a:lnTo>
                  <a:lnTo>
                    <a:pt x="544" y="959"/>
                  </a:lnTo>
                  <a:lnTo>
                    <a:pt x="557" y="946"/>
                  </a:lnTo>
                  <a:lnTo>
                    <a:pt x="563" y="934"/>
                  </a:lnTo>
                  <a:lnTo>
                    <a:pt x="567" y="925"/>
                  </a:lnTo>
                  <a:lnTo>
                    <a:pt x="571" y="921"/>
                  </a:lnTo>
                  <a:lnTo>
                    <a:pt x="576" y="915"/>
                  </a:lnTo>
                  <a:lnTo>
                    <a:pt x="578" y="911"/>
                  </a:lnTo>
                  <a:lnTo>
                    <a:pt x="582" y="909"/>
                  </a:lnTo>
                  <a:lnTo>
                    <a:pt x="586" y="909"/>
                  </a:lnTo>
                  <a:lnTo>
                    <a:pt x="588" y="906"/>
                  </a:lnTo>
                  <a:lnTo>
                    <a:pt x="592" y="902"/>
                  </a:lnTo>
                  <a:lnTo>
                    <a:pt x="599" y="894"/>
                  </a:lnTo>
                  <a:lnTo>
                    <a:pt x="617" y="879"/>
                  </a:lnTo>
                  <a:lnTo>
                    <a:pt x="624" y="869"/>
                  </a:lnTo>
                  <a:lnTo>
                    <a:pt x="624" y="865"/>
                  </a:lnTo>
                  <a:lnTo>
                    <a:pt x="622" y="865"/>
                  </a:lnTo>
                  <a:lnTo>
                    <a:pt x="617" y="869"/>
                  </a:lnTo>
                  <a:lnTo>
                    <a:pt x="615" y="869"/>
                  </a:lnTo>
                  <a:lnTo>
                    <a:pt x="615" y="865"/>
                  </a:lnTo>
                  <a:lnTo>
                    <a:pt x="617" y="861"/>
                  </a:lnTo>
                  <a:lnTo>
                    <a:pt x="621" y="860"/>
                  </a:lnTo>
                  <a:lnTo>
                    <a:pt x="632" y="850"/>
                  </a:lnTo>
                  <a:lnTo>
                    <a:pt x="640" y="842"/>
                  </a:lnTo>
                  <a:lnTo>
                    <a:pt x="659" y="819"/>
                  </a:lnTo>
                  <a:lnTo>
                    <a:pt x="663" y="817"/>
                  </a:lnTo>
                  <a:lnTo>
                    <a:pt x="669" y="815"/>
                  </a:lnTo>
                  <a:lnTo>
                    <a:pt x="670" y="813"/>
                  </a:lnTo>
                  <a:lnTo>
                    <a:pt x="670" y="812"/>
                  </a:lnTo>
                  <a:lnTo>
                    <a:pt x="670" y="806"/>
                  </a:lnTo>
                  <a:lnTo>
                    <a:pt x="674" y="798"/>
                  </a:lnTo>
                  <a:lnTo>
                    <a:pt x="686" y="787"/>
                  </a:lnTo>
                  <a:lnTo>
                    <a:pt x="695" y="777"/>
                  </a:lnTo>
                  <a:lnTo>
                    <a:pt x="701" y="769"/>
                  </a:lnTo>
                  <a:lnTo>
                    <a:pt x="724" y="742"/>
                  </a:lnTo>
                  <a:lnTo>
                    <a:pt x="724" y="714"/>
                  </a:lnTo>
                  <a:lnTo>
                    <a:pt x="709" y="733"/>
                  </a:lnTo>
                  <a:lnTo>
                    <a:pt x="697" y="746"/>
                  </a:lnTo>
                  <a:lnTo>
                    <a:pt x="686" y="756"/>
                  </a:lnTo>
                  <a:lnTo>
                    <a:pt x="676" y="767"/>
                  </a:lnTo>
                  <a:lnTo>
                    <a:pt x="661" y="785"/>
                  </a:lnTo>
                  <a:lnTo>
                    <a:pt x="655" y="789"/>
                  </a:lnTo>
                  <a:lnTo>
                    <a:pt x="653" y="789"/>
                  </a:lnTo>
                  <a:lnTo>
                    <a:pt x="653" y="785"/>
                  </a:lnTo>
                  <a:lnTo>
                    <a:pt x="655" y="781"/>
                  </a:lnTo>
                  <a:lnTo>
                    <a:pt x="659" y="777"/>
                  </a:lnTo>
                  <a:lnTo>
                    <a:pt x="665" y="771"/>
                  </a:lnTo>
                  <a:lnTo>
                    <a:pt x="678" y="756"/>
                  </a:lnTo>
                  <a:lnTo>
                    <a:pt x="695" y="737"/>
                  </a:lnTo>
                  <a:lnTo>
                    <a:pt x="724" y="706"/>
                  </a:lnTo>
                  <a:lnTo>
                    <a:pt x="724" y="693"/>
                  </a:lnTo>
                  <a:lnTo>
                    <a:pt x="717" y="700"/>
                  </a:lnTo>
                  <a:lnTo>
                    <a:pt x="699" y="719"/>
                  </a:lnTo>
                  <a:lnTo>
                    <a:pt x="688" y="737"/>
                  </a:lnTo>
                  <a:lnTo>
                    <a:pt x="680" y="742"/>
                  </a:lnTo>
                  <a:lnTo>
                    <a:pt x="667" y="756"/>
                  </a:lnTo>
                  <a:lnTo>
                    <a:pt x="653" y="769"/>
                  </a:lnTo>
                  <a:lnTo>
                    <a:pt x="638" y="789"/>
                  </a:lnTo>
                  <a:lnTo>
                    <a:pt x="615" y="813"/>
                  </a:lnTo>
                  <a:lnTo>
                    <a:pt x="592" y="838"/>
                  </a:lnTo>
                  <a:lnTo>
                    <a:pt x="569" y="863"/>
                  </a:lnTo>
                  <a:lnTo>
                    <a:pt x="544" y="892"/>
                  </a:lnTo>
                  <a:lnTo>
                    <a:pt x="534" y="900"/>
                  </a:lnTo>
                  <a:lnTo>
                    <a:pt x="523" y="906"/>
                  </a:lnTo>
                  <a:lnTo>
                    <a:pt x="519" y="908"/>
                  </a:lnTo>
                  <a:lnTo>
                    <a:pt x="515" y="911"/>
                  </a:lnTo>
                  <a:lnTo>
                    <a:pt x="511" y="913"/>
                  </a:lnTo>
                  <a:lnTo>
                    <a:pt x="507" y="915"/>
                  </a:lnTo>
                  <a:lnTo>
                    <a:pt x="496" y="921"/>
                  </a:lnTo>
                  <a:lnTo>
                    <a:pt x="488" y="931"/>
                  </a:lnTo>
                  <a:lnTo>
                    <a:pt x="480" y="942"/>
                  </a:lnTo>
                  <a:lnTo>
                    <a:pt x="477" y="946"/>
                  </a:lnTo>
                  <a:lnTo>
                    <a:pt x="469" y="952"/>
                  </a:lnTo>
                  <a:lnTo>
                    <a:pt x="465" y="954"/>
                  </a:lnTo>
                  <a:lnTo>
                    <a:pt x="463" y="954"/>
                  </a:lnTo>
                  <a:lnTo>
                    <a:pt x="463" y="952"/>
                  </a:lnTo>
                  <a:lnTo>
                    <a:pt x="477" y="936"/>
                  </a:lnTo>
                  <a:lnTo>
                    <a:pt x="484" y="925"/>
                  </a:lnTo>
                  <a:lnTo>
                    <a:pt x="473" y="938"/>
                  </a:lnTo>
                  <a:lnTo>
                    <a:pt x="457" y="952"/>
                  </a:lnTo>
                  <a:lnTo>
                    <a:pt x="450" y="959"/>
                  </a:lnTo>
                  <a:lnTo>
                    <a:pt x="425" y="988"/>
                  </a:lnTo>
                  <a:lnTo>
                    <a:pt x="425" y="980"/>
                  </a:lnTo>
                  <a:lnTo>
                    <a:pt x="421" y="975"/>
                  </a:lnTo>
                  <a:lnTo>
                    <a:pt x="406" y="990"/>
                  </a:lnTo>
                  <a:lnTo>
                    <a:pt x="417" y="975"/>
                  </a:lnTo>
                  <a:lnTo>
                    <a:pt x="407" y="980"/>
                  </a:lnTo>
                  <a:lnTo>
                    <a:pt x="396" y="988"/>
                  </a:lnTo>
                  <a:lnTo>
                    <a:pt x="402" y="979"/>
                  </a:lnTo>
                  <a:lnTo>
                    <a:pt x="413" y="965"/>
                  </a:lnTo>
                  <a:lnTo>
                    <a:pt x="419" y="961"/>
                  </a:lnTo>
                  <a:lnTo>
                    <a:pt x="425" y="952"/>
                  </a:lnTo>
                  <a:lnTo>
                    <a:pt x="444" y="927"/>
                  </a:lnTo>
                  <a:lnTo>
                    <a:pt x="463" y="898"/>
                  </a:lnTo>
                  <a:lnTo>
                    <a:pt x="473" y="883"/>
                  </a:lnTo>
                  <a:lnTo>
                    <a:pt x="475" y="879"/>
                  </a:lnTo>
                  <a:lnTo>
                    <a:pt x="478" y="875"/>
                  </a:lnTo>
                  <a:lnTo>
                    <a:pt x="488" y="871"/>
                  </a:lnTo>
                  <a:lnTo>
                    <a:pt x="500" y="858"/>
                  </a:lnTo>
                  <a:lnTo>
                    <a:pt x="509" y="846"/>
                  </a:lnTo>
                  <a:lnTo>
                    <a:pt x="515" y="833"/>
                  </a:lnTo>
                  <a:lnTo>
                    <a:pt x="523" y="823"/>
                  </a:lnTo>
                  <a:lnTo>
                    <a:pt x="530" y="815"/>
                  </a:lnTo>
                  <a:lnTo>
                    <a:pt x="542" y="806"/>
                  </a:lnTo>
                  <a:lnTo>
                    <a:pt x="550" y="798"/>
                  </a:lnTo>
                  <a:lnTo>
                    <a:pt x="557" y="790"/>
                  </a:lnTo>
                  <a:lnTo>
                    <a:pt x="563" y="779"/>
                  </a:lnTo>
                  <a:lnTo>
                    <a:pt x="582" y="758"/>
                  </a:lnTo>
                  <a:lnTo>
                    <a:pt x="605" y="731"/>
                  </a:lnTo>
                  <a:lnTo>
                    <a:pt x="622" y="716"/>
                  </a:lnTo>
                  <a:lnTo>
                    <a:pt x="628" y="708"/>
                  </a:lnTo>
                  <a:lnTo>
                    <a:pt x="634" y="700"/>
                  </a:lnTo>
                  <a:lnTo>
                    <a:pt x="640" y="694"/>
                  </a:lnTo>
                  <a:lnTo>
                    <a:pt x="642" y="685"/>
                  </a:lnTo>
                  <a:lnTo>
                    <a:pt x="644" y="683"/>
                  </a:lnTo>
                  <a:lnTo>
                    <a:pt x="642" y="685"/>
                  </a:lnTo>
                  <a:lnTo>
                    <a:pt x="634" y="693"/>
                  </a:lnTo>
                  <a:lnTo>
                    <a:pt x="621" y="708"/>
                  </a:lnTo>
                  <a:lnTo>
                    <a:pt x="613" y="717"/>
                  </a:lnTo>
                  <a:lnTo>
                    <a:pt x="594" y="737"/>
                  </a:lnTo>
                  <a:lnTo>
                    <a:pt x="580" y="754"/>
                  </a:lnTo>
                  <a:lnTo>
                    <a:pt x="573" y="762"/>
                  </a:lnTo>
                  <a:lnTo>
                    <a:pt x="565" y="771"/>
                  </a:lnTo>
                  <a:lnTo>
                    <a:pt x="557" y="779"/>
                  </a:lnTo>
                  <a:lnTo>
                    <a:pt x="550" y="789"/>
                  </a:lnTo>
                  <a:lnTo>
                    <a:pt x="542" y="798"/>
                  </a:lnTo>
                  <a:lnTo>
                    <a:pt x="530" y="808"/>
                  </a:lnTo>
                  <a:lnTo>
                    <a:pt x="525" y="813"/>
                  </a:lnTo>
                  <a:lnTo>
                    <a:pt x="521" y="815"/>
                  </a:lnTo>
                  <a:lnTo>
                    <a:pt x="523" y="812"/>
                  </a:lnTo>
                  <a:lnTo>
                    <a:pt x="523" y="810"/>
                  </a:lnTo>
                  <a:lnTo>
                    <a:pt x="521" y="812"/>
                  </a:lnTo>
                  <a:lnTo>
                    <a:pt x="509" y="825"/>
                  </a:lnTo>
                  <a:lnTo>
                    <a:pt x="490" y="842"/>
                  </a:lnTo>
                  <a:lnTo>
                    <a:pt x="498" y="835"/>
                  </a:lnTo>
                  <a:lnTo>
                    <a:pt x="505" y="823"/>
                  </a:lnTo>
                  <a:lnTo>
                    <a:pt x="519" y="808"/>
                  </a:lnTo>
                  <a:lnTo>
                    <a:pt x="538" y="787"/>
                  </a:lnTo>
                  <a:lnTo>
                    <a:pt x="546" y="775"/>
                  </a:lnTo>
                  <a:lnTo>
                    <a:pt x="555" y="760"/>
                  </a:lnTo>
                  <a:lnTo>
                    <a:pt x="565" y="750"/>
                  </a:lnTo>
                  <a:lnTo>
                    <a:pt x="571" y="746"/>
                  </a:lnTo>
                  <a:lnTo>
                    <a:pt x="580" y="731"/>
                  </a:lnTo>
                  <a:lnTo>
                    <a:pt x="594" y="716"/>
                  </a:lnTo>
                  <a:lnTo>
                    <a:pt x="605" y="706"/>
                  </a:lnTo>
                  <a:lnTo>
                    <a:pt x="617" y="693"/>
                  </a:lnTo>
                  <a:lnTo>
                    <a:pt x="644" y="664"/>
                  </a:lnTo>
                  <a:lnTo>
                    <a:pt x="670" y="629"/>
                  </a:lnTo>
                  <a:lnTo>
                    <a:pt x="682" y="616"/>
                  </a:lnTo>
                  <a:lnTo>
                    <a:pt x="694" y="604"/>
                  </a:lnTo>
                  <a:lnTo>
                    <a:pt x="713" y="581"/>
                  </a:lnTo>
                  <a:lnTo>
                    <a:pt x="701" y="587"/>
                  </a:lnTo>
                  <a:lnTo>
                    <a:pt x="694" y="593"/>
                  </a:lnTo>
                  <a:lnTo>
                    <a:pt x="688" y="598"/>
                  </a:lnTo>
                  <a:lnTo>
                    <a:pt x="682" y="606"/>
                  </a:lnTo>
                  <a:lnTo>
                    <a:pt x="670" y="618"/>
                  </a:lnTo>
                  <a:lnTo>
                    <a:pt x="649" y="641"/>
                  </a:lnTo>
                  <a:lnTo>
                    <a:pt x="632" y="664"/>
                  </a:lnTo>
                  <a:lnTo>
                    <a:pt x="622" y="675"/>
                  </a:lnTo>
                  <a:lnTo>
                    <a:pt x="615" y="683"/>
                  </a:lnTo>
                  <a:lnTo>
                    <a:pt x="603" y="696"/>
                  </a:lnTo>
                  <a:lnTo>
                    <a:pt x="594" y="708"/>
                  </a:lnTo>
                  <a:lnTo>
                    <a:pt x="584" y="717"/>
                  </a:lnTo>
                  <a:lnTo>
                    <a:pt x="574" y="727"/>
                  </a:lnTo>
                  <a:lnTo>
                    <a:pt x="565" y="737"/>
                  </a:lnTo>
                  <a:lnTo>
                    <a:pt x="532" y="775"/>
                  </a:lnTo>
                  <a:lnTo>
                    <a:pt x="536" y="769"/>
                  </a:lnTo>
                  <a:lnTo>
                    <a:pt x="544" y="756"/>
                  </a:lnTo>
                  <a:lnTo>
                    <a:pt x="559" y="735"/>
                  </a:lnTo>
                  <a:lnTo>
                    <a:pt x="576" y="714"/>
                  </a:lnTo>
                  <a:lnTo>
                    <a:pt x="596" y="693"/>
                  </a:lnTo>
                  <a:lnTo>
                    <a:pt x="621" y="666"/>
                  </a:lnTo>
                  <a:lnTo>
                    <a:pt x="613" y="673"/>
                  </a:lnTo>
                  <a:lnTo>
                    <a:pt x="586" y="698"/>
                  </a:lnTo>
                  <a:lnTo>
                    <a:pt x="563" y="725"/>
                  </a:lnTo>
                  <a:lnTo>
                    <a:pt x="550" y="737"/>
                  </a:lnTo>
                  <a:lnTo>
                    <a:pt x="546" y="742"/>
                  </a:lnTo>
                  <a:lnTo>
                    <a:pt x="540" y="748"/>
                  </a:lnTo>
                  <a:lnTo>
                    <a:pt x="542" y="742"/>
                  </a:lnTo>
                  <a:lnTo>
                    <a:pt x="546" y="737"/>
                  </a:lnTo>
                  <a:lnTo>
                    <a:pt x="551" y="729"/>
                  </a:lnTo>
                  <a:lnTo>
                    <a:pt x="561" y="719"/>
                  </a:lnTo>
                  <a:lnTo>
                    <a:pt x="619" y="794"/>
                  </a:lnTo>
                  <a:lnTo>
                    <a:pt x="559" y="618"/>
                  </a:lnTo>
                  <a:lnTo>
                    <a:pt x="571" y="602"/>
                  </a:lnTo>
                  <a:lnTo>
                    <a:pt x="588" y="585"/>
                  </a:lnTo>
                  <a:lnTo>
                    <a:pt x="590" y="587"/>
                  </a:lnTo>
                  <a:lnTo>
                    <a:pt x="590" y="591"/>
                  </a:lnTo>
                  <a:lnTo>
                    <a:pt x="586" y="598"/>
                  </a:lnTo>
                  <a:lnTo>
                    <a:pt x="580" y="614"/>
                  </a:lnTo>
                  <a:lnTo>
                    <a:pt x="580" y="616"/>
                  </a:lnTo>
                  <a:lnTo>
                    <a:pt x="578" y="612"/>
                  </a:lnTo>
                  <a:lnTo>
                    <a:pt x="578" y="604"/>
                  </a:lnTo>
                  <a:lnTo>
                    <a:pt x="569" y="614"/>
                  </a:lnTo>
                  <a:lnTo>
                    <a:pt x="563" y="622"/>
                  </a:lnTo>
                  <a:lnTo>
                    <a:pt x="555" y="629"/>
                  </a:lnTo>
                  <a:lnTo>
                    <a:pt x="551" y="635"/>
                  </a:lnTo>
                  <a:lnTo>
                    <a:pt x="548" y="637"/>
                  </a:lnTo>
                  <a:lnTo>
                    <a:pt x="548" y="635"/>
                  </a:lnTo>
                  <a:lnTo>
                    <a:pt x="550" y="629"/>
                  </a:lnTo>
                  <a:lnTo>
                    <a:pt x="559" y="618"/>
                  </a:lnTo>
                  <a:lnTo>
                    <a:pt x="619" y="794"/>
                  </a:lnTo>
                  <a:lnTo>
                    <a:pt x="382" y="683"/>
                  </a:lnTo>
                  <a:lnTo>
                    <a:pt x="386" y="671"/>
                  </a:lnTo>
                  <a:lnTo>
                    <a:pt x="388" y="668"/>
                  </a:lnTo>
                  <a:lnTo>
                    <a:pt x="386" y="668"/>
                  </a:lnTo>
                  <a:lnTo>
                    <a:pt x="384" y="669"/>
                  </a:lnTo>
                  <a:lnTo>
                    <a:pt x="382" y="675"/>
                  </a:lnTo>
                  <a:lnTo>
                    <a:pt x="379" y="679"/>
                  </a:lnTo>
                  <a:lnTo>
                    <a:pt x="375" y="683"/>
                  </a:lnTo>
                  <a:lnTo>
                    <a:pt x="375" y="687"/>
                  </a:lnTo>
                  <a:lnTo>
                    <a:pt x="373" y="691"/>
                  </a:lnTo>
                  <a:lnTo>
                    <a:pt x="373" y="693"/>
                  </a:lnTo>
                  <a:lnTo>
                    <a:pt x="365" y="700"/>
                  </a:lnTo>
                  <a:lnTo>
                    <a:pt x="356" y="708"/>
                  </a:lnTo>
                  <a:lnTo>
                    <a:pt x="352" y="712"/>
                  </a:lnTo>
                  <a:lnTo>
                    <a:pt x="346" y="717"/>
                  </a:lnTo>
                  <a:lnTo>
                    <a:pt x="340" y="729"/>
                  </a:lnTo>
                  <a:lnTo>
                    <a:pt x="336" y="739"/>
                  </a:lnTo>
                  <a:lnTo>
                    <a:pt x="334" y="742"/>
                  </a:lnTo>
                  <a:lnTo>
                    <a:pt x="331" y="748"/>
                  </a:lnTo>
                  <a:lnTo>
                    <a:pt x="323" y="756"/>
                  </a:lnTo>
                  <a:lnTo>
                    <a:pt x="317" y="762"/>
                  </a:lnTo>
                  <a:lnTo>
                    <a:pt x="306" y="777"/>
                  </a:lnTo>
                  <a:lnTo>
                    <a:pt x="286" y="798"/>
                  </a:lnTo>
                  <a:lnTo>
                    <a:pt x="262" y="823"/>
                  </a:lnTo>
                  <a:lnTo>
                    <a:pt x="246" y="840"/>
                  </a:lnTo>
                  <a:lnTo>
                    <a:pt x="212" y="885"/>
                  </a:lnTo>
                  <a:lnTo>
                    <a:pt x="185" y="915"/>
                  </a:lnTo>
                  <a:lnTo>
                    <a:pt x="164" y="944"/>
                  </a:lnTo>
                  <a:lnTo>
                    <a:pt x="141" y="969"/>
                  </a:lnTo>
                  <a:lnTo>
                    <a:pt x="148" y="957"/>
                  </a:lnTo>
                  <a:lnTo>
                    <a:pt x="156" y="946"/>
                  </a:lnTo>
                  <a:lnTo>
                    <a:pt x="171" y="925"/>
                  </a:lnTo>
                  <a:lnTo>
                    <a:pt x="192" y="900"/>
                  </a:lnTo>
                  <a:lnTo>
                    <a:pt x="210" y="879"/>
                  </a:lnTo>
                  <a:lnTo>
                    <a:pt x="225" y="856"/>
                  </a:lnTo>
                  <a:lnTo>
                    <a:pt x="260" y="815"/>
                  </a:lnTo>
                  <a:lnTo>
                    <a:pt x="313" y="746"/>
                  </a:lnTo>
                  <a:lnTo>
                    <a:pt x="321" y="735"/>
                  </a:lnTo>
                  <a:lnTo>
                    <a:pt x="329" y="725"/>
                  </a:lnTo>
                  <a:lnTo>
                    <a:pt x="344" y="708"/>
                  </a:lnTo>
                  <a:lnTo>
                    <a:pt x="363" y="687"/>
                  </a:lnTo>
                  <a:lnTo>
                    <a:pt x="392" y="652"/>
                  </a:lnTo>
                  <a:lnTo>
                    <a:pt x="406" y="635"/>
                  </a:lnTo>
                  <a:lnTo>
                    <a:pt x="415" y="625"/>
                  </a:lnTo>
                  <a:lnTo>
                    <a:pt x="425" y="618"/>
                  </a:lnTo>
                  <a:lnTo>
                    <a:pt x="432" y="612"/>
                  </a:lnTo>
                  <a:lnTo>
                    <a:pt x="442" y="600"/>
                  </a:lnTo>
                  <a:lnTo>
                    <a:pt x="455" y="583"/>
                  </a:lnTo>
                  <a:lnTo>
                    <a:pt x="488" y="545"/>
                  </a:lnTo>
                  <a:lnTo>
                    <a:pt x="503" y="527"/>
                  </a:lnTo>
                  <a:lnTo>
                    <a:pt x="521" y="510"/>
                  </a:lnTo>
                  <a:lnTo>
                    <a:pt x="515" y="522"/>
                  </a:lnTo>
                  <a:lnTo>
                    <a:pt x="503" y="533"/>
                  </a:lnTo>
                  <a:lnTo>
                    <a:pt x="494" y="543"/>
                  </a:lnTo>
                  <a:lnTo>
                    <a:pt x="484" y="556"/>
                  </a:lnTo>
                  <a:lnTo>
                    <a:pt x="471" y="572"/>
                  </a:lnTo>
                  <a:lnTo>
                    <a:pt x="448" y="600"/>
                  </a:lnTo>
                  <a:lnTo>
                    <a:pt x="425" y="627"/>
                  </a:lnTo>
                  <a:lnTo>
                    <a:pt x="411" y="645"/>
                  </a:lnTo>
                  <a:lnTo>
                    <a:pt x="398" y="660"/>
                  </a:lnTo>
                  <a:lnTo>
                    <a:pt x="388" y="675"/>
                  </a:lnTo>
                  <a:lnTo>
                    <a:pt x="384" y="681"/>
                  </a:lnTo>
                  <a:lnTo>
                    <a:pt x="382" y="683"/>
                  </a:lnTo>
                  <a:lnTo>
                    <a:pt x="619" y="794"/>
                  </a:lnTo>
                  <a:lnTo>
                    <a:pt x="496" y="842"/>
                  </a:lnTo>
                  <a:lnTo>
                    <a:pt x="496" y="844"/>
                  </a:lnTo>
                  <a:lnTo>
                    <a:pt x="494" y="848"/>
                  </a:lnTo>
                  <a:lnTo>
                    <a:pt x="511" y="829"/>
                  </a:lnTo>
                  <a:lnTo>
                    <a:pt x="511" y="827"/>
                  </a:lnTo>
                  <a:lnTo>
                    <a:pt x="513" y="827"/>
                  </a:lnTo>
                  <a:lnTo>
                    <a:pt x="513" y="829"/>
                  </a:lnTo>
                  <a:lnTo>
                    <a:pt x="511" y="833"/>
                  </a:lnTo>
                  <a:lnTo>
                    <a:pt x="509" y="837"/>
                  </a:lnTo>
                  <a:lnTo>
                    <a:pt x="503" y="842"/>
                  </a:lnTo>
                  <a:lnTo>
                    <a:pt x="496" y="852"/>
                  </a:lnTo>
                  <a:lnTo>
                    <a:pt x="488" y="861"/>
                  </a:lnTo>
                  <a:lnTo>
                    <a:pt x="482" y="869"/>
                  </a:lnTo>
                  <a:lnTo>
                    <a:pt x="478" y="873"/>
                  </a:lnTo>
                  <a:lnTo>
                    <a:pt x="473" y="877"/>
                  </a:lnTo>
                  <a:lnTo>
                    <a:pt x="471" y="879"/>
                  </a:lnTo>
                  <a:lnTo>
                    <a:pt x="469" y="881"/>
                  </a:lnTo>
                  <a:lnTo>
                    <a:pt x="463" y="890"/>
                  </a:lnTo>
                  <a:lnTo>
                    <a:pt x="459" y="894"/>
                  </a:lnTo>
                  <a:lnTo>
                    <a:pt x="457" y="890"/>
                  </a:lnTo>
                  <a:lnTo>
                    <a:pt x="457" y="886"/>
                  </a:lnTo>
                  <a:lnTo>
                    <a:pt x="459" y="881"/>
                  </a:lnTo>
                  <a:lnTo>
                    <a:pt x="461" y="879"/>
                  </a:lnTo>
                  <a:lnTo>
                    <a:pt x="465" y="877"/>
                  </a:lnTo>
                  <a:lnTo>
                    <a:pt x="475" y="871"/>
                  </a:lnTo>
                  <a:lnTo>
                    <a:pt x="478" y="867"/>
                  </a:lnTo>
                  <a:lnTo>
                    <a:pt x="482" y="863"/>
                  </a:lnTo>
                  <a:lnTo>
                    <a:pt x="484" y="858"/>
                  </a:lnTo>
                  <a:lnTo>
                    <a:pt x="488" y="852"/>
                  </a:lnTo>
                  <a:lnTo>
                    <a:pt x="496" y="842"/>
                  </a:lnTo>
                  <a:lnTo>
                    <a:pt x="619" y="794"/>
                  </a:lnTo>
                  <a:lnTo>
                    <a:pt x="724" y="564"/>
                  </a:lnTo>
                  <a:lnTo>
                    <a:pt x="713" y="581"/>
                  </a:lnTo>
                  <a:lnTo>
                    <a:pt x="720" y="570"/>
                  </a:lnTo>
                  <a:lnTo>
                    <a:pt x="724" y="564"/>
                  </a:lnTo>
                  <a:lnTo>
                    <a:pt x="619" y="794"/>
                  </a:lnTo>
                  <a:lnTo>
                    <a:pt x="102" y="614"/>
                  </a:lnTo>
                  <a:lnTo>
                    <a:pt x="106" y="610"/>
                  </a:lnTo>
                  <a:lnTo>
                    <a:pt x="106" y="612"/>
                  </a:lnTo>
                  <a:lnTo>
                    <a:pt x="108" y="614"/>
                  </a:lnTo>
                  <a:lnTo>
                    <a:pt x="112" y="618"/>
                  </a:lnTo>
                  <a:lnTo>
                    <a:pt x="114" y="618"/>
                  </a:lnTo>
                  <a:lnTo>
                    <a:pt x="112" y="614"/>
                  </a:lnTo>
                  <a:lnTo>
                    <a:pt x="112" y="604"/>
                  </a:lnTo>
                  <a:lnTo>
                    <a:pt x="112" y="595"/>
                  </a:lnTo>
                  <a:lnTo>
                    <a:pt x="114" y="587"/>
                  </a:lnTo>
                  <a:lnTo>
                    <a:pt x="118" y="577"/>
                  </a:lnTo>
                  <a:lnTo>
                    <a:pt x="121" y="568"/>
                  </a:lnTo>
                  <a:lnTo>
                    <a:pt x="127" y="558"/>
                  </a:lnTo>
                  <a:lnTo>
                    <a:pt x="131" y="547"/>
                  </a:lnTo>
                  <a:lnTo>
                    <a:pt x="137" y="541"/>
                  </a:lnTo>
                  <a:lnTo>
                    <a:pt x="139" y="537"/>
                  </a:lnTo>
                  <a:lnTo>
                    <a:pt x="141" y="533"/>
                  </a:lnTo>
                  <a:lnTo>
                    <a:pt x="141" y="531"/>
                  </a:lnTo>
                  <a:lnTo>
                    <a:pt x="139" y="529"/>
                  </a:lnTo>
                  <a:lnTo>
                    <a:pt x="139" y="527"/>
                  </a:lnTo>
                  <a:lnTo>
                    <a:pt x="141" y="524"/>
                  </a:lnTo>
                  <a:lnTo>
                    <a:pt x="154" y="502"/>
                  </a:lnTo>
                  <a:lnTo>
                    <a:pt x="167" y="483"/>
                  </a:lnTo>
                  <a:lnTo>
                    <a:pt x="181" y="466"/>
                  </a:lnTo>
                  <a:lnTo>
                    <a:pt x="192" y="447"/>
                  </a:lnTo>
                  <a:lnTo>
                    <a:pt x="198" y="441"/>
                  </a:lnTo>
                  <a:lnTo>
                    <a:pt x="204" y="433"/>
                  </a:lnTo>
                  <a:lnTo>
                    <a:pt x="208" y="428"/>
                  </a:lnTo>
                  <a:lnTo>
                    <a:pt x="214" y="422"/>
                  </a:lnTo>
                  <a:lnTo>
                    <a:pt x="221" y="408"/>
                  </a:lnTo>
                  <a:lnTo>
                    <a:pt x="229" y="403"/>
                  </a:lnTo>
                  <a:lnTo>
                    <a:pt x="237" y="395"/>
                  </a:lnTo>
                  <a:lnTo>
                    <a:pt x="237" y="389"/>
                  </a:lnTo>
                  <a:lnTo>
                    <a:pt x="237" y="382"/>
                  </a:lnTo>
                  <a:lnTo>
                    <a:pt x="238" y="376"/>
                  </a:lnTo>
                  <a:lnTo>
                    <a:pt x="242" y="370"/>
                  </a:lnTo>
                  <a:lnTo>
                    <a:pt x="246" y="359"/>
                  </a:lnTo>
                  <a:lnTo>
                    <a:pt x="248" y="355"/>
                  </a:lnTo>
                  <a:lnTo>
                    <a:pt x="248" y="353"/>
                  </a:lnTo>
                  <a:lnTo>
                    <a:pt x="248" y="355"/>
                  </a:lnTo>
                  <a:lnTo>
                    <a:pt x="231" y="378"/>
                  </a:lnTo>
                  <a:lnTo>
                    <a:pt x="221" y="393"/>
                  </a:lnTo>
                  <a:lnTo>
                    <a:pt x="214" y="406"/>
                  </a:lnTo>
                  <a:lnTo>
                    <a:pt x="208" y="422"/>
                  </a:lnTo>
                  <a:lnTo>
                    <a:pt x="204" y="430"/>
                  </a:lnTo>
                  <a:lnTo>
                    <a:pt x="194" y="441"/>
                  </a:lnTo>
                  <a:lnTo>
                    <a:pt x="181" y="456"/>
                  </a:lnTo>
                  <a:lnTo>
                    <a:pt x="169" y="472"/>
                  </a:lnTo>
                  <a:lnTo>
                    <a:pt x="162" y="483"/>
                  </a:lnTo>
                  <a:lnTo>
                    <a:pt x="152" y="495"/>
                  </a:lnTo>
                  <a:lnTo>
                    <a:pt x="137" y="510"/>
                  </a:lnTo>
                  <a:lnTo>
                    <a:pt x="135" y="516"/>
                  </a:lnTo>
                  <a:lnTo>
                    <a:pt x="123" y="537"/>
                  </a:lnTo>
                  <a:lnTo>
                    <a:pt x="110" y="566"/>
                  </a:lnTo>
                  <a:lnTo>
                    <a:pt x="108" y="568"/>
                  </a:lnTo>
                  <a:lnTo>
                    <a:pt x="106" y="568"/>
                  </a:lnTo>
                  <a:lnTo>
                    <a:pt x="104" y="568"/>
                  </a:lnTo>
                  <a:lnTo>
                    <a:pt x="104" y="570"/>
                  </a:lnTo>
                  <a:lnTo>
                    <a:pt x="102" y="575"/>
                  </a:lnTo>
                  <a:lnTo>
                    <a:pt x="100" y="591"/>
                  </a:lnTo>
                  <a:lnTo>
                    <a:pt x="98" y="600"/>
                  </a:lnTo>
                  <a:lnTo>
                    <a:pt x="96" y="602"/>
                  </a:lnTo>
                  <a:lnTo>
                    <a:pt x="96" y="604"/>
                  </a:lnTo>
                  <a:lnTo>
                    <a:pt x="96" y="608"/>
                  </a:lnTo>
                  <a:lnTo>
                    <a:pt x="96" y="612"/>
                  </a:lnTo>
                  <a:lnTo>
                    <a:pt x="94" y="616"/>
                  </a:lnTo>
                  <a:lnTo>
                    <a:pt x="96" y="618"/>
                  </a:lnTo>
                  <a:lnTo>
                    <a:pt x="98" y="616"/>
                  </a:lnTo>
                  <a:lnTo>
                    <a:pt x="102" y="614"/>
                  </a:lnTo>
                  <a:lnTo>
                    <a:pt x="619" y="794"/>
                  </a:lnTo>
                  <a:close/>
                </a:path>
              </a:pathLst>
            </a:custGeom>
            <a:gradFill>
              <a:gsLst>
                <a:gs pos="0">
                  <a:schemeClr val="bg1">
                    <a:alpha val="15000"/>
                  </a:schemeClr>
                </a:gs>
                <a:gs pos="60000">
                  <a:schemeClr val="bg1">
                    <a:alpha val="5000"/>
                  </a:schemeClr>
                </a:gs>
              </a:gsLst>
              <a:lin ang="162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grpSp>
      <p:pic>
        <p:nvPicPr>
          <p:cNvPr id="14" name="図 13"/>
          <p:cNvPicPr>
            <a:picLocks noChangeAspect="1"/>
          </p:cNvPicPr>
          <p:nvPr/>
        </p:nvPicPr>
        <p:blipFill>
          <a:blip r:embed="rId2" cstate="print"/>
          <a:stretch>
            <a:fillRect/>
          </a:stretch>
        </p:blipFill>
        <p:spPr>
          <a:xfrm>
            <a:off x="0" y="3143248"/>
            <a:ext cx="9144000" cy="1430123"/>
          </a:xfrm>
          <a:prstGeom prst="rect">
            <a:avLst/>
          </a:prstGeom>
          <a:noFill/>
          <a:ln>
            <a:noFill/>
          </a:ln>
        </p:spPr>
      </p:pic>
      <p:sp>
        <p:nvSpPr>
          <p:cNvPr id="15" name="正方形/長方形 14"/>
          <p:cNvSpPr/>
          <p:nvPr/>
        </p:nvSpPr>
        <p:spPr bwMode="auto">
          <a:xfrm>
            <a:off x="0" y="3857628"/>
            <a:ext cx="9144000" cy="3000372"/>
          </a:xfrm>
          <a:prstGeom prst="rect">
            <a:avLst/>
          </a:prstGeom>
          <a:gradFill>
            <a:gsLst>
              <a:gs pos="0">
                <a:schemeClr val="bg1">
                  <a:alpha val="0"/>
                </a:schemeClr>
              </a:gs>
              <a:gs pos="15000">
                <a:schemeClr val="bg1"/>
              </a:gs>
            </a:gsLst>
            <a:lin ang="5400000" scaled="1"/>
          </a:gradFill>
          <a:ln w="9525" cap="flat" cmpd="sng" algn="ctr">
            <a:noFill/>
            <a:prstDash val="solid"/>
            <a:round/>
            <a:headEnd type="none" w="med" len="med"/>
            <a:tailEnd type="none" w="med" len="med"/>
          </a:ln>
          <a:effectLst/>
        </p:spPr>
        <p:txBody>
          <a:bodyPr vert="horz" wrap="square" lIns="91440" tIns="45720" rIns="91440" bIns="45720" rtlCol="0" anchor="t" compatLnSpc="1"/>
          <a:lstStyle/>
          <a:p>
            <a:pPr algn="ctr" eaLnBrk="1" latinLnBrk="0" hangingPunct="1"/>
            <a:endParaRPr kumimoji="0" lang="ja-JP" altLang="en-US"/>
          </a:p>
        </p:txBody>
      </p:sp>
      <p:sp>
        <p:nvSpPr>
          <p:cNvPr id="2" name="タイトル 1"/>
          <p:cNvSpPr>
            <a:spLocks noGrp="1"/>
          </p:cNvSpPr>
          <p:nvPr>
            <p:ph type="title"/>
          </p:nvPr>
        </p:nvSpPr>
        <p:spPr>
          <a:xfrm>
            <a:off x="1792288" y="4800600"/>
            <a:ext cx="5486400" cy="566738"/>
          </a:xfrm>
        </p:spPr>
        <p:txBody>
          <a:bodyPr anchor="b"/>
          <a:lstStyle>
            <a:lvl1pPr algn="l">
              <a:defRPr sz="2000" b="1">
                <a:gradFill>
                  <a:gsLst>
                    <a:gs pos="20000">
                      <a:schemeClr val="accent4"/>
                    </a:gs>
                    <a:gs pos="100000">
                      <a:schemeClr val="bg2"/>
                    </a:gs>
                  </a:gsLst>
                  <a:lin ang="5400000" scaled="1"/>
                </a:gradFill>
                <a:effectLst/>
              </a:defRPr>
            </a:lvl1pPr>
          </a:lstStyle>
          <a:p>
            <a:r>
              <a:rPr kumimoji="0" lang="ja-JP" altLang="en-US" smtClean="0"/>
              <a:t>マスタ タイトルの書式設定</a:t>
            </a:r>
            <a:endParaRPr kumimoji="0" lang="en-US"/>
          </a:p>
        </p:txBody>
      </p:sp>
      <p:sp>
        <p:nvSpPr>
          <p:cNvPr id="3" name="図プレースホルダ 2"/>
          <p:cNvSpPr>
            <a:spLocks noGrp="1"/>
          </p:cNvSpPr>
          <p:nvPr>
            <p:ph type="pic" idx="1"/>
          </p:nvPr>
        </p:nvSpPr>
        <p:spPr>
          <a:xfrm>
            <a:off x="1792288" y="612775"/>
            <a:ext cx="5486400" cy="4114800"/>
          </a:xfrm>
          <a:solidFill>
            <a:schemeClr val="bg1"/>
          </a:solidFill>
          <a:ln w="76200" cap="sq">
            <a:solidFill>
              <a:srgbClr val="FFFFFF"/>
            </a:solidFill>
            <a:miter lim="800000"/>
          </a:ln>
          <a:effectLst>
            <a:outerShdw blurRad="76200" dist="76200" dir="2700000" algn="tl" rotWithShape="0">
              <a:srgbClr val="000000">
                <a:alpha val="50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0" lang="ja-JP" altLang="en-US" smtClean="0"/>
              <a:t>アイコンをクリックして図を追加</a:t>
            </a:r>
            <a:endParaRPr kumimoji="0" 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日付プレースホルダ 4"/>
          <p:cNvSpPr>
            <a:spLocks noGrp="1"/>
          </p:cNvSpPr>
          <p:nvPr>
            <p:ph type="dt" sz="half" idx="10"/>
          </p:nvPr>
        </p:nvSpPr>
        <p:spPr/>
        <p:txBody>
          <a:bodyPr/>
          <a:lstStyle/>
          <a:p>
            <a:fld id="{5AD5684E-C17A-4310-A336-BAD0B26A70DA}" type="datetimeFigureOut">
              <a:rPr kumimoji="1" lang="ja-JP" altLang="en-US" smtClean="0"/>
              <a:pPr/>
              <a:t>2015/12/4</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F9332C88-9FA3-410F-ACE8-C16154757FBE}" type="slidenum">
              <a:rPr kumimoji="1" lang="ja-JP" altLang="en-US" smtClean="0"/>
              <a:pPr/>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5" name="フリーフォーム 14"/>
          <p:cNvSpPr>
            <a:spLocks/>
          </p:cNvSpPr>
          <p:nvPr/>
        </p:nvSpPr>
        <p:spPr bwMode="auto">
          <a:xfrm>
            <a:off x="2" y="714356"/>
            <a:ext cx="9143999" cy="1133459"/>
          </a:xfrm>
          <a:custGeom>
            <a:avLst/>
            <a:gdLst/>
            <a:ahLst/>
            <a:cxnLst>
              <a:cxn ang="0">
                <a:pos x="5407" y="367"/>
              </a:cxn>
              <a:cxn ang="0">
                <a:pos x="3948" y="348"/>
              </a:cxn>
              <a:cxn ang="0">
                <a:pos x="4719" y="566"/>
              </a:cxn>
              <a:cxn ang="0">
                <a:pos x="5452" y="560"/>
              </a:cxn>
              <a:cxn ang="0">
                <a:pos x="3864" y="341"/>
              </a:cxn>
              <a:cxn ang="0">
                <a:pos x="3735" y="335"/>
              </a:cxn>
              <a:cxn ang="0">
                <a:pos x="5220" y="296"/>
              </a:cxn>
              <a:cxn ang="0">
                <a:pos x="4873" y="142"/>
              </a:cxn>
              <a:cxn ang="0">
                <a:pos x="3465" y="405"/>
              </a:cxn>
              <a:cxn ang="0">
                <a:pos x="4494" y="566"/>
              </a:cxn>
              <a:cxn ang="0">
                <a:pos x="4481" y="354"/>
              </a:cxn>
              <a:cxn ang="0">
                <a:pos x="3176" y="476"/>
              </a:cxn>
              <a:cxn ang="0">
                <a:pos x="3408" y="457"/>
              </a:cxn>
              <a:cxn ang="0">
                <a:pos x="4526" y="618"/>
              </a:cxn>
              <a:cxn ang="0">
                <a:pos x="4070" y="560"/>
              </a:cxn>
              <a:cxn ang="0">
                <a:pos x="2469" y="592"/>
              </a:cxn>
              <a:cxn ang="0">
                <a:pos x="2880" y="521"/>
              </a:cxn>
              <a:cxn ang="0">
                <a:pos x="1453" y="618"/>
              </a:cxn>
              <a:cxn ang="0">
                <a:pos x="2610" y="585"/>
              </a:cxn>
              <a:cxn ang="0">
                <a:pos x="4738" y="457"/>
              </a:cxn>
              <a:cxn ang="0">
                <a:pos x="5085" y="508"/>
              </a:cxn>
              <a:cxn ang="0">
                <a:pos x="4500" y="431"/>
              </a:cxn>
              <a:cxn ang="0">
                <a:pos x="3093" y="560"/>
              </a:cxn>
              <a:cxn ang="0">
                <a:pos x="3607" y="592"/>
              </a:cxn>
              <a:cxn ang="0">
                <a:pos x="4880" y="547"/>
              </a:cxn>
              <a:cxn ang="0">
                <a:pos x="2983" y="502"/>
              </a:cxn>
              <a:cxn ang="0">
                <a:pos x="4635" y="444"/>
              </a:cxn>
              <a:cxn ang="0">
                <a:pos x="5433" y="495"/>
              </a:cxn>
              <a:cxn ang="0">
                <a:pos x="1511" y="65"/>
              </a:cxn>
              <a:cxn ang="0">
                <a:pos x="515" y="521"/>
              </a:cxn>
              <a:cxn ang="0">
                <a:pos x="875" y="328"/>
              </a:cxn>
              <a:cxn ang="0">
                <a:pos x="566" y="193"/>
              </a:cxn>
              <a:cxn ang="0">
                <a:pos x="225" y="380"/>
              </a:cxn>
              <a:cxn ang="0">
                <a:pos x="65" y="219"/>
              </a:cxn>
              <a:cxn ang="0">
                <a:pos x="296" y="521"/>
              </a:cxn>
              <a:cxn ang="0">
                <a:pos x="110" y="515"/>
              </a:cxn>
              <a:cxn ang="0">
                <a:pos x="515" y="598"/>
              </a:cxn>
              <a:cxn ang="0">
                <a:pos x="187" y="380"/>
              </a:cxn>
              <a:cxn ang="0">
                <a:pos x="1428" y="168"/>
              </a:cxn>
              <a:cxn ang="0">
                <a:pos x="5433" y="495"/>
              </a:cxn>
              <a:cxn ang="0">
                <a:pos x="1852" y="489"/>
              </a:cxn>
              <a:cxn ang="0">
                <a:pos x="1543" y="412"/>
              </a:cxn>
              <a:cxn ang="0">
                <a:pos x="933" y="335"/>
              </a:cxn>
              <a:cxn ang="0">
                <a:pos x="547" y="309"/>
              </a:cxn>
              <a:cxn ang="0">
                <a:pos x="495" y="438"/>
              </a:cxn>
              <a:cxn ang="0">
                <a:pos x="1119" y="579"/>
              </a:cxn>
              <a:cxn ang="0">
                <a:pos x="1781" y="592"/>
              </a:cxn>
              <a:cxn ang="0">
                <a:pos x="798" y="470"/>
              </a:cxn>
              <a:cxn ang="0">
                <a:pos x="1350" y="598"/>
              </a:cxn>
              <a:cxn ang="0">
                <a:pos x="296" y="39"/>
              </a:cxn>
              <a:cxn ang="0">
                <a:pos x="2347" y="335"/>
              </a:cxn>
              <a:cxn ang="0">
                <a:pos x="2520" y="399"/>
              </a:cxn>
              <a:cxn ang="0">
                <a:pos x="2019" y="450"/>
              </a:cxn>
              <a:cxn ang="0">
                <a:pos x="2733" y="431"/>
              </a:cxn>
              <a:cxn ang="0">
                <a:pos x="2373" y="425"/>
              </a:cxn>
              <a:cxn ang="0">
                <a:pos x="3292" y="341"/>
              </a:cxn>
              <a:cxn ang="0">
                <a:pos x="3459" y="328"/>
              </a:cxn>
              <a:cxn ang="0">
                <a:pos x="5433" y="495"/>
              </a:cxn>
              <a:cxn ang="0">
                <a:pos x="1755" y="335"/>
              </a:cxn>
              <a:cxn ang="0">
                <a:pos x="1646" y="238"/>
              </a:cxn>
              <a:cxn ang="0">
                <a:pos x="3093" y="219"/>
              </a:cxn>
              <a:cxn ang="0">
                <a:pos x="1903" y="348"/>
              </a:cxn>
              <a:cxn ang="0">
                <a:pos x="2520" y="213"/>
              </a:cxn>
            </a:cxnLst>
            <a:rect l="0" t="0" r="0" b="0"/>
            <a:pathLst>
              <a:path w="5754" h="618">
                <a:moveTo>
                  <a:pt x="5433" y="495"/>
                </a:moveTo>
                <a:lnTo>
                  <a:pt x="5433" y="489"/>
                </a:lnTo>
                <a:lnTo>
                  <a:pt x="5426" y="489"/>
                </a:lnTo>
                <a:lnTo>
                  <a:pt x="5420" y="495"/>
                </a:lnTo>
                <a:lnTo>
                  <a:pt x="5426" y="495"/>
                </a:lnTo>
                <a:lnTo>
                  <a:pt x="5433" y="495"/>
                </a:lnTo>
                <a:lnTo>
                  <a:pt x="5510" y="470"/>
                </a:lnTo>
                <a:lnTo>
                  <a:pt x="5510" y="457"/>
                </a:lnTo>
                <a:lnTo>
                  <a:pt x="5484" y="457"/>
                </a:lnTo>
                <a:lnTo>
                  <a:pt x="5484" y="470"/>
                </a:lnTo>
                <a:lnTo>
                  <a:pt x="5490" y="476"/>
                </a:lnTo>
                <a:lnTo>
                  <a:pt x="5510" y="470"/>
                </a:lnTo>
                <a:lnTo>
                  <a:pt x="5433" y="495"/>
                </a:lnTo>
                <a:lnTo>
                  <a:pt x="5542" y="470"/>
                </a:lnTo>
                <a:lnTo>
                  <a:pt x="5535" y="470"/>
                </a:lnTo>
                <a:lnTo>
                  <a:pt x="5529" y="476"/>
                </a:lnTo>
                <a:lnTo>
                  <a:pt x="5529" y="483"/>
                </a:lnTo>
                <a:lnTo>
                  <a:pt x="5542" y="470"/>
                </a:lnTo>
                <a:lnTo>
                  <a:pt x="5433" y="495"/>
                </a:lnTo>
                <a:lnTo>
                  <a:pt x="5523" y="270"/>
                </a:lnTo>
                <a:lnTo>
                  <a:pt x="5523" y="277"/>
                </a:lnTo>
                <a:lnTo>
                  <a:pt x="5529" y="283"/>
                </a:lnTo>
                <a:lnTo>
                  <a:pt x="5542" y="283"/>
                </a:lnTo>
                <a:lnTo>
                  <a:pt x="5535" y="270"/>
                </a:lnTo>
                <a:lnTo>
                  <a:pt x="5523" y="270"/>
                </a:lnTo>
                <a:lnTo>
                  <a:pt x="5433" y="495"/>
                </a:lnTo>
                <a:lnTo>
                  <a:pt x="5670" y="348"/>
                </a:lnTo>
                <a:lnTo>
                  <a:pt x="5645" y="354"/>
                </a:lnTo>
                <a:lnTo>
                  <a:pt x="5625" y="354"/>
                </a:lnTo>
                <a:lnTo>
                  <a:pt x="5600" y="373"/>
                </a:lnTo>
                <a:lnTo>
                  <a:pt x="5593" y="373"/>
                </a:lnTo>
                <a:lnTo>
                  <a:pt x="5587" y="367"/>
                </a:lnTo>
                <a:lnTo>
                  <a:pt x="5587" y="354"/>
                </a:lnTo>
                <a:lnTo>
                  <a:pt x="5593" y="354"/>
                </a:lnTo>
                <a:lnTo>
                  <a:pt x="5600" y="354"/>
                </a:lnTo>
                <a:lnTo>
                  <a:pt x="5580" y="348"/>
                </a:lnTo>
                <a:lnTo>
                  <a:pt x="5568" y="341"/>
                </a:lnTo>
                <a:lnTo>
                  <a:pt x="5754" y="264"/>
                </a:lnTo>
                <a:lnTo>
                  <a:pt x="5555" y="335"/>
                </a:lnTo>
                <a:lnTo>
                  <a:pt x="5535" y="315"/>
                </a:lnTo>
                <a:lnTo>
                  <a:pt x="5510" y="309"/>
                </a:lnTo>
                <a:lnTo>
                  <a:pt x="5478" y="309"/>
                </a:lnTo>
                <a:lnTo>
                  <a:pt x="5465" y="309"/>
                </a:lnTo>
                <a:lnTo>
                  <a:pt x="5433" y="303"/>
                </a:lnTo>
                <a:lnTo>
                  <a:pt x="5426" y="303"/>
                </a:lnTo>
                <a:lnTo>
                  <a:pt x="5426" y="309"/>
                </a:lnTo>
                <a:lnTo>
                  <a:pt x="5439" y="309"/>
                </a:lnTo>
                <a:lnTo>
                  <a:pt x="5484" y="315"/>
                </a:lnTo>
                <a:lnTo>
                  <a:pt x="5529" y="328"/>
                </a:lnTo>
                <a:lnTo>
                  <a:pt x="5535" y="335"/>
                </a:lnTo>
                <a:lnTo>
                  <a:pt x="5535" y="341"/>
                </a:lnTo>
                <a:lnTo>
                  <a:pt x="5529" y="348"/>
                </a:lnTo>
                <a:lnTo>
                  <a:pt x="5523" y="348"/>
                </a:lnTo>
                <a:lnTo>
                  <a:pt x="5510" y="348"/>
                </a:lnTo>
                <a:lnTo>
                  <a:pt x="5484" y="348"/>
                </a:lnTo>
                <a:lnTo>
                  <a:pt x="5445" y="354"/>
                </a:lnTo>
                <a:lnTo>
                  <a:pt x="5407" y="367"/>
                </a:lnTo>
                <a:lnTo>
                  <a:pt x="5368" y="380"/>
                </a:lnTo>
                <a:lnTo>
                  <a:pt x="5317" y="405"/>
                </a:lnTo>
                <a:lnTo>
                  <a:pt x="5310" y="412"/>
                </a:lnTo>
                <a:lnTo>
                  <a:pt x="5310" y="418"/>
                </a:lnTo>
                <a:lnTo>
                  <a:pt x="5317" y="418"/>
                </a:lnTo>
                <a:lnTo>
                  <a:pt x="5310" y="425"/>
                </a:lnTo>
                <a:lnTo>
                  <a:pt x="5291" y="431"/>
                </a:lnTo>
                <a:lnTo>
                  <a:pt x="5291" y="438"/>
                </a:lnTo>
                <a:lnTo>
                  <a:pt x="5304" y="438"/>
                </a:lnTo>
                <a:lnTo>
                  <a:pt x="5323" y="431"/>
                </a:lnTo>
                <a:lnTo>
                  <a:pt x="5349" y="418"/>
                </a:lnTo>
                <a:lnTo>
                  <a:pt x="5375" y="405"/>
                </a:lnTo>
                <a:lnTo>
                  <a:pt x="5439" y="386"/>
                </a:lnTo>
                <a:lnTo>
                  <a:pt x="5471" y="380"/>
                </a:lnTo>
                <a:lnTo>
                  <a:pt x="5490" y="380"/>
                </a:lnTo>
                <a:lnTo>
                  <a:pt x="5529" y="386"/>
                </a:lnTo>
                <a:lnTo>
                  <a:pt x="5587" y="399"/>
                </a:lnTo>
                <a:lnTo>
                  <a:pt x="5638" y="412"/>
                </a:lnTo>
                <a:lnTo>
                  <a:pt x="5664" y="425"/>
                </a:lnTo>
                <a:lnTo>
                  <a:pt x="5658" y="412"/>
                </a:lnTo>
                <a:lnTo>
                  <a:pt x="5645" y="405"/>
                </a:lnTo>
                <a:lnTo>
                  <a:pt x="5664" y="393"/>
                </a:lnTo>
                <a:lnTo>
                  <a:pt x="5664" y="386"/>
                </a:lnTo>
                <a:lnTo>
                  <a:pt x="5658" y="386"/>
                </a:lnTo>
                <a:lnTo>
                  <a:pt x="5651" y="380"/>
                </a:lnTo>
                <a:lnTo>
                  <a:pt x="5670" y="380"/>
                </a:lnTo>
                <a:lnTo>
                  <a:pt x="5664" y="373"/>
                </a:lnTo>
                <a:lnTo>
                  <a:pt x="5670" y="367"/>
                </a:lnTo>
                <a:lnTo>
                  <a:pt x="5703" y="341"/>
                </a:lnTo>
                <a:lnTo>
                  <a:pt x="5754" y="328"/>
                </a:lnTo>
                <a:lnTo>
                  <a:pt x="5754" y="315"/>
                </a:lnTo>
                <a:lnTo>
                  <a:pt x="5715" y="328"/>
                </a:lnTo>
                <a:lnTo>
                  <a:pt x="5670" y="348"/>
                </a:lnTo>
                <a:lnTo>
                  <a:pt x="5433" y="495"/>
                </a:lnTo>
                <a:lnTo>
                  <a:pt x="5465" y="367"/>
                </a:lnTo>
                <a:lnTo>
                  <a:pt x="5445" y="380"/>
                </a:lnTo>
                <a:lnTo>
                  <a:pt x="5439" y="380"/>
                </a:lnTo>
                <a:lnTo>
                  <a:pt x="5439" y="373"/>
                </a:lnTo>
                <a:lnTo>
                  <a:pt x="5445" y="354"/>
                </a:lnTo>
                <a:lnTo>
                  <a:pt x="5458" y="354"/>
                </a:lnTo>
                <a:lnTo>
                  <a:pt x="5471" y="354"/>
                </a:lnTo>
                <a:lnTo>
                  <a:pt x="5465" y="367"/>
                </a:lnTo>
                <a:lnTo>
                  <a:pt x="5433" y="495"/>
                </a:lnTo>
                <a:lnTo>
                  <a:pt x="3877" y="348"/>
                </a:lnTo>
                <a:lnTo>
                  <a:pt x="3896" y="348"/>
                </a:lnTo>
                <a:lnTo>
                  <a:pt x="3909" y="354"/>
                </a:lnTo>
                <a:lnTo>
                  <a:pt x="3922" y="354"/>
                </a:lnTo>
                <a:lnTo>
                  <a:pt x="3922" y="367"/>
                </a:lnTo>
                <a:lnTo>
                  <a:pt x="3928" y="367"/>
                </a:lnTo>
                <a:lnTo>
                  <a:pt x="3941" y="367"/>
                </a:lnTo>
                <a:lnTo>
                  <a:pt x="3941" y="354"/>
                </a:lnTo>
                <a:lnTo>
                  <a:pt x="3941" y="367"/>
                </a:lnTo>
                <a:lnTo>
                  <a:pt x="3948" y="373"/>
                </a:lnTo>
                <a:lnTo>
                  <a:pt x="3967" y="354"/>
                </a:lnTo>
                <a:lnTo>
                  <a:pt x="3954" y="354"/>
                </a:lnTo>
                <a:lnTo>
                  <a:pt x="3948" y="354"/>
                </a:lnTo>
                <a:lnTo>
                  <a:pt x="3948" y="348"/>
                </a:lnTo>
                <a:lnTo>
                  <a:pt x="3941" y="348"/>
                </a:lnTo>
                <a:lnTo>
                  <a:pt x="3928" y="348"/>
                </a:lnTo>
                <a:lnTo>
                  <a:pt x="3922" y="348"/>
                </a:lnTo>
                <a:lnTo>
                  <a:pt x="3915" y="341"/>
                </a:lnTo>
                <a:lnTo>
                  <a:pt x="3903" y="348"/>
                </a:lnTo>
                <a:lnTo>
                  <a:pt x="3903" y="341"/>
                </a:lnTo>
                <a:lnTo>
                  <a:pt x="3896" y="335"/>
                </a:lnTo>
                <a:lnTo>
                  <a:pt x="3883" y="341"/>
                </a:lnTo>
                <a:lnTo>
                  <a:pt x="3877" y="341"/>
                </a:lnTo>
                <a:lnTo>
                  <a:pt x="3877" y="348"/>
                </a:lnTo>
                <a:lnTo>
                  <a:pt x="5433" y="495"/>
                </a:lnTo>
                <a:lnTo>
                  <a:pt x="4095" y="341"/>
                </a:lnTo>
                <a:lnTo>
                  <a:pt x="4095" y="348"/>
                </a:lnTo>
                <a:lnTo>
                  <a:pt x="4102" y="335"/>
                </a:lnTo>
                <a:lnTo>
                  <a:pt x="4095" y="335"/>
                </a:lnTo>
                <a:lnTo>
                  <a:pt x="4095" y="341"/>
                </a:lnTo>
                <a:lnTo>
                  <a:pt x="5433" y="495"/>
                </a:lnTo>
                <a:lnTo>
                  <a:pt x="5413" y="502"/>
                </a:lnTo>
                <a:lnTo>
                  <a:pt x="5394" y="502"/>
                </a:lnTo>
                <a:lnTo>
                  <a:pt x="5413" y="508"/>
                </a:lnTo>
                <a:lnTo>
                  <a:pt x="5413" y="502"/>
                </a:lnTo>
                <a:lnTo>
                  <a:pt x="5433" y="495"/>
                </a:lnTo>
                <a:lnTo>
                  <a:pt x="5722" y="618"/>
                </a:lnTo>
                <a:lnTo>
                  <a:pt x="5754" y="605"/>
                </a:lnTo>
                <a:lnTo>
                  <a:pt x="5754" y="560"/>
                </a:lnTo>
                <a:lnTo>
                  <a:pt x="5625" y="618"/>
                </a:lnTo>
                <a:lnTo>
                  <a:pt x="5722" y="618"/>
                </a:lnTo>
                <a:lnTo>
                  <a:pt x="5433" y="495"/>
                </a:lnTo>
                <a:lnTo>
                  <a:pt x="3832" y="219"/>
                </a:lnTo>
                <a:lnTo>
                  <a:pt x="3819" y="219"/>
                </a:lnTo>
                <a:lnTo>
                  <a:pt x="3825" y="225"/>
                </a:lnTo>
                <a:lnTo>
                  <a:pt x="3832" y="219"/>
                </a:lnTo>
                <a:lnTo>
                  <a:pt x="5433" y="495"/>
                </a:lnTo>
                <a:lnTo>
                  <a:pt x="4822" y="476"/>
                </a:lnTo>
                <a:lnTo>
                  <a:pt x="4828" y="476"/>
                </a:lnTo>
                <a:lnTo>
                  <a:pt x="4828" y="470"/>
                </a:lnTo>
                <a:lnTo>
                  <a:pt x="4822" y="470"/>
                </a:lnTo>
                <a:lnTo>
                  <a:pt x="4809" y="470"/>
                </a:lnTo>
                <a:lnTo>
                  <a:pt x="4803" y="470"/>
                </a:lnTo>
                <a:lnTo>
                  <a:pt x="4803" y="476"/>
                </a:lnTo>
                <a:lnTo>
                  <a:pt x="4809" y="476"/>
                </a:lnTo>
                <a:lnTo>
                  <a:pt x="4822" y="476"/>
                </a:lnTo>
                <a:lnTo>
                  <a:pt x="5433" y="495"/>
                </a:lnTo>
                <a:lnTo>
                  <a:pt x="3787" y="322"/>
                </a:lnTo>
                <a:lnTo>
                  <a:pt x="3793" y="328"/>
                </a:lnTo>
                <a:lnTo>
                  <a:pt x="3800" y="328"/>
                </a:lnTo>
                <a:lnTo>
                  <a:pt x="3800" y="315"/>
                </a:lnTo>
                <a:lnTo>
                  <a:pt x="3793" y="315"/>
                </a:lnTo>
                <a:lnTo>
                  <a:pt x="3787" y="315"/>
                </a:lnTo>
                <a:lnTo>
                  <a:pt x="3787" y="322"/>
                </a:lnTo>
                <a:lnTo>
                  <a:pt x="5433" y="495"/>
                </a:lnTo>
                <a:lnTo>
                  <a:pt x="4713" y="560"/>
                </a:lnTo>
                <a:lnTo>
                  <a:pt x="4693" y="560"/>
                </a:lnTo>
                <a:lnTo>
                  <a:pt x="4674" y="560"/>
                </a:lnTo>
                <a:lnTo>
                  <a:pt x="4674" y="579"/>
                </a:lnTo>
                <a:lnTo>
                  <a:pt x="4693" y="579"/>
                </a:lnTo>
                <a:lnTo>
                  <a:pt x="4719" y="566"/>
                </a:lnTo>
                <a:lnTo>
                  <a:pt x="4745" y="566"/>
                </a:lnTo>
                <a:lnTo>
                  <a:pt x="4751" y="566"/>
                </a:lnTo>
                <a:lnTo>
                  <a:pt x="4758" y="560"/>
                </a:lnTo>
                <a:lnTo>
                  <a:pt x="4732" y="560"/>
                </a:lnTo>
                <a:lnTo>
                  <a:pt x="4713" y="560"/>
                </a:lnTo>
                <a:lnTo>
                  <a:pt x="5433" y="495"/>
                </a:lnTo>
                <a:lnTo>
                  <a:pt x="5715" y="470"/>
                </a:lnTo>
                <a:lnTo>
                  <a:pt x="5696" y="470"/>
                </a:lnTo>
                <a:lnTo>
                  <a:pt x="5690" y="470"/>
                </a:lnTo>
                <a:lnTo>
                  <a:pt x="5677" y="470"/>
                </a:lnTo>
                <a:lnTo>
                  <a:pt x="5638" y="483"/>
                </a:lnTo>
                <a:lnTo>
                  <a:pt x="5587" y="495"/>
                </a:lnTo>
                <a:lnTo>
                  <a:pt x="5561" y="508"/>
                </a:lnTo>
                <a:lnTo>
                  <a:pt x="5548" y="502"/>
                </a:lnTo>
                <a:lnTo>
                  <a:pt x="5529" y="508"/>
                </a:lnTo>
                <a:lnTo>
                  <a:pt x="5478" y="508"/>
                </a:lnTo>
                <a:lnTo>
                  <a:pt x="5452" y="515"/>
                </a:lnTo>
                <a:lnTo>
                  <a:pt x="5433" y="521"/>
                </a:lnTo>
                <a:lnTo>
                  <a:pt x="5394" y="521"/>
                </a:lnTo>
                <a:lnTo>
                  <a:pt x="5381" y="534"/>
                </a:lnTo>
                <a:lnTo>
                  <a:pt x="5355" y="540"/>
                </a:lnTo>
                <a:lnTo>
                  <a:pt x="5330" y="553"/>
                </a:lnTo>
                <a:lnTo>
                  <a:pt x="5317" y="553"/>
                </a:lnTo>
                <a:lnTo>
                  <a:pt x="5291" y="566"/>
                </a:lnTo>
                <a:lnTo>
                  <a:pt x="5259" y="585"/>
                </a:lnTo>
                <a:lnTo>
                  <a:pt x="5182" y="618"/>
                </a:lnTo>
                <a:lnTo>
                  <a:pt x="5208" y="618"/>
                </a:lnTo>
                <a:lnTo>
                  <a:pt x="5214" y="618"/>
                </a:lnTo>
                <a:lnTo>
                  <a:pt x="5233" y="611"/>
                </a:lnTo>
                <a:lnTo>
                  <a:pt x="5246" y="598"/>
                </a:lnTo>
                <a:lnTo>
                  <a:pt x="5265" y="592"/>
                </a:lnTo>
                <a:lnTo>
                  <a:pt x="5304" y="585"/>
                </a:lnTo>
                <a:lnTo>
                  <a:pt x="5330" y="579"/>
                </a:lnTo>
                <a:lnTo>
                  <a:pt x="5336" y="579"/>
                </a:lnTo>
                <a:lnTo>
                  <a:pt x="5349" y="566"/>
                </a:lnTo>
                <a:lnTo>
                  <a:pt x="5362" y="560"/>
                </a:lnTo>
                <a:lnTo>
                  <a:pt x="5368" y="553"/>
                </a:lnTo>
                <a:lnTo>
                  <a:pt x="5388" y="553"/>
                </a:lnTo>
                <a:lnTo>
                  <a:pt x="5407" y="560"/>
                </a:lnTo>
                <a:lnTo>
                  <a:pt x="5407" y="566"/>
                </a:lnTo>
                <a:lnTo>
                  <a:pt x="5394" y="566"/>
                </a:lnTo>
                <a:lnTo>
                  <a:pt x="5381" y="566"/>
                </a:lnTo>
                <a:lnTo>
                  <a:pt x="5362" y="585"/>
                </a:lnTo>
                <a:lnTo>
                  <a:pt x="5336" y="592"/>
                </a:lnTo>
                <a:lnTo>
                  <a:pt x="5304" y="598"/>
                </a:lnTo>
                <a:lnTo>
                  <a:pt x="5246" y="618"/>
                </a:lnTo>
                <a:lnTo>
                  <a:pt x="5317" y="618"/>
                </a:lnTo>
                <a:lnTo>
                  <a:pt x="5330" y="618"/>
                </a:lnTo>
                <a:lnTo>
                  <a:pt x="5349" y="611"/>
                </a:lnTo>
                <a:lnTo>
                  <a:pt x="5362" y="605"/>
                </a:lnTo>
                <a:lnTo>
                  <a:pt x="5375" y="605"/>
                </a:lnTo>
                <a:lnTo>
                  <a:pt x="5394" y="598"/>
                </a:lnTo>
                <a:lnTo>
                  <a:pt x="5407" y="585"/>
                </a:lnTo>
                <a:lnTo>
                  <a:pt x="5413" y="579"/>
                </a:lnTo>
                <a:lnTo>
                  <a:pt x="5426" y="566"/>
                </a:lnTo>
                <a:lnTo>
                  <a:pt x="5445" y="560"/>
                </a:lnTo>
                <a:lnTo>
                  <a:pt x="5452" y="560"/>
                </a:lnTo>
                <a:lnTo>
                  <a:pt x="5445" y="579"/>
                </a:lnTo>
                <a:lnTo>
                  <a:pt x="5471" y="560"/>
                </a:lnTo>
                <a:lnTo>
                  <a:pt x="5490" y="553"/>
                </a:lnTo>
                <a:lnTo>
                  <a:pt x="5510" y="540"/>
                </a:lnTo>
                <a:lnTo>
                  <a:pt x="5516" y="547"/>
                </a:lnTo>
                <a:lnTo>
                  <a:pt x="5516" y="553"/>
                </a:lnTo>
                <a:lnTo>
                  <a:pt x="5555" y="534"/>
                </a:lnTo>
                <a:lnTo>
                  <a:pt x="5580" y="528"/>
                </a:lnTo>
                <a:lnTo>
                  <a:pt x="5593" y="534"/>
                </a:lnTo>
                <a:lnTo>
                  <a:pt x="5613" y="540"/>
                </a:lnTo>
                <a:lnTo>
                  <a:pt x="5632" y="540"/>
                </a:lnTo>
                <a:lnTo>
                  <a:pt x="5645" y="534"/>
                </a:lnTo>
                <a:lnTo>
                  <a:pt x="5632" y="528"/>
                </a:lnTo>
                <a:lnTo>
                  <a:pt x="5638" y="521"/>
                </a:lnTo>
                <a:lnTo>
                  <a:pt x="5645" y="521"/>
                </a:lnTo>
                <a:lnTo>
                  <a:pt x="5658" y="521"/>
                </a:lnTo>
                <a:lnTo>
                  <a:pt x="5670" y="521"/>
                </a:lnTo>
                <a:lnTo>
                  <a:pt x="5683" y="528"/>
                </a:lnTo>
                <a:lnTo>
                  <a:pt x="5690" y="528"/>
                </a:lnTo>
                <a:lnTo>
                  <a:pt x="5690" y="521"/>
                </a:lnTo>
                <a:lnTo>
                  <a:pt x="5683" y="515"/>
                </a:lnTo>
                <a:lnTo>
                  <a:pt x="5677" y="515"/>
                </a:lnTo>
                <a:lnTo>
                  <a:pt x="5670" y="515"/>
                </a:lnTo>
                <a:lnTo>
                  <a:pt x="5658" y="508"/>
                </a:lnTo>
                <a:lnTo>
                  <a:pt x="5664" y="502"/>
                </a:lnTo>
                <a:lnTo>
                  <a:pt x="5690" y="489"/>
                </a:lnTo>
                <a:lnTo>
                  <a:pt x="5754" y="476"/>
                </a:lnTo>
                <a:lnTo>
                  <a:pt x="5754" y="444"/>
                </a:lnTo>
                <a:lnTo>
                  <a:pt x="5741" y="450"/>
                </a:lnTo>
                <a:lnTo>
                  <a:pt x="5715" y="470"/>
                </a:lnTo>
                <a:lnTo>
                  <a:pt x="5433" y="495"/>
                </a:lnTo>
                <a:lnTo>
                  <a:pt x="5484" y="534"/>
                </a:lnTo>
                <a:lnTo>
                  <a:pt x="5452" y="540"/>
                </a:lnTo>
                <a:lnTo>
                  <a:pt x="5426" y="553"/>
                </a:lnTo>
                <a:lnTo>
                  <a:pt x="5420" y="553"/>
                </a:lnTo>
                <a:lnTo>
                  <a:pt x="5420" y="547"/>
                </a:lnTo>
                <a:lnTo>
                  <a:pt x="5439" y="534"/>
                </a:lnTo>
                <a:lnTo>
                  <a:pt x="5465" y="528"/>
                </a:lnTo>
                <a:lnTo>
                  <a:pt x="5490" y="521"/>
                </a:lnTo>
                <a:lnTo>
                  <a:pt x="5497" y="528"/>
                </a:lnTo>
                <a:lnTo>
                  <a:pt x="5484" y="534"/>
                </a:lnTo>
                <a:lnTo>
                  <a:pt x="5433" y="495"/>
                </a:lnTo>
                <a:lnTo>
                  <a:pt x="4751" y="540"/>
                </a:lnTo>
                <a:lnTo>
                  <a:pt x="4725" y="534"/>
                </a:lnTo>
                <a:lnTo>
                  <a:pt x="4700" y="534"/>
                </a:lnTo>
                <a:lnTo>
                  <a:pt x="4700" y="540"/>
                </a:lnTo>
                <a:lnTo>
                  <a:pt x="4706" y="540"/>
                </a:lnTo>
                <a:lnTo>
                  <a:pt x="4732" y="547"/>
                </a:lnTo>
                <a:lnTo>
                  <a:pt x="4777" y="540"/>
                </a:lnTo>
                <a:lnTo>
                  <a:pt x="4803" y="534"/>
                </a:lnTo>
                <a:lnTo>
                  <a:pt x="4803" y="534"/>
                </a:lnTo>
                <a:lnTo>
                  <a:pt x="4777" y="534"/>
                </a:lnTo>
                <a:lnTo>
                  <a:pt x="4751" y="540"/>
                </a:lnTo>
                <a:lnTo>
                  <a:pt x="5433" y="495"/>
                </a:lnTo>
                <a:lnTo>
                  <a:pt x="3819" y="335"/>
                </a:lnTo>
                <a:lnTo>
                  <a:pt x="3838" y="341"/>
                </a:lnTo>
                <a:lnTo>
                  <a:pt x="3864" y="341"/>
                </a:lnTo>
                <a:lnTo>
                  <a:pt x="3877" y="335"/>
                </a:lnTo>
                <a:lnTo>
                  <a:pt x="3870" y="328"/>
                </a:lnTo>
                <a:lnTo>
                  <a:pt x="3851" y="328"/>
                </a:lnTo>
                <a:lnTo>
                  <a:pt x="3845" y="328"/>
                </a:lnTo>
                <a:lnTo>
                  <a:pt x="3838" y="328"/>
                </a:lnTo>
                <a:lnTo>
                  <a:pt x="3819" y="328"/>
                </a:lnTo>
                <a:lnTo>
                  <a:pt x="3819" y="335"/>
                </a:lnTo>
                <a:lnTo>
                  <a:pt x="5433" y="495"/>
                </a:lnTo>
                <a:lnTo>
                  <a:pt x="3813" y="328"/>
                </a:lnTo>
                <a:lnTo>
                  <a:pt x="3819" y="328"/>
                </a:lnTo>
                <a:lnTo>
                  <a:pt x="3825" y="322"/>
                </a:lnTo>
                <a:lnTo>
                  <a:pt x="3819" y="322"/>
                </a:lnTo>
                <a:lnTo>
                  <a:pt x="3806" y="328"/>
                </a:lnTo>
                <a:lnTo>
                  <a:pt x="3813" y="328"/>
                </a:lnTo>
                <a:lnTo>
                  <a:pt x="5433" y="495"/>
                </a:lnTo>
                <a:lnTo>
                  <a:pt x="3825" y="290"/>
                </a:lnTo>
                <a:lnTo>
                  <a:pt x="3825" y="296"/>
                </a:lnTo>
                <a:lnTo>
                  <a:pt x="3832" y="296"/>
                </a:lnTo>
                <a:lnTo>
                  <a:pt x="3838" y="290"/>
                </a:lnTo>
                <a:lnTo>
                  <a:pt x="3838" y="283"/>
                </a:lnTo>
                <a:lnTo>
                  <a:pt x="3832" y="283"/>
                </a:lnTo>
                <a:lnTo>
                  <a:pt x="3825" y="290"/>
                </a:lnTo>
                <a:lnTo>
                  <a:pt x="5433" y="495"/>
                </a:lnTo>
                <a:lnTo>
                  <a:pt x="5413" y="309"/>
                </a:lnTo>
                <a:lnTo>
                  <a:pt x="5407" y="303"/>
                </a:lnTo>
                <a:lnTo>
                  <a:pt x="5394" y="303"/>
                </a:lnTo>
                <a:lnTo>
                  <a:pt x="5388" y="296"/>
                </a:lnTo>
                <a:lnTo>
                  <a:pt x="5388" y="303"/>
                </a:lnTo>
                <a:lnTo>
                  <a:pt x="5394" y="309"/>
                </a:lnTo>
                <a:lnTo>
                  <a:pt x="5407" y="309"/>
                </a:lnTo>
                <a:lnTo>
                  <a:pt x="5413" y="309"/>
                </a:lnTo>
                <a:lnTo>
                  <a:pt x="5433" y="495"/>
                </a:lnTo>
                <a:lnTo>
                  <a:pt x="5458" y="168"/>
                </a:lnTo>
                <a:lnTo>
                  <a:pt x="5484" y="174"/>
                </a:lnTo>
                <a:lnTo>
                  <a:pt x="5529" y="180"/>
                </a:lnTo>
                <a:lnTo>
                  <a:pt x="5548" y="187"/>
                </a:lnTo>
                <a:lnTo>
                  <a:pt x="5574" y="187"/>
                </a:lnTo>
                <a:lnTo>
                  <a:pt x="5574" y="193"/>
                </a:lnTo>
                <a:lnTo>
                  <a:pt x="5587" y="200"/>
                </a:lnTo>
                <a:lnTo>
                  <a:pt x="5613" y="206"/>
                </a:lnTo>
                <a:lnTo>
                  <a:pt x="5632" y="213"/>
                </a:lnTo>
                <a:lnTo>
                  <a:pt x="5638" y="213"/>
                </a:lnTo>
                <a:lnTo>
                  <a:pt x="5638" y="206"/>
                </a:lnTo>
                <a:lnTo>
                  <a:pt x="5625" y="200"/>
                </a:lnTo>
                <a:lnTo>
                  <a:pt x="5593" y="187"/>
                </a:lnTo>
                <a:lnTo>
                  <a:pt x="5555" y="180"/>
                </a:lnTo>
                <a:lnTo>
                  <a:pt x="5529" y="174"/>
                </a:lnTo>
                <a:lnTo>
                  <a:pt x="5478" y="168"/>
                </a:lnTo>
                <a:lnTo>
                  <a:pt x="5458" y="168"/>
                </a:lnTo>
                <a:lnTo>
                  <a:pt x="5452" y="168"/>
                </a:lnTo>
                <a:lnTo>
                  <a:pt x="5458" y="168"/>
                </a:lnTo>
                <a:lnTo>
                  <a:pt x="5433" y="495"/>
                </a:lnTo>
                <a:lnTo>
                  <a:pt x="3735" y="335"/>
                </a:lnTo>
                <a:lnTo>
                  <a:pt x="3742" y="335"/>
                </a:lnTo>
                <a:lnTo>
                  <a:pt x="3735" y="328"/>
                </a:lnTo>
                <a:lnTo>
                  <a:pt x="3729" y="335"/>
                </a:lnTo>
                <a:lnTo>
                  <a:pt x="3735" y="335"/>
                </a:lnTo>
                <a:lnTo>
                  <a:pt x="5433" y="495"/>
                </a:lnTo>
                <a:lnTo>
                  <a:pt x="3748" y="341"/>
                </a:lnTo>
                <a:lnTo>
                  <a:pt x="3761" y="341"/>
                </a:lnTo>
                <a:lnTo>
                  <a:pt x="3768" y="341"/>
                </a:lnTo>
                <a:lnTo>
                  <a:pt x="3761" y="335"/>
                </a:lnTo>
                <a:lnTo>
                  <a:pt x="3748" y="341"/>
                </a:lnTo>
                <a:lnTo>
                  <a:pt x="5433" y="495"/>
                </a:lnTo>
                <a:lnTo>
                  <a:pt x="3716" y="335"/>
                </a:lnTo>
                <a:lnTo>
                  <a:pt x="3723" y="328"/>
                </a:lnTo>
                <a:lnTo>
                  <a:pt x="3716" y="328"/>
                </a:lnTo>
                <a:lnTo>
                  <a:pt x="3710" y="328"/>
                </a:lnTo>
                <a:lnTo>
                  <a:pt x="3703" y="335"/>
                </a:lnTo>
                <a:lnTo>
                  <a:pt x="3716" y="335"/>
                </a:lnTo>
                <a:lnTo>
                  <a:pt x="5433" y="495"/>
                </a:lnTo>
                <a:lnTo>
                  <a:pt x="3825" y="354"/>
                </a:lnTo>
                <a:lnTo>
                  <a:pt x="3838" y="367"/>
                </a:lnTo>
                <a:lnTo>
                  <a:pt x="3845" y="367"/>
                </a:lnTo>
                <a:lnTo>
                  <a:pt x="3845" y="354"/>
                </a:lnTo>
                <a:lnTo>
                  <a:pt x="3838" y="354"/>
                </a:lnTo>
                <a:lnTo>
                  <a:pt x="3825" y="354"/>
                </a:lnTo>
                <a:lnTo>
                  <a:pt x="5433" y="495"/>
                </a:lnTo>
                <a:lnTo>
                  <a:pt x="4089" y="277"/>
                </a:lnTo>
                <a:lnTo>
                  <a:pt x="4089" y="270"/>
                </a:lnTo>
                <a:lnTo>
                  <a:pt x="4083" y="270"/>
                </a:lnTo>
                <a:lnTo>
                  <a:pt x="4076" y="270"/>
                </a:lnTo>
                <a:lnTo>
                  <a:pt x="4076" y="277"/>
                </a:lnTo>
                <a:lnTo>
                  <a:pt x="4089" y="277"/>
                </a:lnTo>
                <a:lnTo>
                  <a:pt x="5433" y="495"/>
                </a:lnTo>
                <a:lnTo>
                  <a:pt x="4044" y="412"/>
                </a:lnTo>
                <a:lnTo>
                  <a:pt x="4038" y="412"/>
                </a:lnTo>
                <a:lnTo>
                  <a:pt x="4044" y="418"/>
                </a:lnTo>
                <a:lnTo>
                  <a:pt x="4057" y="425"/>
                </a:lnTo>
                <a:lnTo>
                  <a:pt x="4070" y="431"/>
                </a:lnTo>
                <a:lnTo>
                  <a:pt x="4076" y="431"/>
                </a:lnTo>
                <a:lnTo>
                  <a:pt x="4076" y="425"/>
                </a:lnTo>
                <a:lnTo>
                  <a:pt x="4057" y="418"/>
                </a:lnTo>
                <a:lnTo>
                  <a:pt x="4044" y="412"/>
                </a:lnTo>
                <a:lnTo>
                  <a:pt x="5433" y="495"/>
                </a:lnTo>
                <a:lnTo>
                  <a:pt x="4044" y="270"/>
                </a:lnTo>
                <a:lnTo>
                  <a:pt x="4044" y="264"/>
                </a:lnTo>
                <a:lnTo>
                  <a:pt x="4044" y="251"/>
                </a:lnTo>
                <a:lnTo>
                  <a:pt x="4038" y="251"/>
                </a:lnTo>
                <a:lnTo>
                  <a:pt x="4031" y="251"/>
                </a:lnTo>
                <a:lnTo>
                  <a:pt x="4044" y="270"/>
                </a:lnTo>
                <a:lnTo>
                  <a:pt x="5433" y="495"/>
                </a:lnTo>
                <a:lnTo>
                  <a:pt x="5220" y="296"/>
                </a:lnTo>
                <a:lnTo>
                  <a:pt x="5246" y="296"/>
                </a:lnTo>
                <a:lnTo>
                  <a:pt x="5291" y="296"/>
                </a:lnTo>
                <a:lnTo>
                  <a:pt x="5343" y="303"/>
                </a:lnTo>
                <a:lnTo>
                  <a:pt x="5368" y="303"/>
                </a:lnTo>
                <a:lnTo>
                  <a:pt x="5375" y="303"/>
                </a:lnTo>
                <a:lnTo>
                  <a:pt x="5368" y="303"/>
                </a:lnTo>
                <a:lnTo>
                  <a:pt x="5349" y="290"/>
                </a:lnTo>
                <a:lnTo>
                  <a:pt x="5323" y="290"/>
                </a:lnTo>
                <a:lnTo>
                  <a:pt x="5278" y="290"/>
                </a:lnTo>
                <a:lnTo>
                  <a:pt x="5233" y="290"/>
                </a:lnTo>
                <a:lnTo>
                  <a:pt x="5220" y="296"/>
                </a:lnTo>
                <a:lnTo>
                  <a:pt x="5214" y="296"/>
                </a:lnTo>
                <a:lnTo>
                  <a:pt x="5220" y="296"/>
                </a:lnTo>
                <a:lnTo>
                  <a:pt x="5433" y="495"/>
                </a:lnTo>
                <a:lnTo>
                  <a:pt x="3935" y="393"/>
                </a:lnTo>
                <a:lnTo>
                  <a:pt x="3928" y="386"/>
                </a:lnTo>
                <a:lnTo>
                  <a:pt x="3922" y="380"/>
                </a:lnTo>
                <a:lnTo>
                  <a:pt x="3903" y="373"/>
                </a:lnTo>
                <a:lnTo>
                  <a:pt x="3890" y="373"/>
                </a:lnTo>
                <a:lnTo>
                  <a:pt x="3903" y="380"/>
                </a:lnTo>
                <a:lnTo>
                  <a:pt x="3903" y="386"/>
                </a:lnTo>
                <a:lnTo>
                  <a:pt x="3922" y="393"/>
                </a:lnTo>
                <a:lnTo>
                  <a:pt x="3935" y="393"/>
                </a:lnTo>
                <a:lnTo>
                  <a:pt x="5433" y="495"/>
                </a:lnTo>
                <a:lnTo>
                  <a:pt x="3851" y="373"/>
                </a:lnTo>
                <a:lnTo>
                  <a:pt x="3864" y="373"/>
                </a:lnTo>
                <a:lnTo>
                  <a:pt x="3864" y="367"/>
                </a:lnTo>
                <a:lnTo>
                  <a:pt x="3851" y="373"/>
                </a:lnTo>
                <a:lnTo>
                  <a:pt x="5433" y="495"/>
                </a:lnTo>
                <a:lnTo>
                  <a:pt x="4211" y="373"/>
                </a:lnTo>
                <a:lnTo>
                  <a:pt x="4218" y="380"/>
                </a:lnTo>
                <a:lnTo>
                  <a:pt x="4224" y="380"/>
                </a:lnTo>
                <a:lnTo>
                  <a:pt x="4218" y="367"/>
                </a:lnTo>
                <a:lnTo>
                  <a:pt x="4205" y="367"/>
                </a:lnTo>
                <a:lnTo>
                  <a:pt x="4198" y="367"/>
                </a:lnTo>
                <a:lnTo>
                  <a:pt x="4198" y="373"/>
                </a:lnTo>
                <a:lnTo>
                  <a:pt x="4211" y="373"/>
                </a:lnTo>
                <a:lnTo>
                  <a:pt x="5433" y="495"/>
                </a:lnTo>
                <a:lnTo>
                  <a:pt x="4031" y="328"/>
                </a:lnTo>
                <a:lnTo>
                  <a:pt x="4038" y="328"/>
                </a:lnTo>
                <a:lnTo>
                  <a:pt x="4044" y="328"/>
                </a:lnTo>
                <a:lnTo>
                  <a:pt x="4050" y="335"/>
                </a:lnTo>
                <a:lnTo>
                  <a:pt x="4050" y="328"/>
                </a:lnTo>
                <a:lnTo>
                  <a:pt x="4044" y="322"/>
                </a:lnTo>
                <a:lnTo>
                  <a:pt x="4031" y="315"/>
                </a:lnTo>
                <a:lnTo>
                  <a:pt x="4025" y="315"/>
                </a:lnTo>
                <a:lnTo>
                  <a:pt x="4025" y="328"/>
                </a:lnTo>
                <a:lnTo>
                  <a:pt x="4031" y="328"/>
                </a:lnTo>
                <a:lnTo>
                  <a:pt x="5433" y="495"/>
                </a:lnTo>
                <a:lnTo>
                  <a:pt x="3922" y="309"/>
                </a:lnTo>
                <a:lnTo>
                  <a:pt x="3922" y="303"/>
                </a:lnTo>
                <a:lnTo>
                  <a:pt x="3915" y="296"/>
                </a:lnTo>
                <a:lnTo>
                  <a:pt x="3909" y="296"/>
                </a:lnTo>
                <a:lnTo>
                  <a:pt x="3903" y="303"/>
                </a:lnTo>
                <a:lnTo>
                  <a:pt x="3922" y="309"/>
                </a:lnTo>
                <a:lnTo>
                  <a:pt x="5433" y="495"/>
                </a:lnTo>
                <a:lnTo>
                  <a:pt x="4237" y="380"/>
                </a:lnTo>
                <a:lnTo>
                  <a:pt x="4301" y="354"/>
                </a:lnTo>
                <a:lnTo>
                  <a:pt x="4365" y="322"/>
                </a:lnTo>
                <a:lnTo>
                  <a:pt x="4443" y="296"/>
                </a:lnTo>
                <a:lnTo>
                  <a:pt x="4520" y="251"/>
                </a:lnTo>
                <a:lnTo>
                  <a:pt x="4533" y="245"/>
                </a:lnTo>
                <a:lnTo>
                  <a:pt x="4545" y="245"/>
                </a:lnTo>
                <a:lnTo>
                  <a:pt x="4584" y="232"/>
                </a:lnTo>
                <a:lnTo>
                  <a:pt x="4668" y="193"/>
                </a:lnTo>
                <a:lnTo>
                  <a:pt x="4732" y="174"/>
                </a:lnTo>
                <a:lnTo>
                  <a:pt x="4777" y="155"/>
                </a:lnTo>
                <a:lnTo>
                  <a:pt x="4873" y="142"/>
                </a:lnTo>
                <a:lnTo>
                  <a:pt x="4931" y="142"/>
                </a:lnTo>
                <a:lnTo>
                  <a:pt x="4970" y="155"/>
                </a:lnTo>
                <a:lnTo>
                  <a:pt x="5040" y="161"/>
                </a:lnTo>
                <a:lnTo>
                  <a:pt x="5079" y="168"/>
                </a:lnTo>
                <a:lnTo>
                  <a:pt x="5118" y="174"/>
                </a:lnTo>
                <a:lnTo>
                  <a:pt x="5143" y="180"/>
                </a:lnTo>
                <a:lnTo>
                  <a:pt x="5188" y="187"/>
                </a:lnTo>
                <a:lnTo>
                  <a:pt x="5214" y="193"/>
                </a:lnTo>
                <a:lnTo>
                  <a:pt x="5227" y="193"/>
                </a:lnTo>
                <a:lnTo>
                  <a:pt x="5246" y="187"/>
                </a:lnTo>
                <a:lnTo>
                  <a:pt x="5265" y="187"/>
                </a:lnTo>
                <a:lnTo>
                  <a:pt x="5073" y="155"/>
                </a:lnTo>
                <a:lnTo>
                  <a:pt x="4983" y="135"/>
                </a:lnTo>
                <a:lnTo>
                  <a:pt x="4918" y="129"/>
                </a:lnTo>
                <a:lnTo>
                  <a:pt x="4848" y="129"/>
                </a:lnTo>
                <a:lnTo>
                  <a:pt x="4770" y="142"/>
                </a:lnTo>
                <a:lnTo>
                  <a:pt x="4687" y="174"/>
                </a:lnTo>
                <a:lnTo>
                  <a:pt x="4565" y="213"/>
                </a:lnTo>
                <a:lnTo>
                  <a:pt x="4545" y="225"/>
                </a:lnTo>
                <a:lnTo>
                  <a:pt x="4539" y="232"/>
                </a:lnTo>
                <a:lnTo>
                  <a:pt x="4507" y="245"/>
                </a:lnTo>
                <a:lnTo>
                  <a:pt x="4481" y="264"/>
                </a:lnTo>
                <a:lnTo>
                  <a:pt x="4455" y="283"/>
                </a:lnTo>
                <a:lnTo>
                  <a:pt x="4378" y="309"/>
                </a:lnTo>
                <a:lnTo>
                  <a:pt x="4295" y="341"/>
                </a:lnTo>
                <a:lnTo>
                  <a:pt x="4288" y="341"/>
                </a:lnTo>
                <a:lnTo>
                  <a:pt x="4275" y="348"/>
                </a:lnTo>
                <a:lnTo>
                  <a:pt x="4243" y="373"/>
                </a:lnTo>
                <a:lnTo>
                  <a:pt x="4237" y="380"/>
                </a:lnTo>
                <a:lnTo>
                  <a:pt x="5433" y="495"/>
                </a:lnTo>
                <a:lnTo>
                  <a:pt x="4301" y="386"/>
                </a:lnTo>
                <a:lnTo>
                  <a:pt x="4288" y="380"/>
                </a:lnTo>
                <a:lnTo>
                  <a:pt x="4275" y="380"/>
                </a:lnTo>
                <a:lnTo>
                  <a:pt x="4275" y="386"/>
                </a:lnTo>
                <a:lnTo>
                  <a:pt x="4275" y="393"/>
                </a:lnTo>
                <a:lnTo>
                  <a:pt x="4282" y="393"/>
                </a:lnTo>
                <a:lnTo>
                  <a:pt x="4295" y="393"/>
                </a:lnTo>
                <a:lnTo>
                  <a:pt x="4308" y="399"/>
                </a:lnTo>
                <a:lnTo>
                  <a:pt x="4314" y="399"/>
                </a:lnTo>
                <a:lnTo>
                  <a:pt x="4314" y="393"/>
                </a:lnTo>
                <a:lnTo>
                  <a:pt x="4308" y="393"/>
                </a:lnTo>
                <a:lnTo>
                  <a:pt x="4308" y="386"/>
                </a:lnTo>
                <a:lnTo>
                  <a:pt x="4301" y="386"/>
                </a:lnTo>
                <a:lnTo>
                  <a:pt x="5433" y="495"/>
                </a:lnTo>
                <a:lnTo>
                  <a:pt x="3787" y="283"/>
                </a:lnTo>
                <a:lnTo>
                  <a:pt x="3793" y="290"/>
                </a:lnTo>
                <a:lnTo>
                  <a:pt x="3793" y="277"/>
                </a:lnTo>
                <a:lnTo>
                  <a:pt x="3787" y="277"/>
                </a:lnTo>
                <a:lnTo>
                  <a:pt x="3787" y="283"/>
                </a:lnTo>
                <a:lnTo>
                  <a:pt x="5433" y="495"/>
                </a:lnTo>
                <a:lnTo>
                  <a:pt x="3543" y="386"/>
                </a:lnTo>
                <a:lnTo>
                  <a:pt x="3498" y="386"/>
                </a:lnTo>
                <a:lnTo>
                  <a:pt x="3485" y="386"/>
                </a:lnTo>
                <a:lnTo>
                  <a:pt x="3478" y="393"/>
                </a:lnTo>
                <a:lnTo>
                  <a:pt x="3465" y="405"/>
                </a:lnTo>
                <a:lnTo>
                  <a:pt x="3459" y="405"/>
                </a:lnTo>
                <a:lnTo>
                  <a:pt x="3465" y="405"/>
                </a:lnTo>
                <a:lnTo>
                  <a:pt x="3491" y="399"/>
                </a:lnTo>
                <a:lnTo>
                  <a:pt x="3517" y="399"/>
                </a:lnTo>
                <a:lnTo>
                  <a:pt x="3568" y="399"/>
                </a:lnTo>
                <a:lnTo>
                  <a:pt x="3626" y="405"/>
                </a:lnTo>
                <a:lnTo>
                  <a:pt x="3703" y="412"/>
                </a:lnTo>
                <a:lnTo>
                  <a:pt x="3665" y="405"/>
                </a:lnTo>
                <a:lnTo>
                  <a:pt x="3620" y="399"/>
                </a:lnTo>
                <a:lnTo>
                  <a:pt x="3543" y="386"/>
                </a:lnTo>
                <a:lnTo>
                  <a:pt x="5433" y="495"/>
                </a:lnTo>
                <a:lnTo>
                  <a:pt x="4005" y="251"/>
                </a:lnTo>
                <a:lnTo>
                  <a:pt x="4012" y="245"/>
                </a:lnTo>
                <a:lnTo>
                  <a:pt x="4012" y="238"/>
                </a:lnTo>
                <a:lnTo>
                  <a:pt x="3999" y="245"/>
                </a:lnTo>
                <a:lnTo>
                  <a:pt x="3999" y="251"/>
                </a:lnTo>
                <a:lnTo>
                  <a:pt x="4005" y="251"/>
                </a:lnTo>
                <a:lnTo>
                  <a:pt x="5433" y="495"/>
                </a:lnTo>
                <a:lnTo>
                  <a:pt x="4790" y="495"/>
                </a:lnTo>
                <a:lnTo>
                  <a:pt x="4803" y="489"/>
                </a:lnTo>
                <a:lnTo>
                  <a:pt x="4796" y="489"/>
                </a:lnTo>
                <a:lnTo>
                  <a:pt x="4777" y="483"/>
                </a:lnTo>
                <a:lnTo>
                  <a:pt x="4764" y="483"/>
                </a:lnTo>
                <a:lnTo>
                  <a:pt x="4738" y="495"/>
                </a:lnTo>
                <a:lnTo>
                  <a:pt x="4687" y="515"/>
                </a:lnTo>
                <a:lnTo>
                  <a:pt x="4668" y="521"/>
                </a:lnTo>
                <a:lnTo>
                  <a:pt x="4655" y="528"/>
                </a:lnTo>
                <a:lnTo>
                  <a:pt x="4635" y="528"/>
                </a:lnTo>
                <a:lnTo>
                  <a:pt x="4623" y="521"/>
                </a:lnTo>
                <a:lnTo>
                  <a:pt x="4545" y="515"/>
                </a:lnTo>
                <a:lnTo>
                  <a:pt x="4500" y="502"/>
                </a:lnTo>
                <a:lnTo>
                  <a:pt x="4436" y="489"/>
                </a:lnTo>
                <a:lnTo>
                  <a:pt x="4398" y="476"/>
                </a:lnTo>
                <a:lnTo>
                  <a:pt x="4378" y="470"/>
                </a:lnTo>
                <a:lnTo>
                  <a:pt x="4365" y="470"/>
                </a:lnTo>
                <a:lnTo>
                  <a:pt x="4365" y="483"/>
                </a:lnTo>
                <a:lnTo>
                  <a:pt x="4378" y="489"/>
                </a:lnTo>
                <a:lnTo>
                  <a:pt x="4398" y="489"/>
                </a:lnTo>
                <a:lnTo>
                  <a:pt x="4410" y="489"/>
                </a:lnTo>
                <a:lnTo>
                  <a:pt x="4417" y="495"/>
                </a:lnTo>
                <a:lnTo>
                  <a:pt x="4423" y="502"/>
                </a:lnTo>
                <a:lnTo>
                  <a:pt x="4449" y="502"/>
                </a:lnTo>
                <a:lnTo>
                  <a:pt x="4468" y="508"/>
                </a:lnTo>
                <a:lnTo>
                  <a:pt x="4507" y="521"/>
                </a:lnTo>
                <a:lnTo>
                  <a:pt x="4552" y="521"/>
                </a:lnTo>
                <a:lnTo>
                  <a:pt x="4590" y="528"/>
                </a:lnTo>
                <a:lnTo>
                  <a:pt x="4616" y="528"/>
                </a:lnTo>
                <a:lnTo>
                  <a:pt x="4603" y="540"/>
                </a:lnTo>
                <a:lnTo>
                  <a:pt x="4590" y="540"/>
                </a:lnTo>
                <a:lnTo>
                  <a:pt x="4552" y="553"/>
                </a:lnTo>
                <a:lnTo>
                  <a:pt x="4526" y="560"/>
                </a:lnTo>
                <a:lnTo>
                  <a:pt x="4520" y="566"/>
                </a:lnTo>
                <a:lnTo>
                  <a:pt x="4513" y="566"/>
                </a:lnTo>
                <a:lnTo>
                  <a:pt x="4488" y="553"/>
                </a:lnTo>
                <a:lnTo>
                  <a:pt x="4468" y="547"/>
                </a:lnTo>
                <a:lnTo>
                  <a:pt x="4462" y="547"/>
                </a:lnTo>
                <a:lnTo>
                  <a:pt x="4462" y="553"/>
                </a:lnTo>
                <a:lnTo>
                  <a:pt x="4481" y="560"/>
                </a:lnTo>
                <a:lnTo>
                  <a:pt x="4494" y="566"/>
                </a:lnTo>
                <a:lnTo>
                  <a:pt x="4494" y="579"/>
                </a:lnTo>
                <a:lnTo>
                  <a:pt x="4488" y="585"/>
                </a:lnTo>
                <a:lnTo>
                  <a:pt x="4481" y="592"/>
                </a:lnTo>
                <a:lnTo>
                  <a:pt x="4462" y="598"/>
                </a:lnTo>
                <a:lnTo>
                  <a:pt x="4449" y="598"/>
                </a:lnTo>
                <a:lnTo>
                  <a:pt x="4436" y="598"/>
                </a:lnTo>
                <a:lnTo>
                  <a:pt x="4423" y="592"/>
                </a:lnTo>
                <a:lnTo>
                  <a:pt x="4410" y="585"/>
                </a:lnTo>
                <a:lnTo>
                  <a:pt x="4404" y="579"/>
                </a:lnTo>
                <a:lnTo>
                  <a:pt x="4398" y="566"/>
                </a:lnTo>
                <a:lnTo>
                  <a:pt x="4385" y="566"/>
                </a:lnTo>
                <a:lnTo>
                  <a:pt x="4346" y="566"/>
                </a:lnTo>
                <a:lnTo>
                  <a:pt x="4314" y="560"/>
                </a:lnTo>
                <a:lnTo>
                  <a:pt x="4250" y="547"/>
                </a:lnTo>
                <a:lnTo>
                  <a:pt x="4205" y="540"/>
                </a:lnTo>
                <a:lnTo>
                  <a:pt x="4179" y="534"/>
                </a:lnTo>
                <a:lnTo>
                  <a:pt x="4153" y="528"/>
                </a:lnTo>
                <a:lnTo>
                  <a:pt x="4147" y="521"/>
                </a:lnTo>
                <a:lnTo>
                  <a:pt x="4160" y="521"/>
                </a:lnTo>
                <a:lnTo>
                  <a:pt x="4205" y="521"/>
                </a:lnTo>
                <a:lnTo>
                  <a:pt x="4237" y="521"/>
                </a:lnTo>
                <a:lnTo>
                  <a:pt x="4288" y="521"/>
                </a:lnTo>
                <a:lnTo>
                  <a:pt x="4333" y="528"/>
                </a:lnTo>
                <a:lnTo>
                  <a:pt x="4359" y="534"/>
                </a:lnTo>
                <a:lnTo>
                  <a:pt x="4404" y="547"/>
                </a:lnTo>
                <a:lnTo>
                  <a:pt x="4423" y="547"/>
                </a:lnTo>
                <a:lnTo>
                  <a:pt x="4443" y="553"/>
                </a:lnTo>
                <a:lnTo>
                  <a:pt x="4449" y="560"/>
                </a:lnTo>
                <a:lnTo>
                  <a:pt x="4449" y="553"/>
                </a:lnTo>
                <a:lnTo>
                  <a:pt x="4449" y="547"/>
                </a:lnTo>
                <a:lnTo>
                  <a:pt x="4423" y="534"/>
                </a:lnTo>
                <a:lnTo>
                  <a:pt x="4398" y="528"/>
                </a:lnTo>
                <a:lnTo>
                  <a:pt x="4353" y="521"/>
                </a:lnTo>
                <a:lnTo>
                  <a:pt x="4320" y="521"/>
                </a:lnTo>
                <a:lnTo>
                  <a:pt x="4288" y="521"/>
                </a:lnTo>
                <a:lnTo>
                  <a:pt x="4275" y="521"/>
                </a:lnTo>
                <a:lnTo>
                  <a:pt x="4256" y="521"/>
                </a:lnTo>
                <a:lnTo>
                  <a:pt x="4250" y="515"/>
                </a:lnTo>
                <a:lnTo>
                  <a:pt x="4243" y="515"/>
                </a:lnTo>
                <a:lnTo>
                  <a:pt x="4218" y="515"/>
                </a:lnTo>
                <a:lnTo>
                  <a:pt x="4198" y="521"/>
                </a:lnTo>
                <a:lnTo>
                  <a:pt x="4192" y="521"/>
                </a:lnTo>
                <a:lnTo>
                  <a:pt x="4192" y="515"/>
                </a:lnTo>
                <a:lnTo>
                  <a:pt x="4205" y="502"/>
                </a:lnTo>
                <a:lnTo>
                  <a:pt x="4224" y="489"/>
                </a:lnTo>
                <a:lnTo>
                  <a:pt x="4256" y="476"/>
                </a:lnTo>
                <a:lnTo>
                  <a:pt x="4301" y="457"/>
                </a:lnTo>
                <a:lnTo>
                  <a:pt x="4320" y="450"/>
                </a:lnTo>
                <a:lnTo>
                  <a:pt x="4333" y="438"/>
                </a:lnTo>
                <a:lnTo>
                  <a:pt x="4359" y="425"/>
                </a:lnTo>
                <a:lnTo>
                  <a:pt x="4398" y="405"/>
                </a:lnTo>
                <a:lnTo>
                  <a:pt x="4404" y="405"/>
                </a:lnTo>
                <a:lnTo>
                  <a:pt x="4410" y="412"/>
                </a:lnTo>
                <a:lnTo>
                  <a:pt x="4417" y="412"/>
                </a:lnTo>
                <a:lnTo>
                  <a:pt x="4417" y="405"/>
                </a:lnTo>
                <a:lnTo>
                  <a:pt x="4423" y="399"/>
                </a:lnTo>
                <a:lnTo>
                  <a:pt x="4481" y="354"/>
                </a:lnTo>
                <a:lnTo>
                  <a:pt x="4391" y="399"/>
                </a:lnTo>
                <a:lnTo>
                  <a:pt x="4333" y="418"/>
                </a:lnTo>
                <a:lnTo>
                  <a:pt x="4301" y="438"/>
                </a:lnTo>
                <a:lnTo>
                  <a:pt x="4263" y="450"/>
                </a:lnTo>
                <a:lnTo>
                  <a:pt x="4160" y="502"/>
                </a:lnTo>
                <a:lnTo>
                  <a:pt x="4173" y="483"/>
                </a:lnTo>
                <a:lnTo>
                  <a:pt x="4147" y="495"/>
                </a:lnTo>
                <a:lnTo>
                  <a:pt x="4108" y="515"/>
                </a:lnTo>
                <a:lnTo>
                  <a:pt x="4076" y="515"/>
                </a:lnTo>
                <a:lnTo>
                  <a:pt x="4038" y="508"/>
                </a:lnTo>
                <a:lnTo>
                  <a:pt x="3973" y="483"/>
                </a:lnTo>
                <a:lnTo>
                  <a:pt x="3915" y="476"/>
                </a:lnTo>
                <a:lnTo>
                  <a:pt x="3890" y="470"/>
                </a:lnTo>
                <a:lnTo>
                  <a:pt x="3864" y="457"/>
                </a:lnTo>
                <a:lnTo>
                  <a:pt x="3774" y="438"/>
                </a:lnTo>
                <a:lnTo>
                  <a:pt x="3684" y="425"/>
                </a:lnTo>
                <a:lnTo>
                  <a:pt x="3639" y="418"/>
                </a:lnTo>
                <a:lnTo>
                  <a:pt x="3588" y="418"/>
                </a:lnTo>
                <a:lnTo>
                  <a:pt x="3504" y="418"/>
                </a:lnTo>
                <a:lnTo>
                  <a:pt x="3472" y="418"/>
                </a:lnTo>
                <a:lnTo>
                  <a:pt x="3453" y="425"/>
                </a:lnTo>
                <a:lnTo>
                  <a:pt x="3427" y="418"/>
                </a:lnTo>
                <a:lnTo>
                  <a:pt x="3401" y="425"/>
                </a:lnTo>
                <a:lnTo>
                  <a:pt x="3388" y="425"/>
                </a:lnTo>
                <a:lnTo>
                  <a:pt x="3369" y="425"/>
                </a:lnTo>
                <a:lnTo>
                  <a:pt x="3363" y="418"/>
                </a:lnTo>
                <a:lnTo>
                  <a:pt x="3350" y="418"/>
                </a:lnTo>
                <a:lnTo>
                  <a:pt x="3324" y="418"/>
                </a:lnTo>
                <a:lnTo>
                  <a:pt x="3330" y="412"/>
                </a:lnTo>
                <a:lnTo>
                  <a:pt x="3350" y="405"/>
                </a:lnTo>
                <a:lnTo>
                  <a:pt x="3369" y="399"/>
                </a:lnTo>
                <a:lnTo>
                  <a:pt x="3388" y="399"/>
                </a:lnTo>
                <a:lnTo>
                  <a:pt x="3408" y="405"/>
                </a:lnTo>
                <a:lnTo>
                  <a:pt x="3395" y="399"/>
                </a:lnTo>
                <a:lnTo>
                  <a:pt x="3375" y="393"/>
                </a:lnTo>
                <a:lnTo>
                  <a:pt x="3356" y="393"/>
                </a:lnTo>
                <a:lnTo>
                  <a:pt x="3330" y="399"/>
                </a:lnTo>
                <a:lnTo>
                  <a:pt x="3318" y="399"/>
                </a:lnTo>
                <a:lnTo>
                  <a:pt x="3318" y="412"/>
                </a:lnTo>
                <a:lnTo>
                  <a:pt x="3311" y="412"/>
                </a:lnTo>
                <a:lnTo>
                  <a:pt x="3311" y="418"/>
                </a:lnTo>
                <a:lnTo>
                  <a:pt x="3298" y="412"/>
                </a:lnTo>
                <a:lnTo>
                  <a:pt x="3292" y="412"/>
                </a:lnTo>
                <a:lnTo>
                  <a:pt x="3273" y="418"/>
                </a:lnTo>
                <a:lnTo>
                  <a:pt x="3260" y="418"/>
                </a:lnTo>
                <a:lnTo>
                  <a:pt x="3266" y="425"/>
                </a:lnTo>
                <a:lnTo>
                  <a:pt x="3279" y="431"/>
                </a:lnTo>
                <a:lnTo>
                  <a:pt x="3305" y="431"/>
                </a:lnTo>
                <a:lnTo>
                  <a:pt x="3318" y="431"/>
                </a:lnTo>
                <a:lnTo>
                  <a:pt x="3318" y="438"/>
                </a:lnTo>
                <a:lnTo>
                  <a:pt x="3292" y="438"/>
                </a:lnTo>
                <a:lnTo>
                  <a:pt x="3273" y="450"/>
                </a:lnTo>
                <a:lnTo>
                  <a:pt x="3234" y="457"/>
                </a:lnTo>
                <a:lnTo>
                  <a:pt x="3228" y="457"/>
                </a:lnTo>
                <a:lnTo>
                  <a:pt x="3208" y="470"/>
                </a:lnTo>
                <a:lnTo>
                  <a:pt x="3183" y="476"/>
                </a:lnTo>
                <a:lnTo>
                  <a:pt x="3176" y="476"/>
                </a:lnTo>
                <a:lnTo>
                  <a:pt x="3131" y="489"/>
                </a:lnTo>
                <a:lnTo>
                  <a:pt x="3105" y="508"/>
                </a:lnTo>
                <a:lnTo>
                  <a:pt x="3144" y="495"/>
                </a:lnTo>
                <a:lnTo>
                  <a:pt x="3189" y="483"/>
                </a:lnTo>
                <a:lnTo>
                  <a:pt x="3234" y="476"/>
                </a:lnTo>
                <a:lnTo>
                  <a:pt x="3266" y="470"/>
                </a:lnTo>
                <a:lnTo>
                  <a:pt x="3285" y="470"/>
                </a:lnTo>
                <a:lnTo>
                  <a:pt x="3292" y="476"/>
                </a:lnTo>
                <a:lnTo>
                  <a:pt x="3311" y="476"/>
                </a:lnTo>
                <a:lnTo>
                  <a:pt x="3363" y="483"/>
                </a:lnTo>
                <a:lnTo>
                  <a:pt x="3395" y="489"/>
                </a:lnTo>
                <a:lnTo>
                  <a:pt x="3427" y="495"/>
                </a:lnTo>
                <a:lnTo>
                  <a:pt x="3440" y="502"/>
                </a:lnTo>
                <a:lnTo>
                  <a:pt x="3453" y="502"/>
                </a:lnTo>
                <a:lnTo>
                  <a:pt x="3440" y="502"/>
                </a:lnTo>
                <a:lnTo>
                  <a:pt x="3395" y="502"/>
                </a:lnTo>
                <a:lnTo>
                  <a:pt x="3356" y="508"/>
                </a:lnTo>
                <a:lnTo>
                  <a:pt x="3330" y="515"/>
                </a:lnTo>
                <a:lnTo>
                  <a:pt x="3318" y="521"/>
                </a:lnTo>
                <a:lnTo>
                  <a:pt x="3311" y="521"/>
                </a:lnTo>
                <a:lnTo>
                  <a:pt x="3337" y="521"/>
                </a:lnTo>
                <a:lnTo>
                  <a:pt x="3382" y="515"/>
                </a:lnTo>
                <a:lnTo>
                  <a:pt x="3427" y="515"/>
                </a:lnTo>
                <a:lnTo>
                  <a:pt x="3472" y="515"/>
                </a:lnTo>
                <a:lnTo>
                  <a:pt x="3485" y="521"/>
                </a:lnTo>
                <a:lnTo>
                  <a:pt x="3491" y="521"/>
                </a:lnTo>
                <a:lnTo>
                  <a:pt x="3517" y="528"/>
                </a:lnTo>
                <a:lnTo>
                  <a:pt x="3523" y="534"/>
                </a:lnTo>
                <a:lnTo>
                  <a:pt x="3510" y="521"/>
                </a:lnTo>
                <a:lnTo>
                  <a:pt x="3498" y="515"/>
                </a:lnTo>
                <a:lnTo>
                  <a:pt x="3530" y="515"/>
                </a:lnTo>
                <a:lnTo>
                  <a:pt x="3536" y="508"/>
                </a:lnTo>
                <a:lnTo>
                  <a:pt x="3594" y="508"/>
                </a:lnTo>
                <a:lnTo>
                  <a:pt x="3620" y="515"/>
                </a:lnTo>
                <a:lnTo>
                  <a:pt x="3658" y="515"/>
                </a:lnTo>
                <a:lnTo>
                  <a:pt x="3626" y="502"/>
                </a:lnTo>
                <a:lnTo>
                  <a:pt x="3633" y="495"/>
                </a:lnTo>
                <a:lnTo>
                  <a:pt x="3633" y="489"/>
                </a:lnTo>
                <a:lnTo>
                  <a:pt x="3626" y="489"/>
                </a:lnTo>
                <a:lnTo>
                  <a:pt x="3613" y="495"/>
                </a:lnTo>
                <a:lnTo>
                  <a:pt x="3607" y="495"/>
                </a:lnTo>
                <a:lnTo>
                  <a:pt x="3530" y="495"/>
                </a:lnTo>
                <a:lnTo>
                  <a:pt x="3498" y="495"/>
                </a:lnTo>
                <a:lnTo>
                  <a:pt x="3485" y="502"/>
                </a:lnTo>
                <a:lnTo>
                  <a:pt x="3478" y="502"/>
                </a:lnTo>
                <a:lnTo>
                  <a:pt x="3472" y="495"/>
                </a:lnTo>
                <a:lnTo>
                  <a:pt x="3465" y="489"/>
                </a:lnTo>
                <a:lnTo>
                  <a:pt x="3459" y="483"/>
                </a:lnTo>
                <a:lnTo>
                  <a:pt x="3453" y="476"/>
                </a:lnTo>
                <a:lnTo>
                  <a:pt x="3420" y="476"/>
                </a:lnTo>
                <a:lnTo>
                  <a:pt x="3401" y="476"/>
                </a:lnTo>
                <a:lnTo>
                  <a:pt x="3388" y="476"/>
                </a:lnTo>
                <a:lnTo>
                  <a:pt x="3388" y="470"/>
                </a:lnTo>
                <a:lnTo>
                  <a:pt x="3388" y="457"/>
                </a:lnTo>
                <a:lnTo>
                  <a:pt x="3388" y="450"/>
                </a:lnTo>
                <a:lnTo>
                  <a:pt x="3401" y="450"/>
                </a:lnTo>
                <a:lnTo>
                  <a:pt x="3408" y="457"/>
                </a:lnTo>
                <a:lnTo>
                  <a:pt x="3420" y="450"/>
                </a:lnTo>
                <a:lnTo>
                  <a:pt x="3427" y="444"/>
                </a:lnTo>
                <a:lnTo>
                  <a:pt x="3440" y="444"/>
                </a:lnTo>
                <a:lnTo>
                  <a:pt x="3491" y="444"/>
                </a:lnTo>
                <a:lnTo>
                  <a:pt x="3504" y="450"/>
                </a:lnTo>
                <a:lnTo>
                  <a:pt x="3530" y="450"/>
                </a:lnTo>
                <a:lnTo>
                  <a:pt x="3581" y="457"/>
                </a:lnTo>
                <a:lnTo>
                  <a:pt x="3613" y="470"/>
                </a:lnTo>
                <a:lnTo>
                  <a:pt x="3665" y="483"/>
                </a:lnTo>
                <a:lnTo>
                  <a:pt x="3690" y="495"/>
                </a:lnTo>
                <a:lnTo>
                  <a:pt x="3723" y="502"/>
                </a:lnTo>
                <a:lnTo>
                  <a:pt x="3742" y="502"/>
                </a:lnTo>
                <a:lnTo>
                  <a:pt x="3774" y="521"/>
                </a:lnTo>
                <a:lnTo>
                  <a:pt x="3793" y="521"/>
                </a:lnTo>
                <a:lnTo>
                  <a:pt x="3793" y="508"/>
                </a:lnTo>
                <a:lnTo>
                  <a:pt x="3838" y="528"/>
                </a:lnTo>
                <a:lnTo>
                  <a:pt x="3877" y="540"/>
                </a:lnTo>
                <a:lnTo>
                  <a:pt x="3896" y="547"/>
                </a:lnTo>
                <a:lnTo>
                  <a:pt x="3800" y="585"/>
                </a:lnTo>
                <a:lnTo>
                  <a:pt x="3761" y="605"/>
                </a:lnTo>
                <a:lnTo>
                  <a:pt x="3735" y="605"/>
                </a:lnTo>
                <a:lnTo>
                  <a:pt x="3716" y="611"/>
                </a:lnTo>
                <a:lnTo>
                  <a:pt x="3710" y="618"/>
                </a:lnTo>
                <a:lnTo>
                  <a:pt x="3748" y="618"/>
                </a:lnTo>
                <a:lnTo>
                  <a:pt x="3768" y="618"/>
                </a:lnTo>
                <a:lnTo>
                  <a:pt x="3780" y="605"/>
                </a:lnTo>
                <a:lnTo>
                  <a:pt x="3800" y="592"/>
                </a:lnTo>
                <a:lnTo>
                  <a:pt x="3832" y="579"/>
                </a:lnTo>
                <a:lnTo>
                  <a:pt x="3909" y="553"/>
                </a:lnTo>
                <a:lnTo>
                  <a:pt x="3948" y="566"/>
                </a:lnTo>
                <a:lnTo>
                  <a:pt x="3967" y="579"/>
                </a:lnTo>
                <a:lnTo>
                  <a:pt x="3948" y="585"/>
                </a:lnTo>
                <a:lnTo>
                  <a:pt x="3928" y="592"/>
                </a:lnTo>
                <a:lnTo>
                  <a:pt x="3909" y="598"/>
                </a:lnTo>
                <a:lnTo>
                  <a:pt x="3845" y="605"/>
                </a:lnTo>
                <a:lnTo>
                  <a:pt x="3813" y="618"/>
                </a:lnTo>
                <a:lnTo>
                  <a:pt x="3870" y="618"/>
                </a:lnTo>
                <a:lnTo>
                  <a:pt x="3928" y="598"/>
                </a:lnTo>
                <a:lnTo>
                  <a:pt x="3954" y="585"/>
                </a:lnTo>
                <a:lnTo>
                  <a:pt x="3980" y="579"/>
                </a:lnTo>
                <a:lnTo>
                  <a:pt x="3993" y="579"/>
                </a:lnTo>
                <a:lnTo>
                  <a:pt x="4005" y="579"/>
                </a:lnTo>
                <a:lnTo>
                  <a:pt x="4018" y="566"/>
                </a:lnTo>
                <a:lnTo>
                  <a:pt x="4025" y="579"/>
                </a:lnTo>
                <a:lnTo>
                  <a:pt x="4076" y="585"/>
                </a:lnTo>
                <a:lnTo>
                  <a:pt x="4102" y="592"/>
                </a:lnTo>
                <a:lnTo>
                  <a:pt x="4128" y="598"/>
                </a:lnTo>
                <a:lnTo>
                  <a:pt x="4134" y="592"/>
                </a:lnTo>
                <a:lnTo>
                  <a:pt x="4179" y="598"/>
                </a:lnTo>
                <a:lnTo>
                  <a:pt x="4211" y="605"/>
                </a:lnTo>
                <a:lnTo>
                  <a:pt x="4224" y="605"/>
                </a:lnTo>
                <a:lnTo>
                  <a:pt x="4243" y="611"/>
                </a:lnTo>
                <a:lnTo>
                  <a:pt x="4275" y="618"/>
                </a:lnTo>
                <a:lnTo>
                  <a:pt x="4391" y="618"/>
                </a:lnTo>
                <a:lnTo>
                  <a:pt x="4398" y="605"/>
                </a:lnTo>
                <a:lnTo>
                  <a:pt x="4404" y="618"/>
                </a:lnTo>
                <a:lnTo>
                  <a:pt x="4526" y="618"/>
                </a:lnTo>
                <a:lnTo>
                  <a:pt x="4526" y="611"/>
                </a:lnTo>
                <a:lnTo>
                  <a:pt x="4526" y="605"/>
                </a:lnTo>
                <a:lnTo>
                  <a:pt x="4513" y="611"/>
                </a:lnTo>
                <a:lnTo>
                  <a:pt x="4513" y="605"/>
                </a:lnTo>
                <a:lnTo>
                  <a:pt x="4513" y="598"/>
                </a:lnTo>
                <a:lnTo>
                  <a:pt x="4520" y="592"/>
                </a:lnTo>
                <a:lnTo>
                  <a:pt x="4539" y="592"/>
                </a:lnTo>
                <a:lnTo>
                  <a:pt x="4584" y="618"/>
                </a:lnTo>
                <a:lnTo>
                  <a:pt x="4603" y="618"/>
                </a:lnTo>
                <a:lnTo>
                  <a:pt x="4545" y="585"/>
                </a:lnTo>
                <a:lnTo>
                  <a:pt x="4571" y="566"/>
                </a:lnTo>
                <a:lnTo>
                  <a:pt x="4616" y="547"/>
                </a:lnTo>
                <a:lnTo>
                  <a:pt x="4623" y="540"/>
                </a:lnTo>
                <a:lnTo>
                  <a:pt x="4635" y="534"/>
                </a:lnTo>
                <a:lnTo>
                  <a:pt x="4648" y="534"/>
                </a:lnTo>
                <a:lnTo>
                  <a:pt x="4668" y="534"/>
                </a:lnTo>
                <a:lnTo>
                  <a:pt x="4693" y="521"/>
                </a:lnTo>
                <a:lnTo>
                  <a:pt x="4790" y="495"/>
                </a:lnTo>
                <a:lnTo>
                  <a:pt x="5433" y="495"/>
                </a:lnTo>
                <a:lnTo>
                  <a:pt x="3999" y="534"/>
                </a:lnTo>
                <a:lnTo>
                  <a:pt x="3980" y="540"/>
                </a:lnTo>
                <a:lnTo>
                  <a:pt x="3967" y="540"/>
                </a:lnTo>
                <a:lnTo>
                  <a:pt x="3941" y="534"/>
                </a:lnTo>
                <a:lnTo>
                  <a:pt x="3915" y="521"/>
                </a:lnTo>
                <a:lnTo>
                  <a:pt x="3838" y="508"/>
                </a:lnTo>
                <a:lnTo>
                  <a:pt x="3806" y="495"/>
                </a:lnTo>
                <a:lnTo>
                  <a:pt x="3793" y="495"/>
                </a:lnTo>
                <a:lnTo>
                  <a:pt x="3742" y="483"/>
                </a:lnTo>
                <a:lnTo>
                  <a:pt x="3710" y="476"/>
                </a:lnTo>
                <a:lnTo>
                  <a:pt x="3684" y="476"/>
                </a:lnTo>
                <a:lnTo>
                  <a:pt x="3658" y="470"/>
                </a:lnTo>
                <a:lnTo>
                  <a:pt x="3620" y="457"/>
                </a:lnTo>
                <a:lnTo>
                  <a:pt x="3594" y="450"/>
                </a:lnTo>
                <a:lnTo>
                  <a:pt x="3568" y="450"/>
                </a:lnTo>
                <a:lnTo>
                  <a:pt x="3562" y="444"/>
                </a:lnTo>
                <a:lnTo>
                  <a:pt x="3600" y="438"/>
                </a:lnTo>
                <a:lnTo>
                  <a:pt x="3678" y="438"/>
                </a:lnTo>
                <a:lnTo>
                  <a:pt x="3761" y="450"/>
                </a:lnTo>
                <a:lnTo>
                  <a:pt x="3787" y="457"/>
                </a:lnTo>
                <a:lnTo>
                  <a:pt x="3819" y="470"/>
                </a:lnTo>
                <a:lnTo>
                  <a:pt x="3832" y="476"/>
                </a:lnTo>
                <a:lnTo>
                  <a:pt x="3838" y="476"/>
                </a:lnTo>
                <a:lnTo>
                  <a:pt x="3870" y="489"/>
                </a:lnTo>
                <a:lnTo>
                  <a:pt x="3883" y="489"/>
                </a:lnTo>
                <a:lnTo>
                  <a:pt x="3903" y="495"/>
                </a:lnTo>
                <a:lnTo>
                  <a:pt x="4031" y="521"/>
                </a:lnTo>
                <a:lnTo>
                  <a:pt x="4018" y="528"/>
                </a:lnTo>
                <a:lnTo>
                  <a:pt x="3999" y="534"/>
                </a:lnTo>
                <a:lnTo>
                  <a:pt x="5433" y="495"/>
                </a:lnTo>
                <a:lnTo>
                  <a:pt x="4288" y="592"/>
                </a:lnTo>
                <a:lnTo>
                  <a:pt x="4243" y="598"/>
                </a:lnTo>
                <a:lnTo>
                  <a:pt x="4224" y="598"/>
                </a:lnTo>
                <a:lnTo>
                  <a:pt x="4205" y="592"/>
                </a:lnTo>
                <a:lnTo>
                  <a:pt x="4173" y="585"/>
                </a:lnTo>
                <a:lnTo>
                  <a:pt x="4115" y="579"/>
                </a:lnTo>
                <a:lnTo>
                  <a:pt x="4083" y="560"/>
                </a:lnTo>
                <a:lnTo>
                  <a:pt x="4070" y="560"/>
                </a:lnTo>
                <a:lnTo>
                  <a:pt x="4057" y="553"/>
                </a:lnTo>
                <a:lnTo>
                  <a:pt x="4070" y="553"/>
                </a:lnTo>
                <a:lnTo>
                  <a:pt x="4115" y="540"/>
                </a:lnTo>
                <a:lnTo>
                  <a:pt x="4147" y="547"/>
                </a:lnTo>
                <a:lnTo>
                  <a:pt x="4198" y="553"/>
                </a:lnTo>
                <a:lnTo>
                  <a:pt x="4211" y="560"/>
                </a:lnTo>
                <a:lnTo>
                  <a:pt x="4243" y="566"/>
                </a:lnTo>
                <a:lnTo>
                  <a:pt x="4288" y="592"/>
                </a:lnTo>
                <a:lnTo>
                  <a:pt x="4295" y="592"/>
                </a:lnTo>
                <a:lnTo>
                  <a:pt x="4288" y="592"/>
                </a:lnTo>
                <a:lnTo>
                  <a:pt x="5433" y="495"/>
                </a:lnTo>
                <a:lnTo>
                  <a:pt x="4443" y="412"/>
                </a:lnTo>
                <a:lnTo>
                  <a:pt x="4449" y="418"/>
                </a:lnTo>
                <a:lnTo>
                  <a:pt x="4462" y="418"/>
                </a:lnTo>
                <a:lnTo>
                  <a:pt x="4455" y="418"/>
                </a:lnTo>
                <a:lnTo>
                  <a:pt x="4449" y="412"/>
                </a:lnTo>
                <a:lnTo>
                  <a:pt x="4443" y="412"/>
                </a:lnTo>
                <a:lnTo>
                  <a:pt x="5433" y="495"/>
                </a:lnTo>
                <a:lnTo>
                  <a:pt x="3973" y="373"/>
                </a:lnTo>
                <a:lnTo>
                  <a:pt x="3967" y="373"/>
                </a:lnTo>
                <a:lnTo>
                  <a:pt x="3954" y="380"/>
                </a:lnTo>
                <a:lnTo>
                  <a:pt x="3967" y="380"/>
                </a:lnTo>
                <a:lnTo>
                  <a:pt x="3986" y="380"/>
                </a:lnTo>
                <a:lnTo>
                  <a:pt x="4038" y="393"/>
                </a:lnTo>
                <a:lnTo>
                  <a:pt x="4057" y="399"/>
                </a:lnTo>
                <a:lnTo>
                  <a:pt x="4076" y="399"/>
                </a:lnTo>
                <a:lnTo>
                  <a:pt x="4076" y="405"/>
                </a:lnTo>
                <a:lnTo>
                  <a:pt x="4083" y="405"/>
                </a:lnTo>
                <a:lnTo>
                  <a:pt x="4089" y="405"/>
                </a:lnTo>
                <a:lnTo>
                  <a:pt x="4095" y="405"/>
                </a:lnTo>
                <a:lnTo>
                  <a:pt x="4095" y="412"/>
                </a:lnTo>
                <a:lnTo>
                  <a:pt x="4102" y="412"/>
                </a:lnTo>
                <a:lnTo>
                  <a:pt x="4108" y="412"/>
                </a:lnTo>
                <a:lnTo>
                  <a:pt x="4115" y="418"/>
                </a:lnTo>
                <a:lnTo>
                  <a:pt x="4121" y="418"/>
                </a:lnTo>
                <a:lnTo>
                  <a:pt x="4121" y="405"/>
                </a:lnTo>
                <a:lnTo>
                  <a:pt x="4115" y="399"/>
                </a:lnTo>
                <a:lnTo>
                  <a:pt x="4115" y="405"/>
                </a:lnTo>
                <a:lnTo>
                  <a:pt x="4108" y="405"/>
                </a:lnTo>
                <a:lnTo>
                  <a:pt x="4102" y="399"/>
                </a:lnTo>
                <a:lnTo>
                  <a:pt x="4095" y="393"/>
                </a:lnTo>
                <a:lnTo>
                  <a:pt x="4057" y="386"/>
                </a:lnTo>
                <a:lnTo>
                  <a:pt x="4031" y="380"/>
                </a:lnTo>
                <a:lnTo>
                  <a:pt x="3999" y="373"/>
                </a:lnTo>
                <a:lnTo>
                  <a:pt x="3993" y="367"/>
                </a:lnTo>
                <a:lnTo>
                  <a:pt x="3986" y="367"/>
                </a:lnTo>
                <a:lnTo>
                  <a:pt x="3980" y="367"/>
                </a:lnTo>
                <a:lnTo>
                  <a:pt x="3980" y="373"/>
                </a:lnTo>
                <a:lnTo>
                  <a:pt x="3973" y="373"/>
                </a:lnTo>
                <a:lnTo>
                  <a:pt x="5433" y="495"/>
                </a:lnTo>
                <a:lnTo>
                  <a:pt x="2347" y="521"/>
                </a:lnTo>
                <a:lnTo>
                  <a:pt x="2340" y="521"/>
                </a:lnTo>
                <a:lnTo>
                  <a:pt x="2328" y="521"/>
                </a:lnTo>
                <a:lnTo>
                  <a:pt x="2334" y="528"/>
                </a:lnTo>
                <a:lnTo>
                  <a:pt x="2347" y="521"/>
                </a:lnTo>
                <a:lnTo>
                  <a:pt x="5433" y="495"/>
                </a:lnTo>
                <a:lnTo>
                  <a:pt x="2469" y="592"/>
                </a:lnTo>
                <a:lnTo>
                  <a:pt x="2475" y="585"/>
                </a:lnTo>
                <a:lnTo>
                  <a:pt x="2482" y="585"/>
                </a:lnTo>
                <a:lnTo>
                  <a:pt x="2475" y="579"/>
                </a:lnTo>
                <a:lnTo>
                  <a:pt x="2456" y="585"/>
                </a:lnTo>
                <a:lnTo>
                  <a:pt x="2443" y="592"/>
                </a:lnTo>
                <a:lnTo>
                  <a:pt x="2469" y="592"/>
                </a:lnTo>
                <a:lnTo>
                  <a:pt x="5433" y="495"/>
                </a:lnTo>
                <a:lnTo>
                  <a:pt x="2315" y="540"/>
                </a:lnTo>
                <a:lnTo>
                  <a:pt x="2302" y="540"/>
                </a:lnTo>
                <a:lnTo>
                  <a:pt x="2302" y="547"/>
                </a:lnTo>
                <a:lnTo>
                  <a:pt x="2315" y="547"/>
                </a:lnTo>
                <a:lnTo>
                  <a:pt x="2315" y="540"/>
                </a:lnTo>
                <a:lnTo>
                  <a:pt x="5433" y="495"/>
                </a:lnTo>
                <a:lnTo>
                  <a:pt x="2276" y="521"/>
                </a:lnTo>
                <a:lnTo>
                  <a:pt x="2257" y="521"/>
                </a:lnTo>
                <a:lnTo>
                  <a:pt x="2250" y="521"/>
                </a:lnTo>
                <a:lnTo>
                  <a:pt x="2257" y="521"/>
                </a:lnTo>
                <a:lnTo>
                  <a:pt x="2270" y="521"/>
                </a:lnTo>
                <a:lnTo>
                  <a:pt x="2276" y="521"/>
                </a:lnTo>
                <a:lnTo>
                  <a:pt x="5433" y="495"/>
                </a:lnTo>
                <a:lnTo>
                  <a:pt x="2610" y="566"/>
                </a:lnTo>
                <a:lnTo>
                  <a:pt x="2610" y="560"/>
                </a:lnTo>
                <a:lnTo>
                  <a:pt x="2604" y="553"/>
                </a:lnTo>
                <a:lnTo>
                  <a:pt x="2598" y="553"/>
                </a:lnTo>
                <a:lnTo>
                  <a:pt x="2598" y="560"/>
                </a:lnTo>
                <a:lnTo>
                  <a:pt x="2598" y="566"/>
                </a:lnTo>
                <a:lnTo>
                  <a:pt x="2610" y="566"/>
                </a:lnTo>
                <a:lnTo>
                  <a:pt x="5433" y="495"/>
                </a:lnTo>
                <a:lnTo>
                  <a:pt x="2893" y="515"/>
                </a:lnTo>
                <a:lnTo>
                  <a:pt x="2906" y="502"/>
                </a:lnTo>
                <a:lnTo>
                  <a:pt x="2900" y="502"/>
                </a:lnTo>
                <a:lnTo>
                  <a:pt x="2880" y="508"/>
                </a:lnTo>
                <a:lnTo>
                  <a:pt x="2880" y="515"/>
                </a:lnTo>
                <a:lnTo>
                  <a:pt x="2880" y="508"/>
                </a:lnTo>
                <a:lnTo>
                  <a:pt x="2900" y="495"/>
                </a:lnTo>
                <a:lnTo>
                  <a:pt x="2906" y="489"/>
                </a:lnTo>
                <a:lnTo>
                  <a:pt x="2913" y="489"/>
                </a:lnTo>
                <a:lnTo>
                  <a:pt x="2900" y="489"/>
                </a:lnTo>
                <a:lnTo>
                  <a:pt x="2887" y="495"/>
                </a:lnTo>
                <a:lnTo>
                  <a:pt x="2880" y="502"/>
                </a:lnTo>
                <a:lnTo>
                  <a:pt x="2874" y="502"/>
                </a:lnTo>
                <a:lnTo>
                  <a:pt x="2855" y="495"/>
                </a:lnTo>
                <a:lnTo>
                  <a:pt x="2855" y="502"/>
                </a:lnTo>
                <a:lnTo>
                  <a:pt x="2855" y="508"/>
                </a:lnTo>
                <a:lnTo>
                  <a:pt x="2842" y="508"/>
                </a:lnTo>
                <a:lnTo>
                  <a:pt x="2835" y="515"/>
                </a:lnTo>
                <a:lnTo>
                  <a:pt x="2835" y="521"/>
                </a:lnTo>
                <a:lnTo>
                  <a:pt x="2842" y="521"/>
                </a:lnTo>
                <a:lnTo>
                  <a:pt x="2848" y="521"/>
                </a:lnTo>
                <a:lnTo>
                  <a:pt x="2874" y="515"/>
                </a:lnTo>
                <a:lnTo>
                  <a:pt x="2880" y="515"/>
                </a:lnTo>
                <a:lnTo>
                  <a:pt x="2874" y="521"/>
                </a:lnTo>
                <a:lnTo>
                  <a:pt x="2868" y="521"/>
                </a:lnTo>
                <a:lnTo>
                  <a:pt x="2861" y="521"/>
                </a:lnTo>
                <a:lnTo>
                  <a:pt x="2868" y="521"/>
                </a:lnTo>
                <a:lnTo>
                  <a:pt x="2874" y="521"/>
                </a:lnTo>
                <a:lnTo>
                  <a:pt x="2880" y="521"/>
                </a:lnTo>
                <a:lnTo>
                  <a:pt x="2880" y="515"/>
                </a:lnTo>
                <a:lnTo>
                  <a:pt x="2880" y="515"/>
                </a:lnTo>
                <a:lnTo>
                  <a:pt x="2887" y="521"/>
                </a:lnTo>
                <a:lnTo>
                  <a:pt x="2893" y="521"/>
                </a:lnTo>
                <a:lnTo>
                  <a:pt x="2913" y="521"/>
                </a:lnTo>
                <a:lnTo>
                  <a:pt x="2919" y="521"/>
                </a:lnTo>
                <a:lnTo>
                  <a:pt x="2913" y="521"/>
                </a:lnTo>
                <a:lnTo>
                  <a:pt x="2900" y="521"/>
                </a:lnTo>
                <a:lnTo>
                  <a:pt x="2893" y="515"/>
                </a:lnTo>
                <a:lnTo>
                  <a:pt x="5433" y="495"/>
                </a:lnTo>
                <a:lnTo>
                  <a:pt x="2810" y="489"/>
                </a:lnTo>
                <a:lnTo>
                  <a:pt x="2810" y="483"/>
                </a:lnTo>
                <a:lnTo>
                  <a:pt x="2803" y="483"/>
                </a:lnTo>
                <a:lnTo>
                  <a:pt x="2797" y="483"/>
                </a:lnTo>
                <a:lnTo>
                  <a:pt x="2803" y="489"/>
                </a:lnTo>
                <a:lnTo>
                  <a:pt x="2810" y="489"/>
                </a:lnTo>
                <a:lnTo>
                  <a:pt x="5433" y="495"/>
                </a:lnTo>
                <a:lnTo>
                  <a:pt x="2636" y="553"/>
                </a:lnTo>
                <a:lnTo>
                  <a:pt x="2636" y="547"/>
                </a:lnTo>
                <a:lnTo>
                  <a:pt x="2636" y="560"/>
                </a:lnTo>
                <a:lnTo>
                  <a:pt x="2636" y="553"/>
                </a:lnTo>
                <a:lnTo>
                  <a:pt x="5433" y="495"/>
                </a:lnTo>
                <a:lnTo>
                  <a:pt x="2231" y="521"/>
                </a:lnTo>
                <a:lnTo>
                  <a:pt x="2199" y="521"/>
                </a:lnTo>
                <a:lnTo>
                  <a:pt x="2186" y="528"/>
                </a:lnTo>
                <a:lnTo>
                  <a:pt x="2199" y="528"/>
                </a:lnTo>
                <a:lnTo>
                  <a:pt x="2218" y="534"/>
                </a:lnTo>
                <a:lnTo>
                  <a:pt x="2231" y="521"/>
                </a:lnTo>
                <a:lnTo>
                  <a:pt x="5433" y="495"/>
                </a:lnTo>
                <a:lnTo>
                  <a:pt x="2745" y="528"/>
                </a:lnTo>
                <a:lnTo>
                  <a:pt x="2745" y="534"/>
                </a:lnTo>
                <a:lnTo>
                  <a:pt x="2758" y="528"/>
                </a:lnTo>
                <a:lnTo>
                  <a:pt x="2752" y="528"/>
                </a:lnTo>
                <a:lnTo>
                  <a:pt x="2745" y="528"/>
                </a:lnTo>
                <a:lnTo>
                  <a:pt x="5433" y="495"/>
                </a:lnTo>
                <a:lnTo>
                  <a:pt x="2668" y="547"/>
                </a:lnTo>
                <a:lnTo>
                  <a:pt x="2662" y="547"/>
                </a:lnTo>
                <a:lnTo>
                  <a:pt x="2655" y="547"/>
                </a:lnTo>
                <a:lnTo>
                  <a:pt x="2662" y="553"/>
                </a:lnTo>
                <a:lnTo>
                  <a:pt x="2668" y="553"/>
                </a:lnTo>
                <a:lnTo>
                  <a:pt x="2668" y="547"/>
                </a:lnTo>
                <a:lnTo>
                  <a:pt x="5433" y="495"/>
                </a:lnTo>
                <a:lnTo>
                  <a:pt x="2803" y="521"/>
                </a:lnTo>
                <a:lnTo>
                  <a:pt x="2790" y="521"/>
                </a:lnTo>
                <a:lnTo>
                  <a:pt x="2784" y="521"/>
                </a:lnTo>
                <a:lnTo>
                  <a:pt x="2778" y="528"/>
                </a:lnTo>
                <a:lnTo>
                  <a:pt x="2784" y="528"/>
                </a:lnTo>
                <a:lnTo>
                  <a:pt x="2790" y="534"/>
                </a:lnTo>
                <a:lnTo>
                  <a:pt x="2803" y="534"/>
                </a:lnTo>
                <a:lnTo>
                  <a:pt x="2810" y="528"/>
                </a:lnTo>
                <a:lnTo>
                  <a:pt x="2816" y="521"/>
                </a:lnTo>
                <a:lnTo>
                  <a:pt x="2810" y="521"/>
                </a:lnTo>
                <a:lnTo>
                  <a:pt x="2803" y="521"/>
                </a:lnTo>
                <a:lnTo>
                  <a:pt x="5433" y="495"/>
                </a:lnTo>
                <a:lnTo>
                  <a:pt x="1460" y="605"/>
                </a:lnTo>
                <a:lnTo>
                  <a:pt x="1453" y="611"/>
                </a:lnTo>
                <a:lnTo>
                  <a:pt x="1453" y="618"/>
                </a:lnTo>
                <a:lnTo>
                  <a:pt x="1460" y="618"/>
                </a:lnTo>
                <a:lnTo>
                  <a:pt x="1466" y="618"/>
                </a:lnTo>
                <a:lnTo>
                  <a:pt x="1479" y="618"/>
                </a:lnTo>
                <a:lnTo>
                  <a:pt x="1460" y="605"/>
                </a:lnTo>
                <a:lnTo>
                  <a:pt x="5433" y="495"/>
                </a:lnTo>
                <a:lnTo>
                  <a:pt x="161" y="585"/>
                </a:lnTo>
                <a:lnTo>
                  <a:pt x="161" y="592"/>
                </a:lnTo>
                <a:lnTo>
                  <a:pt x="168" y="592"/>
                </a:lnTo>
                <a:lnTo>
                  <a:pt x="168" y="585"/>
                </a:lnTo>
                <a:lnTo>
                  <a:pt x="161" y="585"/>
                </a:lnTo>
                <a:lnTo>
                  <a:pt x="5433" y="495"/>
                </a:lnTo>
                <a:lnTo>
                  <a:pt x="4899" y="450"/>
                </a:lnTo>
                <a:lnTo>
                  <a:pt x="4880" y="476"/>
                </a:lnTo>
                <a:lnTo>
                  <a:pt x="4905" y="476"/>
                </a:lnTo>
                <a:lnTo>
                  <a:pt x="4905" y="470"/>
                </a:lnTo>
                <a:lnTo>
                  <a:pt x="4912" y="450"/>
                </a:lnTo>
                <a:lnTo>
                  <a:pt x="4905" y="450"/>
                </a:lnTo>
                <a:lnTo>
                  <a:pt x="4899" y="450"/>
                </a:lnTo>
                <a:lnTo>
                  <a:pt x="5433" y="495"/>
                </a:lnTo>
                <a:lnTo>
                  <a:pt x="20" y="598"/>
                </a:lnTo>
                <a:lnTo>
                  <a:pt x="65" y="618"/>
                </a:lnTo>
                <a:lnTo>
                  <a:pt x="84" y="618"/>
                </a:lnTo>
                <a:lnTo>
                  <a:pt x="13" y="585"/>
                </a:lnTo>
                <a:lnTo>
                  <a:pt x="20" y="598"/>
                </a:lnTo>
                <a:lnTo>
                  <a:pt x="5433" y="495"/>
                </a:lnTo>
                <a:lnTo>
                  <a:pt x="225" y="585"/>
                </a:lnTo>
                <a:lnTo>
                  <a:pt x="180" y="553"/>
                </a:lnTo>
                <a:lnTo>
                  <a:pt x="161" y="547"/>
                </a:lnTo>
                <a:lnTo>
                  <a:pt x="161" y="553"/>
                </a:lnTo>
                <a:lnTo>
                  <a:pt x="180" y="566"/>
                </a:lnTo>
                <a:lnTo>
                  <a:pt x="206" y="585"/>
                </a:lnTo>
                <a:lnTo>
                  <a:pt x="258" y="618"/>
                </a:lnTo>
                <a:lnTo>
                  <a:pt x="270" y="618"/>
                </a:lnTo>
                <a:lnTo>
                  <a:pt x="245" y="605"/>
                </a:lnTo>
                <a:lnTo>
                  <a:pt x="225" y="585"/>
                </a:lnTo>
                <a:lnTo>
                  <a:pt x="5433" y="495"/>
                </a:lnTo>
                <a:lnTo>
                  <a:pt x="2051" y="483"/>
                </a:lnTo>
                <a:lnTo>
                  <a:pt x="2045" y="483"/>
                </a:lnTo>
                <a:lnTo>
                  <a:pt x="2032" y="489"/>
                </a:lnTo>
                <a:lnTo>
                  <a:pt x="1987" y="483"/>
                </a:lnTo>
                <a:lnTo>
                  <a:pt x="1980" y="489"/>
                </a:lnTo>
                <a:lnTo>
                  <a:pt x="1980" y="495"/>
                </a:lnTo>
                <a:lnTo>
                  <a:pt x="1993" y="495"/>
                </a:lnTo>
                <a:lnTo>
                  <a:pt x="2032" y="495"/>
                </a:lnTo>
                <a:lnTo>
                  <a:pt x="2045" y="489"/>
                </a:lnTo>
                <a:lnTo>
                  <a:pt x="2051" y="483"/>
                </a:lnTo>
                <a:lnTo>
                  <a:pt x="5433" y="495"/>
                </a:lnTo>
                <a:lnTo>
                  <a:pt x="2025" y="592"/>
                </a:lnTo>
                <a:lnTo>
                  <a:pt x="2019" y="592"/>
                </a:lnTo>
                <a:lnTo>
                  <a:pt x="2006" y="592"/>
                </a:lnTo>
                <a:lnTo>
                  <a:pt x="2006" y="598"/>
                </a:lnTo>
                <a:lnTo>
                  <a:pt x="2025" y="592"/>
                </a:lnTo>
                <a:lnTo>
                  <a:pt x="2032" y="592"/>
                </a:lnTo>
                <a:lnTo>
                  <a:pt x="2025" y="592"/>
                </a:lnTo>
                <a:lnTo>
                  <a:pt x="5433" y="495"/>
                </a:lnTo>
                <a:lnTo>
                  <a:pt x="2655" y="579"/>
                </a:lnTo>
                <a:lnTo>
                  <a:pt x="2610" y="585"/>
                </a:lnTo>
                <a:lnTo>
                  <a:pt x="2578" y="598"/>
                </a:lnTo>
                <a:lnTo>
                  <a:pt x="2540" y="598"/>
                </a:lnTo>
                <a:lnTo>
                  <a:pt x="2469" y="605"/>
                </a:lnTo>
                <a:lnTo>
                  <a:pt x="2430" y="611"/>
                </a:lnTo>
                <a:lnTo>
                  <a:pt x="2418" y="611"/>
                </a:lnTo>
                <a:lnTo>
                  <a:pt x="2398" y="611"/>
                </a:lnTo>
                <a:lnTo>
                  <a:pt x="2379" y="605"/>
                </a:lnTo>
                <a:lnTo>
                  <a:pt x="2360" y="605"/>
                </a:lnTo>
                <a:lnTo>
                  <a:pt x="2302" y="605"/>
                </a:lnTo>
                <a:lnTo>
                  <a:pt x="2257" y="592"/>
                </a:lnTo>
                <a:lnTo>
                  <a:pt x="2199" y="579"/>
                </a:lnTo>
                <a:lnTo>
                  <a:pt x="2167" y="566"/>
                </a:lnTo>
                <a:lnTo>
                  <a:pt x="2148" y="560"/>
                </a:lnTo>
                <a:lnTo>
                  <a:pt x="2109" y="553"/>
                </a:lnTo>
                <a:lnTo>
                  <a:pt x="2064" y="547"/>
                </a:lnTo>
                <a:lnTo>
                  <a:pt x="2045" y="540"/>
                </a:lnTo>
                <a:lnTo>
                  <a:pt x="2070" y="553"/>
                </a:lnTo>
                <a:lnTo>
                  <a:pt x="2109" y="560"/>
                </a:lnTo>
                <a:lnTo>
                  <a:pt x="2148" y="579"/>
                </a:lnTo>
                <a:lnTo>
                  <a:pt x="2225" y="598"/>
                </a:lnTo>
                <a:lnTo>
                  <a:pt x="2295" y="618"/>
                </a:lnTo>
                <a:lnTo>
                  <a:pt x="2578" y="618"/>
                </a:lnTo>
                <a:lnTo>
                  <a:pt x="2610" y="598"/>
                </a:lnTo>
                <a:lnTo>
                  <a:pt x="2643" y="585"/>
                </a:lnTo>
                <a:lnTo>
                  <a:pt x="2655" y="585"/>
                </a:lnTo>
                <a:lnTo>
                  <a:pt x="2688" y="598"/>
                </a:lnTo>
                <a:lnTo>
                  <a:pt x="2668" y="579"/>
                </a:lnTo>
                <a:lnTo>
                  <a:pt x="2707" y="566"/>
                </a:lnTo>
                <a:lnTo>
                  <a:pt x="2655" y="579"/>
                </a:lnTo>
                <a:lnTo>
                  <a:pt x="5433" y="495"/>
                </a:lnTo>
                <a:lnTo>
                  <a:pt x="2154" y="528"/>
                </a:lnTo>
                <a:lnTo>
                  <a:pt x="2148" y="528"/>
                </a:lnTo>
                <a:lnTo>
                  <a:pt x="2141" y="528"/>
                </a:lnTo>
                <a:lnTo>
                  <a:pt x="2135" y="528"/>
                </a:lnTo>
                <a:lnTo>
                  <a:pt x="2141" y="534"/>
                </a:lnTo>
                <a:lnTo>
                  <a:pt x="2154" y="528"/>
                </a:lnTo>
                <a:lnTo>
                  <a:pt x="5433" y="495"/>
                </a:lnTo>
                <a:lnTo>
                  <a:pt x="193" y="605"/>
                </a:lnTo>
                <a:lnTo>
                  <a:pt x="187" y="598"/>
                </a:lnTo>
                <a:lnTo>
                  <a:pt x="180" y="598"/>
                </a:lnTo>
                <a:lnTo>
                  <a:pt x="187" y="605"/>
                </a:lnTo>
                <a:lnTo>
                  <a:pt x="200" y="618"/>
                </a:lnTo>
                <a:lnTo>
                  <a:pt x="213" y="618"/>
                </a:lnTo>
                <a:lnTo>
                  <a:pt x="193" y="605"/>
                </a:lnTo>
                <a:lnTo>
                  <a:pt x="5433" y="495"/>
                </a:lnTo>
                <a:lnTo>
                  <a:pt x="4719" y="470"/>
                </a:lnTo>
                <a:lnTo>
                  <a:pt x="4738" y="470"/>
                </a:lnTo>
                <a:lnTo>
                  <a:pt x="4745" y="476"/>
                </a:lnTo>
                <a:lnTo>
                  <a:pt x="4751" y="470"/>
                </a:lnTo>
                <a:lnTo>
                  <a:pt x="4758" y="470"/>
                </a:lnTo>
                <a:lnTo>
                  <a:pt x="4764" y="476"/>
                </a:lnTo>
                <a:lnTo>
                  <a:pt x="4777" y="476"/>
                </a:lnTo>
                <a:lnTo>
                  <a:pt x="4796" y="470"/>
                </a:lnTo>
                <a:lnTo>
                  <a:pt x="4790" y="470"/>
                </a:lnTo>
                <a:lnTo>
                  <a:pt x="4777" y="457"/>
                </a:lnTo>
                <a:lnTo>
                  <a:pt x="4764" y="457"/>
                </a:lnTo>
                <a:lnTo>
                  <a:pt x="4738" y="457"/>
                </a:lnTo>
                <a:lnTo>
                  <a:pt x="4725" y="457"/>
                </a:lnTo>
                <a:lnTo>
                  <a:pt x="4706" y="457"/>
                </a:lnTo>
                <a:lnTo>
                  <a:pt x="4693" y="457"/>
                </a:lnTo>
                <a:lnTo>
                  <a:pt x="4700" y="470"/>
                </a:lnTo>
                <a:lnTo>
                  <a:pt x="4719" y="470"/>
                </a:lnTo>
                <a:lnTo>
                  <a:pt x="5433" y="495"/>
                </a:lnTo>
                <a:lnTo>
                  <a:pt x="4899" y="251"/>
                </a:lnTo>
                <a:lnTo>
                  <a:pt x="4899" y="245"/>
                </a:lnTo>
                <a:lnTo>
                  <a:pt x="4893" y="245"/>
                </a:lnTo>
                <a:lnTo>
                  <a:pt x="4867" y="245"/>
                </a:lnTo>
                <a:lnTo>
                  <a:pt x="4815" y="238"/>
                </a:lnTo>
                <a:lnTo>
                  <a:pt x="4770" y="245"/>
                </a:lnTo>
                <a:lnTo>
                  <a:pt x="4758" y="245"/>
                </a:lnTo>
                <a:lnTo>
                  <a:pt x="4751" y="245"/>
                </a:lnTo>
                <a:lnTo>
                  <a:pt x="4738" y="251"/>
                </a:lnTo>
                <a:lnTo>
                  <a:pt x="4725" y="264"/>
                </a:lnTo>
                <a:lnTo>
                  <a:pt x="4732" y="270"/>
                </a:lnTo>
                <a:lnTo>
                  <a:pt x="4751" y="270"/>
                </a:lnTo>
                <a:lnTo>
                  <a:pt x="4758" y="264"/>
                </a:lnTo>
                <a:lnTo>
                  <a:pt x="4770" y="264"/>
                </a:lnTo>
                <a:lnTo>
                  <a:pt x="4809" y="264"/>
                </a:lnTo>
                <a:lnTo>
                  <a:pt x="4860" y="264"/>
                </a:lnTo>
                <a:lnTo>
                  <a:pt x="4880" y="264"/>
                </a:lnTo>
                <a:lnTo>
                  <a:pt x="4899" y="251"/>
                </a:lnTo>
                <a:lnTo>
                  <a:pt x="5433" y="495"/>
                </a:lnTo>
                <a:lnTo>
                  <a:pt x="4719" y="380"/>
                </a:lnTo>
                <a:lnTo>
                  <a:pt x="4706" y="373"/>
                </a:lnTo>
                <a:lnTo>
                  <a:pt x="4700" y="373"/>
                </a:lnTo>
                <a:lnTo>
                  <a:pt x="4700" y="380"/>
                </a:lnTo>
                <a:lnTo>
                  <a:pt x="4700" y="386"/>
                </a:lnTo>
                <a:lnTo>
                  <a:pt x="4706" y="393"/>
                </a:lnTo>
                <a:lnTo>
                  <a:pt x="4738" y="393"/>
                </a:lnTo>
                <a:lnTo>
                  <a:pt x="4725" y="380"/>
                </a:lnTo>
                <a:lnTo>
                  <a:pt x="4719" y="380"/>
                </a:lnTo>
                <a:lnTo>
                  <a:pt x="5433" y="495"/>
                </a:lnTo>
                <a:lnTo>
                  <a:pt x="5220" y="450"/>
                </a:lnTo>
                <a:lnTo>
                  <a:pt x="5246" y="438"/>
                </a:lnTo>
                <a:lnTo>
                  <a:pt x="5272" y="431"/>
                </a:lnTo>
                <a:lnTo>
                  <a:pt x="5278" y="425"/>
                </a:lnTo>
                <a:lnTo>
                  <a:pt x="5278" y="418"/>
                </a:lnTo>
                <a:lnTo>
                  <a:pt x="5272" y="418"/>
                </a:lnTo>
                <a:lnTo>
                  <a:pt x="5259" y="425"/>
                </a:lnTo>
                <a:lnTo>
                  <a:pt x="5227" y="438"/>
                </a:lnTo>
                <a:lnTo>
                  <a:pt x="5214" y="444"/>
                </a:lnTo>
                <a:lnTo>
                  <a:pt x="5214" y="450"/>
                </a:lnTo>
                <a:lnTo>
                  <a:pt x="5188" y="457"/>
                </a:lnTo>
                <a:lnTo>
                  <a:pt x="5175" y="457"/>
                </a:lnTo>
                <a:lnTo>
                  <a:pt x="5175" y="450"/>
                </a:lnTo>
                <a:lnTo>
                  <a:pt x="5169" y="450"/>
                </a:lnTo>
                <a:lnTo>
                  <a:pt x="5163" y="450"/>
                </a:lnTo>
                <a:lnTo>
                  <a:pt x="5156" y="470"/>
                </a:lnTo>
                <a:lnTo>
                  <a:pt x="5137" y="483"/>
                </a:lnTo>
                <a:lnTo>
                  <a:pt x="5118" y="495"/>
                </a:lnTo>
                <a:lnTo>
                  <a:pt x="5111" y="495"/>
                </a:lnTo>
                <a:lnTo>
                  <a:pt x="5098" y="495"/>
                </a:lnTo>
                <a:lnTo>
                  <a:pt x="5085" y="502"/>
                </a:lnTo>
                <a:lnTo>
                  <a:pt x="5085" y="508"/>
                </a:lnTo>
                <a:lnTo>
                  <a:pt x="5073" y="521"/>
                </a:lnTo>
                <a:lnTo>
                  <a:pt x="5066" y="521"/>
                </a:lnTo>
                <a:lnTo>
                  <a:pt x="5066" y="521"/>
                </a:lnTo>
                <a:lnTo>
                  <a:pt x="5060" y="521"/>
                </a:lnTo>
                <a:lnTo>
                  <a:pt x="5060" y="515"/>
                </a:lnTo>
                <a:lnTo>
                  <a:pt x="5047" y="521"/>
                </a:lnTo>
                <a:lnTo>
                  <a:pt x="5034" y="521"/>
                </a:lnTo>
                <a:lnTo>
                  <a:pt x="5028" y="521"/>
                </a:lnTo>
                <a:lnTo>
                  <a:pt x="5028" y="528"/>
                </a:lnTo>
                <a:lnTo>
                  <a:pt x="5034" y="528"/>
                </a:lnTo>
                <a:lnTo>
                  <a:pt x="5040" y="528"/>
                </a:lnTo>
                <a:lnTo>
                  <a:pt x="5047" y="534"/>
                </a:lnTo>
                <a:lnTo>
                  <a:pt x="5034" y="540"/>
                </a:lnTo>
                <a:lnTo>
                  <a:pt x="5028" y="547"/>
                </a:lnTo>
                <a:lnTo>
                  <a:pt x="5008" y="553"/>
                </a:lnTo>
                <a:lnTo>
                  <a:pt x="5002" y="553"/>
                </a:lnTo>
                <a:lnTo>
                  <a:pt x="4995" y="553"/>
                </a:lnTo>
                <a:lnTo>
                  <a:pt x="4995" y="547"/>
                </a:lnTo>
                <a:lnTo>
                  <a:pt x="5008" y="534"/>
                </a:lnTo>
                <a:lnTo>
                  <a:pt x="4995" y="534"/>
                </a:lnTo>
                <a:lnTo>
                  <a:pt x="4976" y="540"/>
                </a:lnTo>
                <a:lnTo>
                  <a:pt x="4963" y="540"/>
                </a:lnTo>
                <a:lnTo>
                  <a:pt x="4950" y="540"/>
                </a:lnTo>
                <a:lnTo>
                  <a:pt x="4950" y="553"/>
                </a:lnTo>
                <a:lnTo>
                  <a:pt x="4938" y="547"/>
                </a:lnTo>
                <a:lnTo>
                  <a:pt x="4925" y="547"/>
                </a:lnTo>
                <a:lnTo>
                  <a:pt x="4905" y="547"/>
                </a:lnTo>
                <a:lnTo>
                  <a:pt x="4899" y="547"/>
                </a:lnTo>
                <a:lnTo>
                  <a:pt x="4899" y="553"/>
                </a:lnTo>
                <a:lnTo>
                  <a:pt x="4918" y="560"/>
                </a:lnTo>
                <a:lnTo>
                  <a:pt x="4938" y="566"/>
                </a:lnTo>
                <a:lnTo>
                  <a:pt x="4931" y="566"/>
                </a:lnTo>
                <a:lnTo>
                  <a:pt x="4905" y="585"/>
                </a:lnTo>
                <a:lnTo>
                  <a:pt x="4873" y="598"/>
                </a:lnTo>
                <a:lnTo>
                  <a:pt x="4867" y="605"/>
                </a:lnTo>
                <a:lnTo>
                  <a:pt x="4880" y="605"/>
                </a:lnTo>
                <a:lnTo>
                  <a:pt x="4912" y="592"/>
                </a:lnTo>
                <a:lnTo>
                  <a:pt x="4944" y="579"/>
                </a:lnTo>
                <a:lnTo>
                  <a:pt x="4957" y="579"/>
                </a:lnTo>
                <a:lnTo>
                  <a:pt x="4970" y="566"/>
                </a:lnTo>
                <a:lnTo>
                  <a:pt x="4976" y="566"/>
                </a:lnTo>
                <a:lnTo>
                  <a:pt x="4976" y="579"/>
                </a:lnTo>
                <a:lnTo>
                  <a:pt x="4950" y="598"/>
                </a:lnTo>
                <a:lnTo>
                  <a:pt x="4931" y="611"/>
                </a:lnTo>
                <a:lnTo>
                  <a:pt x="4963" y="598"/>
                </a:lnTo>
                <a:lnTo>
                  <a:pt x="4995" y="585"/>
                </a:lnTo>
                <a:lnTo>
                  <a:pt x="5015" y="566"/>
                </a:lnTo>
                <a:lnTo>
                  <a:pt x="5021" y="566"/>
                </a:lnTo>
                <a:lnTo>
                  <a:pt x="5034" y="560"/>
                </a:lnTo>
                <a:lnTo>
                  <a:pt x="5047" y="547"/>
                </a:lnTo>
                <a:lnTo>
                  <a:pt x="5118" y="515"/>
                </a:lnTo>
                <a:lnTo>
                  <a:pt x="5175" y="476"/>
                </a:lnTo>
                <a:lnTo>
                  <a:pt x="5208" y="470"/>
                </a:lnTo>
                <a:lnTo>
                  <a:pt x="5220" y="450"/>
                </a:lnTo>
                <a:lnTo>
                  <a:pt x="5433" y="495"/>
                </a:lnTo>
                <a:lnTo>
                  <a:pt x="4500" y="425"/>
                </a:lnTo>
                <a:lnTo>
                  <a:pt x="4500" y="431"/>
                </a:lnTo>
                <a:lnTo>
                  <a:pt x="4507" y="431"/>
                </a:lnTo>
                <a:lnTo>
                  <a:pt x="4513" y="425"/>
                </a:lnTo>
                <a:lnTo>
                  <a:pt x="4507" y="418"/>
                </a:lnTo>
                <a:lnTo>
                  <a:pt x="4500" y="425"/>
                </a:lnTo>
                <a:lnTo>
                  <a:pt x="5433" y="495"/>
                </a:lnTo>
                <a:lnTo>
                  <a:pt x="5047" y="457"/>
                </a:lnTo>
                <a:lnTo>
                  <a:pt x="5034" y="450"/>
                </a:lnTo>
                <a:lnTo>
                  <a:pt x="5008" y="457"/>
                </a:lnTo>
                <a:lnTo>
                  <a:pt x="5034" y="470"/>
                </a:lnTo>
                <a:lnTo>
                  <a:pt x="5060" y="470"/>
                </a:lnTo>
                <a:lnTo>
                  <a:pt x="5079" y="470"/>
                </a:lnTo>
                <a:lnTo>
                  <a:pt x="5085" y="470"/>
                </a:lnTo>
                <a:lnTo>
                  <a:pt x="5079" y="470"/>
                </a:lnTo>
                <a:lnTo>
                  <a:pt x="5066" y="457"/>
                </a:lnTo>
                <a:lnTo>
                  <a:pt x="5047" y="457"/>
                </a:lnTo>
                <a:lnTo>
                  <a:pt x="5433" y="495"/>
                </a:lnTo>
                <a:lnTo>
                  <a:pt x="4848" y="470"/>
                </a:lnTo>
                <a:lnTo>
                  <a:pt x="4841" y="476"/>
                </a:lnTo>
                <a:lnTo>
                  <a:pt x="4867" y="476"/>
                </a:lnTo>
                <a:lnTo>
                  <a:pt x="4860" y="470"/>
                </a:lnTo>
                <a:lnTo>
                  <a:pt x="4848" y="470"/>
                </a:lnTo>
                <a:lnTo>
                  <a:pt x="5433" y="495"/>
                </a:lnTo>
                <a:lnTo>
                  <a:pt x="3581" y="592"/>
                </a:lnTo>
                <a:lnTo>
                  <a:pt x="3517" y="579"/>
                </a:lnTo>
                <a:lnTo>
                  <a:pt x="3459" y="566"/>
                </a:lnTo>
                <a:lnTo>
                  <a:pt x="3420" y="560"/>
                </a:lnTo>
                <a:lnTo>
                  <a:pt x="3375" y="553"/>
                </a:lnTo>
                <a:lnTo>
                  <a:pt x="3305" y="547"/>
                </a:lnTo>
                <a:lnTo>
                  <a:pt x="3260" y="540"/>
                </a:lnTo>
                <a:lnTo>
                  <a:pt x="3234" y="534"/>
                </a:lnTo>
                <a:lnTo>
                  <a:pt x="3221" y="534"/>
                </a:lnTo>
                <a:lnTo>
                  <a:pt x="3202" y="534"/>
                </a:lnTo>
                <a:lnTo>
                  <a:pt x="3170" y="528"/>
                </a:lnTo>
                <a:lnTo>
                  <a:pt x="3086" y="521"/>
                </a:lnTo>
                <a:lnTo>
                  <a:pt x="3073" y="521"/>
                </a:lnTo>
                <a:lnTo>
                  <a:pt x="3067" y="521"/>
                </a:lnTo>
                <a:lnTo>
                  <a:pt x="3041" y="515"/>
                </a:lnTo>
                <a:lnTo>
                  <a:pt x="2970" y="515"/>
                </a:lnTo>
                <a:lnTo>
                  <a:pt x="2945" y="515"/>
                </a:lnTo>
                <a:lnTo>
                  <a:pt x="2919" y="508"/>
                </a:lnTo>
                <a:lnTo>
                  <a:pt x="2919" y="515"/>
                </a:lnTo>
                <a:lnTo>
                  <a:pt x="2919" y="521"/>
                </a:lnTo>
                <a:lnTo>
                  <a:pt x="2938" y="521"/>
                </a:lnTo>
                <a:lnTo>
                  <a:pt x="2964" y="521"/>
                </a:lnTo>
                <a:lnTo>
                  <a:pt x="2983" y="521"/>
                </a:lnTo>
                <a:lnTo>
                  <a:pt x="2990" y="528"/>
                </a:lnTo>
                <a:lnTo>
                  <a:pt x="2983" y="547"/>
                </a:lnTo>
                <a:lnTo>
                  <a:pt x="2977" y="553"/>
                </a:lnTo>
                <a:lnTo>
                  <a:pt x="3003" y="553"/>
                </a:lnTo>
                <a:lnTo>
                  <a:pt x="3022" y="547"/>
                </a:lnTo>
                <a:lnTo>
                  <a:pt x="3041" y="553"/>
                </a:lnTo>
                <a:lnTo>
                  <a:pt x="3060" y="553"/>
                </a:lnTo>
                <a:lnTo>
                  <a:pt x="3067" y="553"/>
                </a:lnTo>
                <a:lnTo>
                  <a:pt x="3067" y="560"/>
                </a:lnTo>
                <a:lnTo>
                  <a:pt x="3067" y="566"/>
                </a:lnTo>
                <a:lnTo>
                  <a:pt x="3073" y="566"/>
                </a:lnTo>
                <a:lnTo>
                  <a:pt x="3093" y="560"/>
                </a:lnTo>
                <a:lnTo>
                  <a:pt x="3112" y="566"/>
                </a:lnTo>
                <a:lnTo>
                  <a:pt x="3144" y="566"/>
                </a:lnTo>
                <a:lnTo>
                  <a:pt x="3163" y="585"/>
                </a:lnTo>
                <a:lnTo>
                  <a:pt x="3189" y="592"/>
                </a:lnTo>
                <a:lnTo>
                  <a:pt x="3183" y="585"/>
                </a:lnTo>
                <a:lnTo>
                  <a:pt x="3170" y="566"/>
                </a:lnTo>
                <a:lnTo>
                  <a:pt x="3163" y="566"/>
                </a:lnTo>
                <a:lnTo>
                  <a:pt x="3150" y="553"/>
                </a:lnTo>
                <a:lnTo>
                  <a:pt x="3157" y="553"/>
                </a:lnTo>
                <a:lnTo>
                  <a:pt x="3176" y="553"/>
                </a:lnTo>
                <a:lnTo>
                  <a:pt x="3183" y="553"/>
                </a:lnTo>
                <a:lnTo>
                  <a:pt x="3195" y="560"/>
                </a:lnTo>
                <a:lnTo>
                  <a:pt x="3221" y="579"/>
                </a:lnTo>
                <a:lnTo>
                  <a:pt x="3234" y="585"/>
                </a:lnTo>
                <a:lnTo>
                  <a:pt x="3221" y="566"/>
                </a:lnTo>
                <a:lnTo>
                  <a:pt x="3228" y="560"/>
                </a:lnTo>
                <a:lnTo>
                  <a:pt x="3247" y="560"/>
                </a:lnTo>
                <a:lnTo>
                  <a:pt x="3266" y="585"/>
                </a:lnTo>
                <a:lnTo>
                  <a:pt x="3279" y="598"/>
                </a:lnTo>
                <a:lnTo>
                  <a:pt x="3285" y="598"/>
                </a:lnTo>
                <a:lnTo>
                  <a:pt x="3279" y="579"/>
                </a:lnTo>
                <a:lnTo>
                  <a:pt x="3279" y="566"/>
                </a:lnTo>
                <a:lnTo>
                  <a:pt x="3279" y="560"/>
                </a:lnTo>
                <a:lnTo>
                  <a:pt x="3292" y="579"/>
                </a:lnTo>
                <a:lnTo>
                  <a:pt x="3292" y="585"/>
                </a:lnTo>
                <a:lnTo>
                  <a:pt x="3298" y="592"/>
                </a:lnTo>
                <a:lnTo>
                  <a:pt x="3305" y="598"/>
                </a:lnTo>
                <a:lnTo>
                  <a:pt x="3305" y="605"/>
                </a:lnTo>
                <a:lnTo>
                  <a:pt x="3324" y="598"/>
                </a:lnTo>
                <a:lnTo>
                  <a:pt x="3350" y="611"/>
                </a:lnTo>
                <a:lnTo>
                  <a:pt x="3356" y="611"/>
                </a:lnTo>
                <a:lnTo>
                  <a:pt x="3363" y="618"/>
                </a:lnTo>
                <a:lnTo>
                  <a:pt x="3375" y="618"/>
                </a:lnTo>
                <a:lnTo>
                  <a:pt x="3375" y="611"/>
                </a:lnTo>
                <a:lnTo>
                  <a:pt x="3382" y="605"/>
                </a:lnTo>
                <a:lnTo>
                  <a:pt x="3388" y="611"/>
                </a:lnTo>
                <a:lnTo>
                  <a:pt x="3401" y="618"/>
                </a:lnTo>
                <a:lnTo>
                  <a:pt x="3414" y="618"/>
                </a:lnTo>
                <a:lnTo>
                  <a:pt x="3401" y="611"/>
                </a:lnTo>
                <a:lnTo>
                  <a:pt x="3388" y="598"/>
                </a:lnTo>
                <a:lnTo>
                  <a:pt x="3382" y="585"/>
                </a:lnTo>
                <a:lnTo>
                  <a:pt x="3401" y="598"/>
                </a:lnTo>
                <a:lnTo>
                  <a:pt x="3420" y="605"/>
                </a:lnTo>
                <a:lnTo>
                  <a:pt x="3453" y="618"/>
                </a:lnTo>
                <a:lnTo>
                  <a:pt x="3408" y="592"/>
                </a:lnTo>
                <a:lnTo>
                  <a:pt x="3401" y="585"/>
                </a:lnTo>
                <a:lnTo>
                  <a:pt x="3401" y="579"/>
                </a:lnTo>
                <a:lnTo>
                  <a:pt x="3414" y="579"/>
                </a:lnTo>
                <a:lnTo>
                  <a:pt x="3433" y="579"/>
                </a:lnTo>
                <a:lnTo>
                  <a:pt x="3498" y="585"/>
                </a:lnTo>
                <a:lnTo>
                  <a:pt x="3562" y="598"/>
                </a:lnTo>
                <a:lnTo>
                  <a:pt x="3588" y="598"/>
                </a:lnTo>
                <a:lnTo>
                  <a:pt x="3613" y="611"/>
                </a:lnTo>
                <a:lnTo>
                  <a:pt x="3626" y="618"/>
                </a:lnTo>
                <a:lnTo>
                  <a:pt x="3684" y="618"/>
                </a:lnTo>
                <a:lnTo>
                  <a:pt x="3639" y="605"/>
                </a:lnTo>
                <a:lnTo>
                  <a:pt x="3607" y="592"/>
                </a:lnTo>
                <a:lnTo>
                  <a:pt x="3581" y="592"/>
                </a:lnTo>
                <a:lnTo>
                  <a:pt x="5433" y="495"/>
                </a:lnTo>
                <a:lnTo>
                  <a:pt x="3003" y="534"/>
                </a:lnTo>
                <a:lnTo>
                  <a:pt x="3003" y="528"/>
                </a:lnTo>
                <a:lnTo>
                  <a:pt x="3022" y="528"/>
                </a:lnTo>
                <a:lnTo>
                  <a:pt x="3009" y="534"/>
                </a:lnTo>
                <a:lnTo>
                  <a:pt x="3003" y="534"/>
                </a:lnTo>
                <a:lnTo>
                  <a:pt x="5433" y="495"/>
                </a:lnTo>
                <a:lnTo>
                  <a:pt x="3022" y="521"/>
                </a:lnTo>
                <a:lnTo>
                  <a:pt x="3022" y="515"/>
                </a:lnTo>
                <a:lnTo>
                  <a:pt x="3028" y="515"/>
                </a:lnTo>
                <a:lnTo>
                  <a:pt x="3048" y="521"/>
                </a:lnTo>
                <a:lnTo>
                  <a:pt x="3041" y="528"/>
                </a:lnTo>
                <a:lnTo>
                  <a:pt x="3028" y="528"/>
                </a:lnTo>
                <a:lnTo>
                  <a:pt x="3022" y="528"/>
                </a:lnTo>
                <a:lnTo>
                  <a:pt x="3022" y="521"/>
                </a:lnTo>
                <a:lnTo>
                  <a:pt x="5433" y="495"/>
                </a:lnTo>
                <a:lnTo>
                  <a:pt x="3054" y="521"/>
                </a:lnTo>
                <a:lnTo>
                  <a:pt x="3060" y="521"/>
                </a:lnTo>
                <a:lnTo>
                  <a:pt x="3073" y="534"/>
                </a:lnTo>
                <a:lnTo>
                  <a:pt x="3067" y="534"/>
                </a:lnTo>
                <a:lnTo>
                  <a:pt x="3054" y="521"/>
                </a:lnTo>
                <a:lnTo>
                  <a:pt x="5433" y="495"/>
                </a:lnTo>
                <a:lnTo>
                  <a:pt x="3356" y="585"/>
                </a:lnTo>
                <a:lnTo>
                  <a:pt x="3337" y="579"/>
                </a:lnTo>
                <a:lnTo>
                  <a:pt x="3330" y="566"/>
                </a:lnTo>
                <a:lnTo>
                  <a:pt x="3330" y="560"/>
                </a:lnTo>
                <a:lnTo>
                  <a:pt x="3337" y="560"/>
                </a:lnTo>
                <a:lnTo>
                  <a:pt x="3350" y="560"/>
                </a:lnTo>
                <a:lnTo>
                  <a:pt x="3363" y="566"/>
                </a:lnTo>
                <a:lnTo>
                  <a:pt x="3369" y="579"/>
                </a:lnTo>
                <a:lnTo>
                  <a:pt x="3363" y="585"/>
                </a:lnTo>
                <a:lnTo>
                  <a:pt x="3356" y="585"/>
                </a:lnTo>
                <a:lnTo>
                  <a:pt x="5433" y="495"/>
                </a:lnTo>
                <a:lnTo>
                  <a:pt x="4520" y="431"/>
                </a:lnTo>
                <a:lnTo>
                  <a:pt x="4526" y="438"/>
                </a:lnTo>
                <a:lnTo>
                  <a:pt x="4526" y="431"/>
                </a:lnTo>
                <a:lnTo>
                  <a:pt x="4520" y="431"/>
                </a:lnTo>
                <a:lnTo>
                  <a:pt x="5433" y="495"/>
                </a:lnTo>
                <a:lnTo>
                  <a:pt x="4860" y="553"/>
                </a:lnTo>
                <a:lnTo>
                  <a:pt x="4835" y="553"/>
                </a:lnTo>
                <a:lnTo>
                  <a:pt x="4822" y="560"/>
                </a:lnTo>
                <a:lnTo>
                  <a:pt x="4796" y="560"/>
                </a:lnTo>
                <a:lnTo>
                  <a:pt x="4777" y="566"/>
                </a:lnTo>
                <a:lnTo>
                  <a:pt x="4770" y="579"/>
                </a:lnTo>
                <a:lnTo>
                  <a:pt x="4764" y="579"/>
                </a:lnTo>
                <a:lnTo>
                  <a:pt x="4770" y="585"/>
                </a:lnTo>
                <a:lnTo>
                  <a:pt x="4790" y="579"/>
                </a:lnTo>
                <a:lnTo>
                  <a:pt x="4803" y="585"/>
                </a:lnTo>
                <a:lnTo>
                  <a:pt x="4809" y="585"/>
                </a:lnTo>
                <a:lnTo>
                  <a:pt x="4815" y="579"/>
                </a:lnTo>
                <a:lnTo>
                  <a:pt x="4815" y="566"/>
                </a:lnTo>
                <a:lnTo>
                  <a:pt x="4822" y="566"/>
                </a:lnTo>
                <a:lnTo>
                  <a:pt x="4835" y="579"/>
                </a:lnTo>
                <a:lnTo>
                  <a:pt x="4848" y="566"/>
                </a:lnTo>
                <a:lnTo>
                  <a:pt x="4873" y="553"/>
                </a:lnTo>
                <a:lnTo>
                  <a:pt x="4880" y="547"/>
                </a:lnTo>
                <a:lnTo>
                  <a:pt x="4873" y="547"/>
                </a:lnTo>
                <a:lnTo>
                  <a:pt x="4860" y="553"/>
                </a:lnTo>
                <a:lnTo>
                  <a:pt x="5433" y="495"/>
                </a:lnTo>
                <a:lnTo>
                  <a:pt x="5259" y="457"/>
                </a:lnTo>
                <a:lnTo>
                  <a:pt x="5240" y="450"/>
                </a:lnTo>
                <a:lnTo>
                  <a:pt x="5233" y="450"/>
                </a:lnTo>
                <a:lnTo>
                  <a:pt x="5233" y="457"/>
                </a:lnTo>
                <a:lnTo>
                  <a:pt x="5253" y="470"/>
                </a:lnTo>
                <a:lnTo>
                  <a:pt x="5272" y="457"/>
                </a:lnTo>
                <a:lnTo>
                  <a:pt x="5285" y="450"/>
                </a:lnTo>
                <a:lnTo>
                  <a:pt x="5278" y="444"/>
                </a:lnTo>
                <a:lnTo>
                  <a:pt x="5265" y="450"/>
                </a:lnTo>
                <a:lnTo>
                  <a:pt x="5259" y="457"/>
                </a:lnTo>
                <a:lnTo>
                  <a:pt x="5433" y="495"/>
                </a:lnTo>
                <a:lnTo>
                  <a:pt x="4938" y="270"/>
                </a:lnTo>
                <a:lnTo>
                  <a:pt x="4944" y="270"/>
                </a:lnTo>
                <a:lnTo>
                  <a:pt x="4944" y="264"/>
                </a:lnTo>
                <a:lnTo>
                  <a:pt x="4938" y="251"/>
                </a:lnTo>
                <a:lnTo>
                  <a:pt x="4925" y="251"/>
                </a:lnTo>
                <a:lnTo>
                  <a:pt x="4912" y="264"/>
                </a:lnTo>
                <a:lnTo>
                  <a:pt x="4912" y="270"/>
                </a:lnTo>
                <a:lnTo>
                  <a:pt x="4918" y="270"/>
                </a:lnTo>
                <a:lnTo>
                  <a:pt x="4938" y="270"/>
                </a:lnTo>
                <a:lnTo>
                  <a:pt x="5433" y="495"/>
                </a:lnTo>
                <a:lnTo>
                  <a:pt x="3228" y="418"/>
                </a:lnTo>
                <a:lnTo>
                  <a:pt x="3253" y="418"/>
                </a:lnTo>
                <a:lnTo>
                  <a:pt x="3260" y="418"/>
                </a:lnTo>
                <a:lnTo>
                  <a:pt x="3266" y="405"/>
                </a:lnTo>
                <a:lnTo>
                  <a:pt x="3273" y="405"/>
                </a:lnTo>
                <a:lnTo>
                  <a:pt x="3285" y="393"/>
                </a:lnTo>
                <a:lnTo>
                  <a:pt x="3279" y="393"/>
                </a:lnTo>
                <a:lnTo>
                  <a:pt x="3260" y="399"/>
                </a:lnTo>
                <a:lnTo>
                  <a:pt x="3247" y="405"/>
                </a:lnTo>
                <a:lnTo>
                  <a:pt x="3221" y="405"/>
                </a:lnTo>
                <a:lnTo>
                  <a:pt x="3202" y="405"/>
                </a:lnTo>
                <a:lnTo>
                  <a:pt x="3189" y="412"/>
                </a:lnTo>
                <a:lnTo>
                  <a:pt x="3176" y="425"/>
                </a:lnTo>
                <a:lnTo>
                  <a:pt x="3118" y="444"/>
                </a:lnTo>
                <a:lnTo>
                  <a:pt x="3086" y="457"/>
                </a:lnTo>
                <a:lnTo>
                  <a:pt x="3067" y="476"/>
                </a:lnTo>
                <a:lnTo>
                  <a:pt x="3073" y="476"/>
                </a:lnTo>
                <a:lnTo>
                  <a:pt x="3080" y="470"/>
                </a:lnTo>
                <a:lnTo>
                  <a:pt x="3105" y="450"/>
                </a:lnTo>
                <a:lnTo>
                  <a:pt x="3170" y="431"/>
                </a:lnTo>
                <a:lnTo>
                  <a:pt x="3195" y="425"/>
                </a:lnTo>
                <a:lnTo>
                  <a:pt x="3189" y="431"/>
                </a:lnTo>
                <a:lnTo>
                  <a:pt x="3208" y="438"/>
                </a:lnTo>
                <a:lnTo>
                  <a:pt x="3221" y="444"/>
                </a:lnTo>
                <a:lnTo>
                  <a:pt x="3228" y="444"/>
                </a:lnTo>
                <a:lnTo>
                  <a:pt x="3228" y="438"/>
                </a:lnTo>
                <a:lnTo>
                  <a:pt x="3215" y="431"/>
                </a:lnTo>
                <a:lnTo>
                  <a:pt x="3208" y="431"/>
                </a:lnTo>
                <a:lnTo>
                  <a:pt x="3208" y="418"/>
                </a:lnTo>
                <a:lnTo>
                  <a:pt x="3215" y="418"/>
                </a:lnTo>
                <a:lnTo>
                  <a:pt x="3228" y="418"/>
                </a:lnTo>
                <a:lnTo>
                  <a:pt x="5433" y="495"/>
                </a:lnTo>
                <a:lnTo>
                  <a:pt x="2983" y="502"/>
                </a:lnTo>
                <a:lnTo>
                  <a:pt x="2990" y="508"/>
                </a:lnTo>
                <a:lnTo>
                  <a:pt x="2996" y="502"/>
                </a:lnTo>
                <a:lnTo>
                  <a:pt x="2990" y="502"/>
                </a:lnTo>
                <a:lnTo>
                  <a:pt x="2983" y="502"/>
                </a:lnTo>
                <a:lnTo>
                  <a:pt x="5433" y="495"/>
                </a:lnTo>
                <a:lnTo>
                  <a:pt x="3009" y="502"/>
                </a:lnTo>
                <a:lnTo>
                  <a:pt x="3015" y="508"/>
                </a:lnTo>
                <a:lnTo>
                  <a:pt x="3022" y="502"/>
                </a:lnTo>
                <a:lnTo>
                  <a:pt x="3009" y="502"/>
                </a:lnTo>
                <a:lnTo>
                  <a:pt x="3003" y="502"/>
                </a:lnTo>
                <a:lnTo>
                  <a:pt x="3009" y="502"/>
                </a:lnTo>
                <a:lnTo>
                  <a:pt x="5433" y="495"/>
                </a:lnTo>
                <a:lnTo>
                  <a:pt x="3073" y="418"/>
                </a:lnTo>
                <a:lnTo>
                  <a:pt x="3086" y="412"/>
                </a:lnTo>
                <a:lnTo>
                  <a:pt x="3105" y="412"/>
                </a:lnTo>
                <a:lnTo>
                  <a:pt x="3118" y="412"/>
                </a:lnTo>
                <a:lnTo>
                  <a:pt x="3157" y="412"/>
                </a:lnTo>
                <a:lnTo>
                  <a:pt x="3170" y="412"/>
                </a:lnTo>
                <a:lnTo>
                  <a:pt x="3170" y="405"/>
                </a:lnTo>
                <a:lnTo>
                  <a:pt x="3163" y="405"/>
                </a:lnTo>
                <a:lnTo>
                  <a:pt x="3131" y="405"/>
                </a:lnTo>
                <a:lnTo>
                  <a:pt x="3125" y="405"/>
                </a:lnTo>
                <a:lnTo>
                  <a:pt x="3118" y="399"/>
                </a:lnTo>
                <a:lnTo>
                  <a:pt x="3125" y="399"/>
                </a:lnTo>
                <a:lnTo>
                  <a:pt x="3125" y="393"/>
                </a:lnTo>
                <a:lnTo>
                  <a:pt x="3105" y="399"/>
                </a:lnTo>
                <a:lnTo>
                  <a:pt x="3093" y="399"/>
                </a:lnTo>
                <a:lnTo>
                  <a:pt x="3073" y="405"/>
                </a:lnTo>
                <a:lnTo>
                  <a:pt x="3048" y="405"/>
                </a:lnTo>
                <a:lnTo>
                  <a:pt x="3022" y="412"/>
                </a:lnTo>
                <a:lnTo>
                  <a:pt x="3028" y="418"/>
                </a:lnTo>
                <a:lnTo>
                  <a:pt x="3048" y="412"/>
                </a:lnTo>
                <a:lnTo>
                  <a:pt x="3060" y="412"/>
                </a:lnTo>
                <a:lnTo>
                  <a:pt x="3067" y="412"/>
                </a:lnTo>
                <a:lnTo>
                  <a:pt x="3028" y="425"/>
                </a:lnTo>
                <a:lnTo>
                  <a:pt x="2996" y="444"/>
                </a:lnTo>
                <a:lnTo>
                  <a:pt x="2958" y="457"/>
                </a:lnTo>
                <a:lnTo>
                  <a:pt x="2945" y="476"/>
                </a:lnTo>
                <a:lnTo>
                  <a:pt x="2938" y="476"/>
                </a:lnTo>
                <a:lnTo>
                  <a:pt x="2945" y="476"/>
                </a:lnTo>
                <a:lnTo>
                  <a:pt x="2958" y="476"/>
                </a:lnTo>
                <a:lnTo>
                  <a:pt x="2958" y="470"/>
                </a:lnTo>
                <a:lnTo>
                  <a:pt x="2977" y="457"/>
                </a:lnTo>
                <a:lnTo>
                  <a:pt x="3022" y="444"/>
                </a:lnTo>
                <a:lnTo>
                  <a:pt x="3060" y="425"/>
                </a:lnTo>
                <a:lnTo>
                  <a:pt x="3073" y="418"/>
                </a:lnTo>
                <a:lnTo>
                  <a:pt x="5433" y="495"/>
                </a:lnTo>
                <a:lnTo>
                  <a:pt x="3003" y="405"/>
                </a:lnTo>
                <a:lnTo>
                  <a:pt x="2996" y="405"/>
                </a:lnTo>
                <a:lnTo>
                  <a:pt x="2990" y="405"/>
                </a:lnTo>
                <a:lnTo>
                  <a:pt x="2983" y="405"/>
                </a:lnTo>
                <a:lnTo>
                  <a:pt x="2990" y="412"/>
                </a:lnTo>
                <a:lnTo>
                  <a:pt x="2996" y="412"/>
                </a:lnTo>
                <a:lnTo>
                  <a:pt x="3003" y="405"/>
                </a:lnTo>
                <a:lnTo>
                  <a:pt x="5433" y="495"/>
                </a:lnTo>
                <a:lnTo>
                  <a:pt x="4648" y="450"/>
                </a:lnTo>
                <a:lnTo>
                  <a:pt x="4635" y="444"/>
                </a:lnTo>
                <a:lnTo>
                  <a:pt x="4623" y="444"/>
                </a:lnTo>
                <a:lnTo>
                  <a:pt x="4629" y="450"/>
                </a:lnTo>
                <a:lnTo>
                  <a:pt x="4635" y="457"/>
                </a:lnTo>
                <a:lnTo>
                  <a:pt x="4642" y="457"/>
                </a:lnTo>
                <a:lnTo>
                  <a:pt x="4648" y="470"/>
                </a:lnTo>
                <a:lnTo>
                  <a:pt x="4655" y="470"/>
                </a:lnTo>
                <a:lnTo>
                  <a:pt x="4661" y="457"/>
                </a:lnTo>
                <a:lnTo>
                  <a:pt x="4655" y="450"/>
                </a:lnTo>
                <a:lnTo>
                  <a:pt x="4648" y="450"/>
                </a:lnTo>
                <a:lnTo>
                  <a:pt x="5433" y="495"/>
                </a:lnTo>
                <a:lnTo>
                  <a:pt x="4603" y="444"/>
                </a:lnTo>
                <a:lnTo>
                  <a:pt x="4603" y="450"/>
                </a:lnTo>
                <a:lnTo>
                  <a:pt x="4610" y="450"/>
                </a:lnTo>
                <a:lnTo>
                  <a:pt x="4610" y="444"/>
                </a:lnTo>
                <a:lnTo>
                  <a:pt x="4603" y="444"/>
                </a:lnTo>
                <a:lnTo>
                  <a:pt x="5433" y="495"/>
                </a:lnTo>
                <a:lnTo>
                  <a:pt x="4719" y="290"/>
                </a:lnTo>
                <a:lnTo>
                  <a:pt x="4642" y="296"/>
                </a:lnTo>
                <a:lnTo>
                  <a:pt x="4603" y="309"/>
                </a:lnTo>
                <a:lnTo>
                  <a:pt x="4597" y="309"/>
                </a:lnTo>
                <a:lnTo>
                  <a:pt x="4584" y="315"/>
                </a:lnTo>
                <a:lnTo>
                  <a:pt x="4558" y="315"/>
                </a:lnTo>
                <a:lnTo>
                  <a:pt x="4533" y="328"/>
                </a:lnTo>
                <a:lnTo>
                  <a:pt x="4513" y="341"/>
                </a:lnTo>
                <a:lnTo>
                  <a:pt x="4507" y="341"/>
                </a:lnTo>
                <a:lnTo>
                  <a:pt x="4488" y="328"/>
                </a:lnTo>
                <a:lnTo>
                  <a:pt x="4481" y="328"/>
                </a:lnTo>
                <a:lnTo>
                  <a:pt x="4468" y="328"/>
                </a:lnTo>
                <a:lnTo>
                  <a:pt x="4462" y="335"/>
                </a:lnTo>
                <a:lnTo>
                  <a:pt x="4494" y="348"/>
                </a:lnTo>
                <a:lnTo>
                  <a:pt x="4571" y="373"/>
                </a:lnTo>
                <a:lnTo>
                  <a:pt x="4610" y="373"/>
                </a:lnTo>
                <a:lnTo>
                  <a:pt x="4635" y="380"/>
                </a:lnTo>
                <a:lnTo>
                  <a:pt x="4661" y="373"/>
                </a:lnTo>
                <a:lnTo>
                  <a:pt x="4597" y="367"/>
                </a:lnTo>
                <a:lnTo>
                  <a:pt x="4533" y="341"/>
                </a:lnTo>
                <a:lnTo>
                  <a:pt x="4623" y="309"/>
                </a:lnTo>
                <a:lnTo>
                  <a:pt x="4706" y="296"/>
                </a:lnTo>
                <a:lnTo>
                  <a:pt x="4777" y="290"/>
                </a:lnTo>
                <a:lnTo>
                  <a:pt x="4719" y="290"/>
                </a:lnTo>
                <a:lnTo>
                  <a:pt x="5433" y="495"/>
                </a:lnTo>
                <a:lnTo>
                  <a:pt x="4584" y="444"/>
                </a:lnTo>
                <a:lnTo>
                  <a:pt x="4590" y="450"/>
                </a:lnTo>
                <a:lnTo>
                  <a:pt x="4590" y="444"/>
                </a:lnTo>
                <a:lnTo>
                  <a:pt x="4584" y="444"/>
                </a:lnTo>
                <a:lnTo>
                  <a:pt x="5433" y="495"/>
                </a:lnTo>
                <a:lnTo>
                  <a:pt x="2733" y="534"/>
                </a:lnTo>
                <a:lnTo>
                  <a:pt x="2713" y="534"/>
                </a:lnTo>
                <a:lnTo>
                  <a:pt x="2707" y="534"/>
                </a:lnTo>
                <a:lnTo>
                  <a:pt x="2694" y="547"/>
                </a:lnTo>
                <a:lnTo>
                  <a:pt x="2694" y="553"/>
                </a:lnTo>
                <a:lnTo>
                  <a:pt x="2700" y="547"/>
                </a:lnTo>
                <a:lnTo>
                  <a:pt x="2707" y="540"/>
                </a:lnTo>
                <a:lnTo>
                  <a:pt x="2713" y="540"/>
                </a:lnTo>
                <a:lnTo>
                  <a:pt x="2726" y="534"/>
                </a:lnTo>
                <a:lnTo>
                  <a:pt x="2733" y="534"/>
                </a:lnTo>
                <a:lnTo>
                  <a:pt x="5433" y="495"/>
                </a:lnTo>
                <a:lnTo>
                  <a:pt x="3877" y="238"/>
                </a:lnTo>
                <a:lnTo>
                  <a:pt x="3877" y="232"/>
                </a:lnTo>
                <a:lnTo>
                  <a:pt x="3870" y="232"/>
                </a:lnTo>
                <a:lnTo>
                  <a:pt x="3877" y="238"/>
                </a:lnTo>
                <a:lnTo>
                  <a:pt x="5433" y="495"/>
                </a:lnTo>
                <a:lnTo>
                  <a:pt x="1055" y="103"/>
                </a:lnTo>
                <a:lnTo>
                  <a:pt x="1048" y="116"/>
                </a:lnTo>
                <a:lnTo>
                  <a:pt x="1048" y="123"/>
                </a:lnTo>
                <a:lnTo>
                  <a:pt x="1048" y="129"/>
                </a:lnTo>
                <a:lnTo>
                  <a:pt x="1055" y="116"/>
                </a:lnTo>
                <a:lnTo>
                  <a:pt x="1055" y="103"/>
                </a:lnTo>
                <a:lnTo>
                  <a:pt x="5433" y="495"/>
                </a:lnTo>
                <a:lnTo>
                  <a:pt x="1415" y="502"/>
                </a:lnTo>
                <a:lnTo>
                  <a:pt x="1434" y="508"/>
                </a:lnTo>
                <a:lnTo>
                  <a:pt x="1440" y="502"/>
                </a:lnTo>
                <a:lnTo>
                  <a:pt x="1428" y="495"/>
                </a:lnTo>
                <a:lnTo>
                  <a:pt x="1408" y="489"/>
                </a:lnTo>
                <a:lnTo>
                  <a:pt x="1395" y="489"/>
                </a:lnTo>
                <a:lnTo>
                  <a:pt x="1402" y="495"/>
                </a:lnTo>
                <a:lnTo>
                  <a:pt x="1415" y="502"/>
                </a:lnTo>
                <a:lnTo>
                  <a:pt x="5433" y="495"/>
                </a:lnTo>
                <a:lnTo>
                  <a:pt x="1023" y="116"/>
                </a:lnTo>
                <a:lnTo>
                  <a:pt x="1035" y="123"/>
                </a:lnTo>
                <a:lnTo>
                  <a:pt x="1042" y="123"/>
                </a:lnTo>
                <a:lnTo>
                  <a:pt x="1042" y="116"/>
                </a:lnTo>
                <a:lnTo>
                  <a:pt x="1035" y="110"/>
                </a:lnTo>
                <a:lnTo>
                  <a:pt x="1023" y="110"/>
                </a:lnTo>
                <a:lnTo>
                  <a:pt x="1023" y="116"/>
                </a:lnTo>
                <a:lnTo>
                  <a:pt x="5433" y="495"/>
                </a:lnTo>
                <a:lnTo>
                  <a:pt x="1440" y="33"/>
                </a:lnTo>
                <a:lnTo>
                  <a:pt x="1428" y="26"/>
                </a:lnTo>
                <a:lnTo>
                  <a:pt x="1415" y="20"/>
                </a:lnTo>
                <a:lnTo>
                  <a:pt x="1415" y="26"/>
                </a:lnTo>
                <a:lnTo>
                  <a:pt x="1428" y="39"/>
                </a:lnTo>
                <a:lnTo>
                  <a:pt x="1440" y="33"/>
                </a:lnTo>
                <a:lnTo>
                  <a:pt x="5433" y="495"/>
                </a:lnTo>
                <a:lnTo>
                  <a:pt x="785" y="65"/>
                </a:lnTo>
                <a:lnTo>
                  <a:pt x="785" y="71"/>
                </a:lnTo>
                <a:lnTo>
                  <a:pt x="798" y="65"/>
                </a:lnTo>
                <a:lnTo>
                  <a:pt x="791" y="65"/>
                </a:lnTo>
                <a:lnTo>
                  <a:pt x="785" y="65"/>
                </a:lnTo>
                <a:lnTo>
                  <a:pt x="5433" y="495"/>
                </a:lnTo>
                <a:lnTo>
                  <a:pt x="823" y="71"/>
                </a:lnTo>
                <a:lnTo>
                  <a:pt x="817" y="71"/>
                </a:lnTo>
                <a:lnTo>
                  <a:pt x="830" y="78"/>
                </a:lnTo>
                <a:lnTo>
                  <a:pt x="830" y="71"/>
                </a:lnTo>
                <a:lnTo>
                  <a:pt x="823" y="71"/>
                </a:lnTo>
                <a:lnTo>
                  <a:pt x="5433" y="495"/>
                </a:lnTo>
                <a:lnTo>
                  <a:pt x="1537" y="412"/>
                </a:lnTo>
                <a:lnTo>
                  <a:pt x="1537" y="405"/>
                </a:lnTo>
                <a:lnTo>
                  <a:pt x="1530" y="399"/>
                </a:lnTo>
                <a:lnTo>
                  <a:pt x="1524" y="399"/>
                </a:lnTo>
                <a:lnTo>
                  <a:pt x="1524" y="405"/>
                </a:lnTo>
                <a:lnTo>
                  <a:pt x="1530" y="412"/>
                </a:lnTo>
                <a:lnTo>
                  <a:pt x="1537" y="412"/>
                </a:lnTo>
                <a:lnTo>
                  <a:pt x="5433" y="495"/>
                </a:lnTo>
                <a:lnTo>
                  <a:pt x="1511" y="65"/>
                </a:lnTo>
                <a:lnTo>
                  <a:pt x="1505" y="65"/>
                </a:lnTo>
                <a:lnTo>
                  <a:pt x="1498" y="65"/>
                </a:lnTo>
                <a:lnTo>
                  <a:pt x="1505" y="65"/>
                </a:lnTo>
                <a:lnTo>
                  <a:pt x="1511" y="65"/>
                </a:lnTo>
                <a:lnTo>
                  <a:pt x="5433" y="495"/>
                </a:lnTo>
                <a:lnTo>
                  <a:pt x="1087" y="123"/>
                </a:lnTo>
                <a:lnTo>
                  <a:pt x="1093" y="123"/>
                </a:lnTo>
                <a:lnTo>
                  <a:pt x="1100" y="116"/>
                </a:lnTo>
                <a:lnTo>
                  <a:pt x="1087" y="116"/>
                </a:lnTo>
                <a:lnTo>
                  <a:pt x="1087" y="123"/>
                </a:lnTo>
                <a:lnTo>
                  <a:pt x="5433" y="495"/>
                </a:lnTo>
                <a:lnTo>
                  <a:pt x="1350" y="303"/>
                </a:lnTo>
                <a:lnTo>
                  <a:pt x="1286" y="290"/>
                </a:lnTo>
                <a:lnTo>
                  <a:pt x="1260" y="290"/>
                </a:lnTo>
                <a:lnTo>
                  <a:pt x="1241" y="290"/>
                </a:lnTo>
                <a:lnTo>
                  <a:pt x="1228" y="283"/>
                </a:lnTo>
                <a:lnTo>
                  <a:pt x="1222" y="283"/>
                </a:lnTo>
                <a:lnTo>
                  <a:pt x="1209" y="290"/>
                </a:lnTo>
                <a:lnTo>
                  <a:pt x="1183" y="290"/>
                </a:lnTo>
                <a:lnTo>
                  <a:pt x="1183" y="296"/>
                </a:lnTo>
                <a:lnTo>
                  <a:pt x="1203" y="296"/>
                </a:lnTo>
                <a:lnTo>
                  <a:pt x="1312" y="309"/>
                </a:lnTo>
                <a:lnTo>
                  <a:pt x="1363" y="309"/>
                </a:lnTo>
                <a:lnTo>
                  <a:pt x="1395" y="309"/>
                </a:lnTo>
                <a:lnTo>
                  <a:pt x="1395" y="309"/>
                </a:lnTo>
                <a:lnTo>
                  <a:pt x="1370" y="309"/>
                </a:lnTo>
                <a:lnTo>
                  <a:pt x="1350" y="303"/>
                </a:lnTo>
                <a:lnTo>
                  <a:pt x="5433" y="495"/>
                </a:lnTo>
                <a:lnTo>
                  <a:pt x="939" y="97"/>
                </a:lnTo>
                <a:lnTo>
                  <a:pt x="945" y="97"/>
                </a:lnTo>
                <a:lnTo>
                  <a:pt x="933" y="90"/>
                </a:lnTo>
                <a:lnTo>
                  <a:pt x="926" y="90"/>
                </a:lnTo>
                <a:lnTo>
                  <a:pt x="939" y="97"/>
                </a:lnTo>
                <a:lnTo>
                  <a:pt x="5433" y="495"/>
                </a:lnTo>
                <a:lnTo>
                  <a:pt x="3774" y="187"/>
                </a:lnTo>
                <a:lnTo>
                  <a:pt x="3780" y="187"/>
                </a:lnTo>
                <a:lnTo>
                  <a:pt x="3774" y="180"/>
                </a:lnTo>
                <a:lnTo>
                  <a:pt x="3774" y="187"/>
                </a:lnTo>
                <a:lnTo>
                  <a:pt x="5433" y="495"/>
                </a:lnTo>
                <a:lnTo>
                  <a:pt x="393" y="502"/>
                </a:lnTo>
                <a:lnTo>
                  <a:pt x="386" y="483"/>
                </a:lnTo>
                <a:lnTo>
                  <a:pt x="380" y="483"/>
                </a:lnTo>
                <a:lnTo>
                  <a:pt x="386" y="495"/>
                </a:lnTo>
                <a:lnTo>
                  <a:pt x="393" y="502"/>
                </a:lnTo>
                <a:lnTo>
                  <a:pt x="5433" y="495"/>
                </a:lnTo>
                <a:lnTo>
                  <a:pt x="605" y="547"/>
                </a:lnTo>
                <a:lnTo>
                  <a:pt x="598" y="547"/>
                </a:lnTo>
                <a:lnTo>
                  <a:pt x="598" y="553"/>
                </a:lnTo>
                <a:lnTo>
                  <a:pt x="605" y="547"/>
                </a:lnTo>
                <a:lnTo>
                  <a:pt x="5433" y="495"/>
                </a:lnTo>
                <a:lnTo>
                  <a:pt x="515" y="521"/>
                </a:lnTo>
                <a:lnTo>
                  <a:pt x="515" y="528"/>
                </a:lnTo>
                <a:lnTo>
                  <a:pt x="515" y="534"/>
                </a:lnTo>
                <a:lnTo>
                  <a:pt x="528" y="528"/>
                </a:lnTo>
                <a:lnTo>
                  <a:pt x="521" y="528"/>
                </a:lnTo>
                <a:lnTo>
                  <a:pt x="521" y="521"/>
                </a:lnTo>
                <a:lnTo>
                  <a:pt x="515" y="521"/>
                </a:lnTo>
                <a:lnTo>
                  <a:pt x="5433" y="495"/>
                </a:lnTo>
                <a:lnTo>
                  <a:pt x="450" y="303"/>
                </a:lnTo>
                <a:lnTo>
                  <a:pt x="418" y="296"/>
                </a:lnTo>
                <a:lnTo>
                  <a:pt x="393" y="296"/>
                </a:lnTo>
                <a:lnTo>
                  <a:pt x="373" y="296"/>
                </a:lnTo>
                <a:lnTo>
                  <a:pt x="335" y="290"/>
                </a:lnTo>
                <a:lnTo>
                  <a:pt x="322" y="290"/>
                </a:lnTo>
                <a:lnTo>
                  <a:pt x="309" y="290"/>
                </a:lnTo>
                <a:lnTo>
                  <a:pt x="290" y="283"/>
                </a:lnTo>
                <a:lnTo>
                  <a:pt x="270" y="290"/>
                </a:lnTo>
                <a:lnTo>
                  <a:pt x="283" y="296"/>
                </a:lnTo>
                <a:lnTo>
                  <a:pt x="309" y="296"/>
                </a:lnTo>
                <a:lnTo>
                  <a:pt x="309" y="303"/>
                </a:lnTo>
                <a:lnTo>
                  <a:pt x="309" y="309"/>
                </a:lnTo>
                <a:lnTo>
                  <a:pt x="328" y="315"/>
                </a:lnTo>
                <a:lnTo>
                  <a:pt x="360" y="315"/>
                </a:lnTo>
                <a:lnTo>
                  <a:pt x="386" y="315"/>
                </a:lnTo>
                <a:lnTo>
                  <a:pt x="405" y="315"/>
                </a:lnTo>
                <a:lnTo>
                  <a:pt x="405" y="309"/>
                </a:lnTo>
                <a:lnTo>
                  <a:pt x="386" y="309"/>
                </a:lnTo>
                <a:lnTo>
                  <a:pt x="373" y="309"/>
                </a:lnTo>
                <a:lnTo>
                  <a:pt x="367" y="309"/>
                </a:lnTo>
                <a:lnTo>
                  <a:pt x="348" y="309"/>
                </a:lnTo>
                <a:lnTo>
                  <a:pt x="335" y="309"/>
                </a:lnTo>
                <a:lnTo>
                  <a:pt x="328" y="309"/>
                </a:lnTo>
                <a:lnTo>
                  <a:pt x="322" y="303"/>
                </a:lnTo>
                <a:lnTo>
                  <a:pt x="341" y="303"/>
                </a:lnTo>
                <a:lnTo>
                  <a:pt x="373" y="303"/>
                </a:lnTo>
                <a:lnTo>
                  <a:pt x="412" y="309"/>
                </a:lnTo>
                <a:lnTo>
                  <a:pt x="431" y="309"/>
                </a:lnTo>
                <a:lnTo>
                  <a:pt x="450" y="309"/>
                </a:lnTo>
                <a:lnTo>
                  <a:pt x="463" y="309"/>
                </a:lnTo>
                <a:lnTo>
                  <a:pt x="450" y="303"/>
                </a:lnTo>
                <a:lnTo>
                  <a:pt x="5433" y="495"/>
                </a:lnTo>
                <a:lnTo>
                  <a:pt x="528" y="290"/>
                </a:lnTo>
                <a:lnTo>
                  <a:pt x="553" y="290"/>
                </a:lnTo>
                <a:lnTo>
                  <a:pt x="598" y="290"/>
                </a:lnTo>
                <a:lnTo>
                  <a:pt x="598" y="283"/>
                </a:lnTo>
                <a:lnTo>
                  <a:pt x="605" y="283"/>
                </a:lnTo>
                <a:lnTo>
                  <a:pt x="624" y="283"/>
                </a:lnTo>
                <a:lnTo>
                  <a:pt x="637" y="283"/>
                </a:lnTo>
                <a:lnTo>
                  <a:pt x="630" y="277"/>
                </a:lnTo>
                <a:lnTo>
                  <a:pt x="618" y="277"/>
                </a:lnTo>
                <a:lnTo>
                  <a:pt x="605" y="277"/>
                </a:lnTo>
                <a:lnTo>
                  <a:pt x="592" y="283"/>
                </a:lnTo>
                <a:lnTo>
                  <a:pt x="579" y="283"/>
                </a:lnTo>
                <a:lnTo>
                  <a:pt x="540" y="283"/>
                </a:lnTo>
                <a:lnTo>
                  <a:pt x="515" y="290"/>
                </a:lnTo>
                <a:lnTo>
                  <a:pt x="508" y="290"/>
                </a:lnTo>
                <a:lnTo>
                  <a:pt x="476" y="296"/>
                </a:lnTo>
                <a:lnTo>
                  <a:pt x="515" y="296"/>
                </a:lnTo>
                <a:lnTo>
                  <a:pt x="521" y="296"/>
                </a:lnTo>
                <a:lnTo>
                  <a:pt x="528" y="290"/>
                </a:lnTo>
                <a:lnTo>
                  <a:pt x="5433" y="495"/>
                </a:lnTo>
                <a:lnTo>
                  <a:pt x="926" y="354"/>
                </a:lnTo>
                <a:lnTo>
                  <a:pt x="900" y="341"/>
                </a:lnTo>
                <a:lnTo>
                  <a:pt x="875" y="328"/>
                </a:lnTo>
                <a:lnTo>
                  <a:pt x="843" y="328"/>
                </a:lnTo>
                <a:lnTo>
                  <a:pt x="836" y="328"/>
                </a:lnTo>
                <a:lnTo>
                  <a:pt x="843" y="335"/>
                </a:lnTo>
                <a:lnTo>
                  <a:pt x="862" y="341"/>
                </a:lnTo>
                <a:lnTo>
                  <a:pt x="894" y="367"/>
                </a:lnTo>
                <a:lnTo>
                  <a:pt x="926" y="380"/>
                </a:lnTo>
                <a:lnTo>
                  <a:pt x="965" y="393"/>
                </a:lnTo>
                <a:lnTo>
                  <a:pt x="1138" y="457"/>
                </a:lnTo>
                <a:lnTo>
                  <a:pt x="1203" y="489"/>
                </a:lnTo>
                <a:lnTo>
                  <a:pt x="1235" y="502"/>
                </a:lnTo>
                <a:lnTo>
                  <a:pt x="1241" y="502"/>
                </a:lnTo>
                <a:lnTo>
                  <a:pt x="1068" y="425"/>
                </a:lnTo>
                <a:lnTo>
                  <a:pt x="926" y="354"/>
                </a:lnTo>
                <a:lnTo>
                  <a:pt x="5433" y="495"/>
                </a:lnTo>
                <a:lnTo>
                  <a:pt x="418" y="322"/>
                </a:lnTo>
                <a:lnTo>
                  <a:pt x="412" y="328"/>
                </a:lnTo>
                <a:lnTo>
                  <a:pt x="431" y="322"/>
                </a:lnTo>
                <a:lnTo>
                  <a:pt x="438" y="315"/>
                </a:lnTo>
                <a:lnTo>
                  <a:pt x="425" y="315"/>
                </a:lnTo>
                <a:lnTo>
                  <a:pt x="418" y="322"/>
                </a:lnTo>
                <a:lnTo>
                  <a:pt x="5433" y="495"/>
                </a:lnTo>
                <a:lnTo>
                  <a:pt x="1318" y="508"/>
                </a:lnTo>
                <a:lnTo>
                  <a:pt x="1331" y="495"/>
                </a:lnTo>
                <a:lnTo>
                  <a:pt x="1344" y="489"/>
                </a:lnTo>
                <a:lnTo>
                  <a:pt x="1363" y="489"/>
                </a:lnTo>
                <a:lnTo>
                  <a:pt x="1389" y="495"/>
                </a:lnTo>
                <a:lnTo>
                  <a:pt x="1389" y="489"/>
                </a:lnTo>
                <a:lnTo>
                  <a:pt x="1357" y="476"/>
                </a:lnTo>
                <a:lnTo>
                  <a:pt x="1331" y="470"/>
                </a:lnTo>
                <a:lnTo>
                  <a:pt x="1260" y="444"/>
                </a:lnTo>
                <a:lnTo>
                  <a:pt x="1235" y="444"/>
                </a:lnTo>
                <a:lnTo>
                  <a:pt x="1215" y="438"/>
                </a:lnTo>
                <a:lnTo>
                  <a:pt x="1209" y="431"/>
                </a:lnTo>
                <a:lnTo>
                  <a:pt x="1203" y="438"/>
                </a:lnTo>
                <a:lnTo>
                  <a:pt x="1196" y="444"/>
                </a:lnTo>
                <a:lnTo>
                  <a:pt x="1203" y="444"/>
                </a:lnTo>
                <a:lnTo>
                  <a:pt x="1222" y="450"/>
                </a:lnTo>
                <a:lnTo>
                  <a:pt x="1235" y="450"/>
                </a:lnTo>
                <a:lnTo>
                  <a:pt x="1248" y="450"/>
                </a:lnTo>
                <a:lnTo>
                  <a:pt x="1286" y="470"/>
                </a:lnTo>
                <a:lnTo>
                  <a:pt x="1312" y="476"/>
                </a:lnTo>
                <a:lnTo>
                  <a:pt x="1338" y="476"/>
                </a:lnTo>
                <a:lnTo>
                  <a:pt x="1331" y="489"/>
                </a:lnTo>
                <a:lnTo>
                  <a:pt x="1318" y="502"/>
                </a:lnTo>
                <a:lnTo>
                  <a:pt x="1318" y="508"/>
                </a:lnTo>
                <a:lnTo>
                  <a:pt x="5433" y="495"/>
                </a:lnTo>
                <a:lnTo>
                  <a:pt x="450" y="328"/>
                </a:lnTo>
                <a:lnTo>
                  <a:pt x="470" y="328"/>
                </a:lnTo>
                <a:lnTo>
                  <a:pt x="476" y="328"/>
                </a:lnTo>
                <a:lnTo>
                  <a:pt x="476" y="322"/>
                </a:lnTo>
                <a:lnTo>
                  <a:pt x="470" y="322"/>
                </a:lnTo>
                <a:lnTo>
                  <a:pt x="450" y="322"/>
                </a:lnTo>
                <a:lnTo>
                  <a:pt x="450" y="328"/>
                </a:lnTo>
                <a:lnTo>
                  <a:pt x="444" y="328"/>
                </a:lnTo>
                <a:lnTo>
                  <a:pt x="450" y="328"/>
                </a:lnTo>
                <a:lnTo>
                  <a:pt x="5433" y="495"/>
                </a:lnTo>
                <a:lnTo>
                  <a:pt x="566" y="193"/>
                </a:lnTo>
                <a:lnTo>
                  <a:pt x="547" y="193"/>
                </a:lnTo>
                <a:lnTo>
                  <a:pt x="547" y="200"/>
                </a:lnTo>
                <a:lnTo>
                  <a:pt x="547" y="206"/>
                </a:lnTo>
                <a:lnTo>
                  <a:pt x="553" y="206"/>
                </a:lnTo>
                <a:lnTo>
                  <a:pt x="566" y="193"/>
                </a:lnTo>
                <a:lnTo>
                  <a:pt x="5433" y="495"/>
                </a:lnTo>
                <a:lnTo>
                  <a:pt x="277" y="58"/>
                </a:lnTo>
                <a:lnTo>
                  <a:pt x="270" y="52"/>
                </a:lnTo>
                <a:lnTo>
                  <a:pt x="264" y="52"/>
                </a:lnTo>
                <a:lnTo>
                  <a:pt x="264" y="58"/>
                </a:lnTo>
                <a:lnTo>
                  <a:pt x="277" y="58"/>
                </a:lnTo>
                <a:lnTo>
                  <a:pt x="5433" y="495"/>
                </a:lnTo>
                <a:lnTo>
                  <a:pt x="290" y="450"/>
                </a:lnTo>
                <a:lnTo>
                  <a:pt x="258" y="450"/>
                </a:lnTo>
                <a:lnTo>
                  <a:pt x="245" y="450"/>
                </a:lnTo>
                <a:lnTo>
                  <a:pt x="245" y="457"/>
                </a:lnTo>
                <a:lnTo>
                  <a:pt x="277" y="457"/>
                </a:lnTo>
                <a:lnTo>
                  <a:pt x="290" y="457"/>
                </a:lnTo>
                <a:lnTo>
                  <a:pt x="309" y="450"/>
                </a:lnTo>
                <a:lnTo>
                  <a:pt x="303" y="450"/>
                </a:lnTo>
                <a:lnTo>
                  <a:pt x="290" y="450"/>
                </a:lnTo>
                <a:lnTo>
                  <a:pt x="5433" y="495"/>
                </a:lnTo>
                <a:lnTo>
                  <a:pt x="193" y="213"/>
                </a:lnTo>
                <a:lnTo>
                  <a:pt x="193" y="219"/>
                </a:lnTo>
                <a:lnTo>
                  <a:pt x="206" y="219"/>
                </a:lnTo>
                <a:lnTo>
                  <a:pt x="200" y="213"/>
                </a:lnTo>
                <a:lnTo>
                  <a:pt x="193" y="213"/>
                </a:lnTo>
                <a:lnTo>
                  <a:pt x="5433" y="495"/>
                </a:lnTo>
                <a:lnTo>
                  <a:pt x="225" y="450"/>
                </a:lnTo>
                <a:lnTo>
                  <a:pt x="219" y="457"/>
                </a:lnTo>
                <a:lnTo>
                  <a:pt x="225" y="470"/>
                </a:lnTo>
                <a:lnTo>
                  <a:pt x="238" y="470"/>
                </a:lnTo>
                <a:lnTo>
                  <a:pt x="238" y="457"/>
                </a:lnTo>
                <a:lnTo>
                  <a:pt x="238" y="450"/>
                </a:lnTo>
                <a:lnTo>
                  <a:pt x="225" y="450"/>
                </a:lnTo>
                <a:lnTo>
                  <a:pt x="5433" y="495"/>
                </a:lnTo>
                <a:lnTo>
                  <a:pt x="161" y="225"/>
                </a:lnTo>
                <a:lnTo>
                  <a:pt x="174" y="225"/>
                </a:lnTo>
                <a:lnTo>
                  <a:pt x="168" y="219"/>
                </a:lnTo>
                <a:lnTo>
                  <a:pt x="155" y="225"/>
                </a:lnTo>
                <a:lnTo>
                  <a:pt x="161" y="225"/>
                </a:lnTo>
                <a:lnTo>
                  <a:pt x="5433" y="495"/>
                </a:lnTo>
                <a:lnTo>
                  <a:pt x="78" y="290"/>
                </a:lnTo>
                <a:lnTo>
                  <a:pt x="84" y="296"/>
                </a:lnTo>
                <a:lnTo>
                  <a:pt x="103" y="303"/>
                </a:lnTo>
                <a:lnTo>
                  <a:pt x="129" y="315"/>
                </a:lnTo>
                <a:lnTo>
                  <a:pt x="103" y="309"/>
                </a:lnTo>
                <a:lnTo>
                  <a:pt x="84" y="309"/>
                </a:lnTo>
                <a:lnTo>
                  <a:pt x="71" y="315"/>
                </a:lnTo>
                <a:lnTo>
                  <a:pt x="97" y="322"/>
                </a:lnTo>
                <a:lnTo>
                  <a:pt x="129" y="322"/>
                </a:lnTo>
                <a:lnTo>
                  <a:pt x="161" y="335"/>
                </a:lnTo>
                <a:lnTo>
                  <a:pt x="187" y="348"/>
                </a:lnTo>
                <a:lnTo>
                  <a:pt x="200" y="354"/>
                </a:lnTo>
                <a:lnTo>
                  <a:pt x="219" y="354"/>
                </a:lnTo>
                <a:lnTo>
                  <a:pt x="232" y="367"/>
                </a:lnTo>
                <a:lnTo>
                  <a:pt x="225" y="380"/>
                </a:lnTo>
                <a:lnTo>
                  <a:pt x="238" y="386"/>
                </a:lnTo>
                <a:lnTo>
                  <a:pt x="258" y="380"/>
                </a:lnTo>
                <a:lnTo>
                  <a:pt x="277" y="386"/>
                </a:lnTo>
                <a:lnTo>
                  <a:pt x="290" y="399"/>
                </a:lnTo>
                <a:lnTo>
                  <a:pt x="290" y="393"/>
                </a:lnTo>
                <a:lnTo>
                  <a:pt x="277" y="373"/>
                </a:lnTo>
                <a:lnTo>
                  <a:pt x="270" y="367"/>
                </a:lnTo>
                <a:lnTo>
                  <a:pt x="258" y="354"/>
                </a:lnTo>
                <a:lnTo>
                  <a:pt x="277" y="354"/>
                </a:lnTo>
                <a:lnTo>
                  <a:pt x="322" y="373"/>
                </a:lnTo>
                <a:lnTo>
                  <a:pt x="348" y="367"/>
                </a:lnTo>
                <a:lnTo>
                  <a:pt x="373" y="367"/>
                </a:lnTo>
                <a:lnTo>
                  <a:pt x="405" y="367"/>
                </a:lnTo>
                <a:lnTo>
                  <a:pt x="412" y="367"/>
                </a:lnTo>
                <a:lnTo>
                  <a:pt x="393" y="354"/>
                </a:lnTo>
                <a:lnTo>
                  <a:pt x="367" y="348"/>
                </a:lnTo>
                <a:lnTo>
                  <a:pt x="335" y="348"/>
                </a:lnTo>
                <a:lnTo>
                  <a:pt x="322" y="348"/>
                </a:lnTo>
                <a:lnTo>
                  <a:pt x="315" y="341"/>
                </a:lnTo>
                <a:lnTo>
                  <a:pt x="296" y="341"/>
                </a:lnTo>
                <a:lnTo>
                  <a:pt x="264" y="328"/>
                </a:lnTo>
                <a:lnTo>
                  <a:pt x="219" y="322"/>
                </a:lnTo>
                <a:lnTo>
                  <a:pt x="187" y="315"/>
                </a:lnTo>
                <a:lnTo>
                  <a:pt x="174" y="315"/>
                </a:lnTo>
                <a:lnTo>
                  <a:pt x="168" y="309"/>
                </a:lnTo>
                <a:lnTo>
                  <a:pt x="123" y="303"/>
                </a:lnTo>
                <a:lnTo>
                  <a:pt x="97" y="290"/>
                </a:lnTo>
                <a:lnTo>
                  <a:pt x="84" y="283"/>
                </a:lnTo>
                <a:lnTo>
                  <a:pt x="78" y="283"/>
                </a:lnTo>
                <a:lnTo>
                  <a:pt x="78" y="290"/>
                </a:lnTo>
                <a:lnTo>
                  <a:pt x="5433" y="495"/>
                </a:lnTo>
                <a:lnTo>
                  <a:pt x="309" y="508"/>
                </a:lnTo>
                <a:lnTo>
                  <a:pt x="303" y="508"/>
                </a:lnTo>
                <a:lnTo>
                  <a:pt x="296" y="515"/>
                </a:lnTo>
                <a:lnTo>
                  <a:pt x="303" y="515"/>
                </a:lnTo>
                <a:lnTo>
                  <a:pt x="309" y="508"/>
                </a:lnTo>
                <a:lnTo>
                  <a:pt x="5433" y="495"/>
                </a:lnTo>
                <a:lnTo>
                  <a:pt x="1338" y="20"/>
                </a:lnTo>
                <a:lnTo>
                  <a:pt x="1350" y="20"/>
                </a:lnTo>
                <a:lnTo>
                  <a:pt x="1338" y="7"/>
                </a:lnTo>
                <a:lnTo>
                  <a:pt x="1331" y="7"/>
                </a:lnTo>
                <a:lnTo>
                  <a:pt x="1325" y="13"/>
                </a:lnTo>
                <a:lnTo>
                  <a:pt x="1325" y="20"/>
                </a:lnTo>
                <a:lnTo>
                  <a:pt x="1338" y="20"/>
                </a:lnTo>
                <a:lnTo>
                  <a:pt x="5433" y="495"/>
                </a:lnTo>
                <a:lnTo>
                  <a:pt x="187" y="521"/>
                </a:lnTo>
                <a:lnTo>
                  <a:pt x="180" y="521"/>
                </a:lnTo>
                <a:lnTo>
                  <a:pt x="174" y="521"/>
                </a:lnTo>
                <a:lnTo>
                  <a:pt x="180" y="521"/>
                </a:lnTo>
                <a:lnTo>
                  <a:pt x="187" y="521"/>
                </a:lnTo>
                <a:lnTo>
                  <a:pt x="5433" y="495"/>
                </a:lnTo>
                <a:lnTo>
                  <a:pt x="39" y="206"/>
                </a:lnTo>
                <a:lnTo>
                  <a:pt x="13" y="187"/>
                </a:lnTo>
                <a:lnTo>
                  <a:pt x="0" y="180"/>
                </a:lnTo>
                <a:lnTo>
                  <a:pt x="0" y="193"/>
                </a:lnTo>
                <a:lnTo>
                  <a:pt x="26" y="213"/>
                </a:lnTo>
                <a:lnTo>
                  <a:pt x="65" y="219"/>
                </a:lnTo>
                <a:lnTo>
                  <a:pt x="97" y="225"/>
                </a:lnTo>
                <a:lnTo>
                  <a:pt x="39" y="206"/>
                </a:lnTo>
                <a:lnTo>
                  <a:pt x="5433" y="495"/>
                </a:lnTo>
                <a:lnTo>
                  <a:pt x="778" y="592"/>
                </a:lnTo>
                <a:lnTo>
                  <a:pt x="753" y="585"/>
                </a:lnTo>
                <a:lnTo>
                  <a:pt x="733" y="566"/>
                </a:lnTo>
                <a:lnTo>
                  <a:pt x="708" y="560"/>
                </a:lnTo>
                <a:lnTo>
                  <a:pt x="682" y="560"/>
                </a:lnTo>
                <a:lnTo>
                  <a:pt x="669" y="560"/>
                </a:lnTo>
                <a:lnTo>
                  <a:pt x="650" y="560"/>
                </a:lnTo>
                <a:lnTo>
                  <a:pt x="643" y="553"/>
                </a:lnTo>
                <a:lnTo>
                  <a:pt x="643" y="560"/>
                </a:lnTo>
                <a:lnTo>
                  <a:pt x="650" y="579"/>
                </a:lnTo>
                <a:lnTo>
                  <a:pt x="650" y="585"/>
                </a:lnTo>
                <a:lnTo>
                  <a:pt x="643" y="585"/>
                </a:lnTo>
                <a:lnTo>
                  <a:pt x="630" y="579"/>
                </a:lnTo>
                <a:lnTo>
                  <a:pt x="624" y="579"/>
                </a:lnTo>
                <a:lnTo>
                  <a:pt x="624" y="566"/>
                </a:lnTo>
                <a:lnTo>
                  <a:pt x="624" y="560"/>
                </a:lnTo>
                <a:lnTo>
                  <a:pt x="618" y="553"/>
                </a:lnTo>
                <a:lnTo>
                  <a:pt x="611" y="547"/>
                </a:lnTo>
                <a:lnTo>
                  <a:pt x="605" y="553"/>
                </a:lnTo>
                <a:lnTo>
                  <a:pt x="611" y="560"/>
                </a:lnTo>
                <a:lnTo>
                  <a:pt x="605" y="560"/>
                </a:lnTo>
                <a:lnTo>
                  <a:pt x="598" y="560"/>
                </a:lnTo>
                <a:lnTo>
                  <a:pt x="592" y="553"/>
                </a:lnTo>
                <a:lnTo>
                  <a:pt x="573" y="553"/>
                </a:lnTo>
                <a:lnTo>
                  <a:pt x="547" y="547"/>
                </a:lnTo>
                <a:lnTo>
                  <a:pt x="553" y="540"/>
                </a:lnTo>
                <a:lnTo>
                  <a:pt x="540" y="540"/>
                </a:lnTo>
                <a:lnTo>
                  <a:pt x="534" y="547"/>
                </a:lnTo>
                <a:lnTo>
                  <a:pt x="521" y="553"/>
                </a:lnTo>
                <a:lnTo>
                  <a:pt x="521" y="540"/>
                </a:lnTo>
                <a:lnTo>
                  <a:pt x="515" y="540"/>
                </a:lnTo>
                <a:lnTo>
                  <a:pt x="495" y="540"/>
                </a:lnTo>
                <a:lnTo>
                  <a:pt x="476" y="540"/>
                </a:lnTo>
                <a:lnTo>
                  <a:pt x="438" y="540"/>
                </a:lnTo>
                <a:lnTo>
                  <a:pt x="438" y="534"/>
                </a:lnTo>
                <a:lnTo>
                  <a:pt x="425" y="528"/>
                </a:lnTo>
                <a:lnTo>
                  <a:pt x="418" y="521"/>
                </a:lnTo>
                <a:lnTo>
                  <a:pt x="418" y="521"/>
                </a:lnTo>
                <a:lnTo>
                  <a:pt x="405" y="515"/>
                </a:lnTo>
                <a:lnTo>
                  <a:pt x="405" y="521"/>
                </a:lnTo>
                <a:lnTo>
                  <a:pt x="418" y="528"/>
                </a:lnTo>
                <a:lnTo>
                  <a:pt x="431" y="540"/>
                </a:lnTo>
                <a:lnTo>
                  <a:pt x="425" y="547"/>
                </a:lnTo>
                <a:lnTo>
                  <a:pt x="418" y="547"/>
                </a:lnTo>
                <a:lnTo>
                  <a:pt x="405" y="547"/>
                </a:lnTo>
                <a:lnTo>
                  <a:pt x="386" y="547"/>
                </a:lnTo>
                <a:lnTo>
                  <a:pt x="360" y="553"/>
                </a:lnTo>
                <a:lnTo>
                  <a:pt x="341" y="553"/>
                </a:lnTo>
                <a:lnTo>
                  <a:pt x="328" y="553"/>
                </a:lnTo>
                <a:lnTo>
                  <a:pt x="315" y="553"/>
                </a:lnTo>
                <a:lnTo>
                  <a:pt x="303" y="540"/>
                </a:lnTo>
                <a:lnTo>
                  <a:pt x="303" y="528"/>
                </a:lnTo>
                <a:lnTo>
                  <a:pt x="303" y="521"/>
                </a:lnTo>
                <a:lnTo>
                  <a:pt x="296" y="521"/>
                </a:lnTo>
                <a:lnTo>
                  <a:pt x="283" y="521"/>
                </a:lnTo>
                <a:lnTo>
                  <a:pt x="283" y="521"/>
                </a:lnTo>
                <a:lnTo>
                  <a:pt x="277" y="515"/>
                </a:lnTo>
                <a:lnTo>
                  <a:pt x="264" y="515"/>
                </a:lnTo>
                <a:lnTo>
                  <a:pt x="264" y="502"/>
                </a:lnTo>
                <a:lnTo>
                  <a:pt x="238" y="502"/>
                </a:lnTo>
                <a:lnTo>
                  <a:pt x="225" y="495"/>
                </a:lnTo>
                <a:lnTo>
                  <a:pt x="200" y="476"/>
                </a:lnTo>
                <a:lnTo>
                  <a:pt x="180" y="457"/>
                </a:lnTo>
                <a:lnTo>
                  <a:pt x="168" y="450"/>
                </a:lnTo>
                <a:lnTo>
                  <a:pt x="161" y="438"/>
                </a:lnTo>
                <a:lnTo>
                  <a:pt x="116" y="418"/>
                </a:lnTo>
                <a:lnTo>
                  <a:pt x="71" y="393"/>
                </a:lnTo>
                <a:lnTo>
                  <a:pt x="33" y="373"/>
                </a:lnTo>
                <a:lnTo>
                  <a:pt x="13" y="367"/>
                </a:lnTo>
                <a:lnTo>
                  <a:pt x="0" y="367"/>
                </a:lnTo>
                <a:lnTo>
                  <a:pt x="0" y="373"/>
                </a:lnTo>
                <a:lnTo>
                  <a:pt x="13" y="380"/>
                </a:lnTo>
                <a:lnTo>
                  <a:pt x="33" y="386"/>
                </a:lnTo>
                <a:lnTo>
                  <a:pt x="65" y="399"/>
                </a:lnTo>
                <a:lnTo>
                  <a:pt x="110" y="425"/>
                </a:lnTo>
                <a:lnTo>
                  <a:pt x="142" y="444"/>
                </a:lnTo>
                <a:lnTo>
                  <a:pt x="161" y="457"/>
                </a:lnTo>
                <a:lnTo>
                  <a:pt x="174" y="470"/>
                </a:lnTo>
                <a:lnTo>
                  <a:pt x="180" y="483"/>
                </a:lnTo>
                <a:lnTo>
                  <a:pt x="180" y="489"/>
                </a:lnTo>
                <a:lnTo>
                  <a:pt x="174" y="483"/>
                </a:lnTo>
                <a:lnTo>
                  <a:pt x="142" y="457"/>
                </a:lnTo>
                <a:lnTo>
                  <a:pt x="135" y="450"/>
                </a:lnTo>
                <a:lnTo>
                  <a:pt x="123" y="444"/>
                </a:lnTo>
                <a:lnTo>
                  <a:pt x="110" y="438"/>
                </a:lnTo>
                <a:lnTo>
                  <a:pt x="97" y="431"/>
                </a:lnTo>
                <a:lnTo>
                  <a:pt x="97" y="425"/>
                </a:lnTo>
                <a:lnTo>
                  <a:pt x="97" y="431"/>
                </a:lnTo>
                <a:lnTo>
                  <a:pt x="97" y="444"/>
                </a:lnTo>
                <a:lnTo>
                  <a:pt x="110" y="457"/>
                </a:lnTo>
                <a:lnTo>
                  <a:pt x="123" y="476"/>
                </a:lnTo>
                <a:lnTo>
                  <a:pt x="129" y="476"/>
                </a:lnTo>
                <a:lnTo>
                  <a:pt x="155" y="489"/>
                </a:lnTo>
                <a:lnTo>
                  <a:pt x="168" y="489"/>
                </a:lnTo>
                <a:lnTo>
                  <a:pt x="174" y="495"/>
                </a:lnTo>
                <a:lnTo>
                  <a:pt x="180" y="502"/>
                </a:lnTo>
                <a:lnTo>
                  <a:pt x="187" y="502"/>
                </a:lnTo>
                <a:lnTo>
                  <a:pt x="193" y="508"/>
                </a:lnTo>
                <a:lnTo>
                  <a:pt x="193" y="515"/>
                </a:lnTo>
                <a:lnTo>
                  <a:pt x="187" y="521"/>
                </a:lnTo>
                <a:lnTo>
                  <a:pt x="213" y="521"/>
                </a:lnTo>
                <a:lnTo>
                  <a:pt x="219" y="521"/>
                </a:lnTo>
                <a:lnTo>
                  <a:pt x="219" y="521"/>
                </a:lnTo>
                <a:lnTo>
                  <a:pt x="213" y="528"/>
                </a:lnTo>
                <a:lnTo>
                  <a:pt x="193" y="528"/>
                </a:lnTo>
                <a:lnTo>
                  <a:pt x="174" y="528"/>
                </a:lnTo>
                <a:lnTo>
                  <a:pt x="168" y="521"/>
                </a:lnTo>
                <a:lnTo>
                  <a:pt x="161" y="515"/>
                </a:lnTo>
                <a:lnTo>
                  <a:pt x="142" y="515"/>
                </a:lnTo>
                <a:lnTo>
                  <a:pt x="123" y="521"/>
                </a:lnTo>
                <a:lnTo>
                  <a:pt x="110" y="515"/>
                </a:lnTo>
                <a:lnTo>
                  <a:pt x="103" y="508"/>
                </a:lnTo>
                <a:lnTo>
                  <a:pt x="97" y="508"/>
                </a:lnTo>
                <a:lnTo>
                  <a:pt x="84" y="515"/>
                </a:lnTo>
                <a:lnTo>
                  <a:pt x="71" y="508"/>
                </a:lnTo>
                <a:lnTo>
                  <a:pt x="58" y="508"/>
                </a:lnTo>
                <a:lnTo>
                  <a:pt x="26" y="489"/>
                </a:lnTo>
                <a:lnTo>
                  <a:pt x="0" y="476"/>
                </a:lnTo>
                <a:lnTo>
                  <a:pt x="0" y="489"/>
                </a:lnTo>
                <a:lnTo>
                  <a:pt x="7" y="489"/>
                </a:lnTo>
                <a:lnTo>
                  <a:pt x="20" y="495"/>
                </a:lnTo>
                <a:lnTo>
                  <a:pt x="26" y="502"/>
                </a:lnTo>
                <a:lnTo>
                  <a:pt x="7" y="502"/>
                </a:lnTo>
                <a:lnTo>
                  <a:pt x="0" y="502"/>
                </a:lnTo>
                <a:lnTo>
                  <a:pt x="0" y="515"/>
                </a:lnTo>
                <a:lnTo>
                  <a:pt x="20" y="515"/>
                </a:lnTo>
                <a:lnTo>
                  <a:pt x="26" y="515"/>
                </a:lnTo>
                <a:lnTo>
                  <a:pt x="65" y="521"/>
                </a:lnTo>
                <a:lnTo>
                  <a:pt x="90" y="521"/>
                </a:lnTo>
                <a:lnTo>
                  <a:pt x="84" y="521"/>
                </a:lnTo>
                <a:lnTo>
                  <a:pt x="78" y="528"/>
                </a:lnTo>
                <a:lnTo>
                  <a:pt x="52" y="528"/>
                </a:lnTo>
                <a:lnTo>
                  <a:pt x="26" y="534"/>
                </a:lnTo>
                <a:lnTo>
                  <a:pt x="13" y="540"/>
                </a:lnTo>
                <a:lnTo>
                  <a:pt x="0" y="547"/>
                </a:lnTo>
                <a:lnTo>
                  <a:pt x="0" y="553"/>
                </a:lnTo>
                <a:lnTo>
                  <a:pt x="20" y="547"/>
                </a:lnTo>
                <a:lnTo>
                  <a:pt x="52" y="540"/>
                </a:lnTo>
                <a:lnTo>
                  <a:pt x="84" y="540"/>
                </a:lnTo>
                <a:lnTo>
                  <a:pt x="110" y="540"/>
                </a:lnTo>
                <a:lnTo>
                  <a:pt x="135" y="540"/>
                </a:lnTo>
                <a:lnTo>
                  <a:pt x="161" y="534"/>
                </a:lnTo>
                <a:lnTo>
                  <a:pt x="225" y="534"/>
                </a:lnTo>
                <a:lnTo>
                  <a:pt x="245" y="534"/>
                </a:lnTo>
                <a:lnTo>
                  <a:pt x="258" y="534"/>
                </a:lnTo>
                <a:lnTo>
                  <a:pt x="258" y="540"/>
                </a:lnTo>
                <a:lnTo>
                  <a:pt x="258" y="560"/>
                </a:lnTo>
                <a:lnTo>
                  <a:pt x="258" y="566"/>
                </a:lnTo>
                <a:lnTo>
                  <a:pt x="245" y="566"/>
                </a:lnTo>
                <a:lnTo>
                  <a:pt x="225" y="566"/>
                </a:lnTo>
                <a:lnTo>
                  <a:pt x="225" y="579"/>
                </a:lnTo>
                <a:lnTo>
                  <a:pt x="232" y="585"/>
                </a:lnTo>
                <a:lnTo>
                  <a:pt x="245" y="585"/>
                </a:lnTo>
                <a:lnTo>
                  <a:pt x="277" y="579"/>
                </a:lnTo>
                <a:lnTo>
                  <a:pt x="303" y="579"/>
                </a:lnTo>
                <a:lnTo>
                  <a:pt x="328" y="585"/>
                </a:lnTo>
                <a:lnTo>
                  <a:pt x="322" y="592"/>
                </a:lnTo>
                <a:lnTo>
                  <a:pt x="328" y="598"/>
                </a:lnTo>
                <a:lnTo>
                  <a:pt x="341" y="618"/>
                </a:lnTo>
                <a:lnTo>
                  <a:pt x="412" y="618"/>
                </a:lnTo>
                <a:lnTo>
                  <a:pt x="360" y="585"/>
                </a:lnTo>
                <a:lnTo>
                  <a:pt x="418" y="579"/>
                </a:lnTo>
                <a:lnTo>
                  <a:pt x="438" y="579"/>
                </a:lnTo>
                <a:lnTo>
                  <a:pt x="463" y="579"/>
                </a:lnTo>
                <a:lnTo>
                  <a:pt x="476" y="592"/>
                </a:lnTo>
                <a:lnTo>
                  <a:pt x="489" y="592"/>
                </a:lnTo>
                <a:lnTo>
                  <a:pt x="495" y="592"/>
                </a:lnTo>
                <a:lnTo>
                  <a:pt x="515" y="598"/>
                </a:lnTo>
                <a:lnTo>
                  <a:pt x="553" y="618"/>
                </a:lnTo>
                <a:lnTo>
                  <a:pt x="585" y="618"/>
                </a:lnTo>
                <a:lnTo>
                  <a:pt x="534" y="598"/>
                </a:lnTo>
                <a:lnTo>
                  <a:pt x="528" y="592"/>
                </a:lnTo>
                <a:lnTo>
                  <a:pt x="515" y="585"/>
                </a:lnTo>
                <a:lnTo>
                  <a:pt x="528" y="585"/>
                </a:lnTo>
                <a:lnTo>
                  <a:pt x="540" y="585"/>
                </a:lnTo>
                <a:lnTo>
                  <a:pt x="566" y="585"/>
                </a:lnTo>
                <a:lnTo>
                  <a:pt x="573" y="585"/>
                </a:lnTo>
                <a:lnTo>
                  <a:pt x="585" y="585"/>
                </a:lnTo>
                <a:lnTo>
                  <a:pt x="611" y="592"/>
                </a:lnTo>
                <a:lnTo>
                  <a:pt x="618" y="598"/>
                </a:lnTo>
                <a:lnTo>
                  <a:pt x="630" y="598"/>
                </a:lnTo>
                <a:lnTo>
                  <a:pt x="650" y="605"/>
                </a:lnTo>
                <a:lnTo>
                  <a:pt x="675" y="605"/>
                </a:lnTo>
                <a:lnTo>
                  <a:pt x="688" y="611"/>
                </a:lnTo>
                <a:lnTo>
                  <a:pt x="695" y="618"/>
                </a:lnTo>
                <a:lnTo>
                  <a:pt x="708" y="611"/>
                </a:lnTo>
                <a:lnTo>
                  <a:pt x="714" y="611"/>
                </a:lnTo>
                <a:lnTo>
                  <a:pt x="714" y="618"/>
                </a:lnTo>
                <a:lnTo>
                  <a:pt x="772" y="618"/>
                </a:lnTo>
                <a:lnTo>
                  <a:pt x="708" y="598"/>
                </a:lnTo>
                <a:lnTo>
                  <a:pt x="682" y="585"/>
                </a:lnTo>
                <a:lnTo>
                  <a:pt x="675" y="585"/>
                </a:lnTo>
                <a:lnTo>
                  <a:pt x="675" y="579"/>
                </a:lnTo>
                <a:lnTo>
                  <a:pt x="682" y="579"/>
                </a:lnTo>
                <a:lnTo>
                  <a:pt x="714" y="585"/>
                </a:lnTo>
                <a:lnTo>
                  <a:pt x="740" y="592"/>
                </a:lnTo>
                <a:lnTo>
                  <a:pt x="772" y="605"/>
                </a:lnTo>
                <a:lnTo>
                  <a:pt x="798" y="611"/>
                </a:lnTo>
                <a:lnTo>
                  <a:pt x="804" y="618"/>
                </a:lnTo>
                <a:lnTo>
                  <a:pt x="810" y="618"/>
                </a:lnTo>
                <a:lnTo>
                  <a:pt x="849" y="618"/>
                </a:lnTo>
                <a:lnTo>
                  <a:pt x="810" y="605"/>
                </a:lnTo>
                <a:lnTo>
                  <a:pt x="791" y="592"/>
                </a:lnTo>
                <a:lnTo>
                  <a:pt x="778" y="592"/>
                </a:lnTo>
                <a:lnTo>
                  <a:pt x="5433" y="495"/>
                </a:lnTo>
                <a:lnTo>
                  <a:pt x="110" y="521"/>
                </a:lnTo>
                <a:lnTo>
                  <a:pt x="116" y="521"/>
                </a:lnTo>
                <a:lnTo>
                  <a:pt x="155" y="521"/>
                </a:lnTo>
                <a:lnTo>
                  <a:pt x="161" y="528"/>
                </a:lnTo>
                <a:lnTo>
                  <a:pt x="142" y="528"/>
                </a:lnTo>
                <a:lnTo>
                  <a:pt x="123" y="528"/>
                </a:lnTo>
                <a:lnTo>
                  <a:pt x="110" y="521"/>
                </a:lnTo>
                <a:lnTo>
                  <a:pt x="5433" y="495"/>
                </a:lnTo>
                <a:lnTo>
                  <a:pt x="283" y="560"/>
                </a:lnTo>
                <a:lnTo>
                  <a:pt x="277" y="560"/>
                </a:lnTo>
                <a:lnTo>
                  <a:pt x="270" y="553"/>
                </a:lnTo>
                <a:lnTo>
                  <a:pt x="270" y="540"/>
                </a:lnTo>
                <a:lnTo>
                  <a:pt x="277" y="540"/>
                </a:lnTo>
                <a:lnTo>
                  <a:pt x="283" y="547"/>
                </a:lnTo>
                <a:lnTo>
                  <a:pt x="290" y="553"/>
                </a:lnTo>
                <a:lnTo>
                  <a:pt x="283" y="560"/>
                </a:lnTo>
                <a:lnTo>
                  <a:pt x="5433" y="495"/>
                </a:lnTo>
                <a:lnTo>
                  <a:pt x="206" y="373"/>
                </a:lnTo>
                <a:lnTo>
                  <a:pt x="193" y="373"/>
                </a:lnTo>
                <a:lnTo>
                  <a:pt x="187" y="380"/>
                </a:lnTo>
                <a:lnTo>
                  <a:pt x="193" y="386"/>
                </a:lnTo>
                <a:lnTo>
                  <a:pt x="200" y="386"/>
                </a:lnTo>
                <a:lnTo>
                  <a:pt x="206" y="380"/>
                </a:lnTo>
                <a:lnTo>
                  <a:pt x="219" y="373"/>
                </a:lnTo>
                <a:lnTo>
                  <a:pt x="206" y="373"/>
                </a:lnTo>
                <a:lnTo>
                  <a:pt x="5433" y="495"/>
                </a:lnTo>
                <a:lnTo>
                  <a:pt x="33" y="412"/>
                </a:lnTo>
                <a:lnTo>
                  <a:pt x="52" y="418"/>
                </a:lnTo>
                <a:lnTo>
                  <a:pt x="65" y="425"/>
                </a:lnTo>
                <a:lnTo>
                  <a:pt x="84" y="431"/>
                </a:lnTo>
                <a:lnTo>
                  <a:pt x="78" y="425"/>
                </a:lnTo>
                <a:lnTo>
                  <a:pt x="65" y="418"/>
                </a:lnTo>
                <a:lnTo>
                  <a:pt x="39" y="405"/>
                </a:lnTo>
                <a:lnTo>
                  <a:pt x="13" y="393"/>
                </a:lnTo>
                <a:lnTo>
                  <a:pt x="26" y="399"/>
                </a:lnTo>
                <a:lnTo>
                  <a:pt x="33" y="412"/>
                </a:lnTo>
                <a:lnTo>
                  <a:pt x="5433" y="495"/>
                </a:lnTo>
                <a:lnTo>
                  <a:pt x="515" y="71"/>
                </a:lnTo>
                <a:lnTo>
                  <a:pt x="508" y="78"/>
                </a:lnTo>
                <a:lnTo>
                  <a:pt x="515" y="84"/>
                </a:lnTo>
                <a:lnTo>
                  <a:pt x="521" y="78"/>
                </a:lnTo>
                <a:lnTo>
                  <a:pt x="528" y="78"/>
                </a:lnTo>
                <a:lnTo>
                  <a:pt x="521" y="71"/>
                </a:lnTo>
                <a:lnTo>
                  <a:pt x="515" y="71"/>
                </a:lnTo>
                <a:lnTo>
                  <a:pt x="5433" y="495"/>
                </a:lnTo>
                <a:lnTo>
                  <a:pt x="219" y="225"/>
                </a:lnTo>
                <a:lnTo>
                  <a:pt x="219" y="232"/>
                </a:lnTo>
                <a:lnTo>
                  <a:pt x="225" y="232"/>
                </a:lnTo>
                <a:lnTo>
                  <a:pt x="225" y="225"/>
                </a:lnTo>
                <a:lnTo>
                  <a:pt x="219" y="225"/>
                </a:lnTo>
                <a:lnTo>
                  <a:pt x="5433" y="495"/>
                </a:lnTo>
                <a:lnTo>
                  <a:pt x="1273" y="129"/>
                </a:lnTo>
                <a:lnTo>
                  <a:pt x="1286" y="129"/>
                </a:lnTo>
                <a:lnTo>
                  <a:pt x="1293" y="123"/>
                </a:lnTo>
                <a:lnTo>
                  <a:pt x="1286" y="116"/>
                </a:lnTo>
                <a:lnTo>
                  <a:pt x="1273" y="116"/>
                </a:lnTo>
                <a:lnTo>
                  <a:pt x="1254" y="116"/>
                </a:lnTo>
                <a:lnTo>
                  <a:pt x="1273" y="129"/>
                </a:lnTo>
                <a:lnTo>
                  <a:pt x="5433" y="495"/>
                </a:lnTo>
                <a:lnTo>
                  <a:pt x="470" y="84"/>
                </a:lnTo>
                <a:lnTo>
                  <a:pt x="476" y="84"/>
                </a:lnTo>
                <a:lnTo>
                  <a:pt x="483" y="84"/>
                </a:lnTo>
                <a:lnTo>
                  <a:pt x="476" y="78"/>
                </a:lnTo>
                <a:lnTo>
                  <a:pt x="470" y="78"/>
                </a:lnTo>
                <a:lnTo>
                  <a:pt x="450" y="78"/>
                </a:lnTo>
                <a:lnTo>
                  <a:pt x="470" y="84"/>
                </a:lnTo>
                <a:lnTo>
                  <a:pt x="5433" y="495"/>
                </a:lnTo>
                <a:lnTo>
                  <a:pt x="1357" y="161"/>
                </a:lnTo>
                <a:lnTo>
                  <a:pt x="1408" y="174"/>
                </a:lnTo>
                <a:lnTo>
                  <a:pt x="1492" y="193"/>
                </a:lnTo>
                <a:lnTo>
                  <a:pt x="1537" y="213"/>
                </a:lnTo>
                <a:lnTo>
                  <a:pt x="1582" y="219"/>
                </a:lnTo>
                <a:lnTo>
                  <a:pt x="1582" y="213"/>
                </a:lnTo>
                <a:lnTo>
                  <a:pt x="1575" y="213"/>
                </a:lnTo>
                <a:lnTo>
                  <a:pt x="1543" y="206"/>
                </a:lnTo>
                <a:lnTo>
                  <a:pt x="1473" y="187"/>
                </a:lnTo>
                <a:lnTo>
                  <a:pt x="1428" y="168"/>
                </a:lnTo>
                <a:lnTo>
                  <a:pt x="1376" y="142"/>
                </a:lnTo>
                <a:lnTo>
                  <a:pt x="1344" y="135"/>
                </a:lnTo>
                <a:lnTo>
                  <a:pt x="1325" y="129"/>
                </a:lnTo>
                <a:lnTo>
                  <a:pt x="1338" y="142"/>
                </a:lnTo>
                <a:lnTo>
                  <a:pt x="1357" y="161"/>
                </a:lnTo>
                <a:lnTo>
                  <a:pt x="5433" y="495"/>
                </a:lnTo>
                <a:lnTo>
                  <a:pt x="881" y="20"/>
                </a:lnTo>
                <a:lnTo>
                  <a:pt x="978" y="52"/>
                </a:lnTo>
                <a:lnTo>
                  <a:pt x="1068" y="78"/>
                </a:lnTo>
                <a:lnTo>
                  <a:pt x="1158" y="110"/>
                </a:lnTo>
                <a:lnTo>
                  <a:pt x="1138" y="110"/>
                </a:lnTo>
                <a:lnTo>
                  <a:pt x="1113" y="116"/>
                </a:lnTo>
                <a:lnTo>
                  <a:pt x="1119" y="123"/>
                </a:lnTo>
                <a:lnTo>
                  <a:pt x="1145" y="123"/>
                </a:lnTo>
                <a:lnTo>
                  <a:pt x="1196" y="116"/>
                </a:lnTo>
                <a:lnTo>
                  <a:pt x="1228" y="135"/>
                </a:lnTo>
                <a:lnTo>
                  <a:pt x="1299" y="168"/>
                </a:lnTo>
                <a:lnTo>
                  <a:pt x="1421" y="225"/>
                </a:lnTo>
                <a:lnTo>
                  <a:pt x="1511" y="264"/>
                </a:lnTo>
                <a:lnTo>
                  <a:pt x="1524" y="277"/>
                </a:lnTo>
                <a:lnTo>
                  <a:pt x="1447" y="225"/>
                </a:lnTo>
                <a:lnTo>
                  <a:pt x="1254" y="135"/>
                </a:lnTo>
                <a:lnTo>
                  <a:pt x="1215" y="123"/>
                </a:lnTo>
                <a:lnTo>
                  <a:pt x="1228" y="116"/>
                </a:lnTo>
                <a:lnTo>
                  <a:pt x="1235" y="116"/>
                </a:lnTo>
                <a:lnTo>
                  <a:pt x="1183" y="110"/>
                </a:lnTo>
                <a:lnTo>
                  <a:pt x="1132" y="90"/>
                </a:lnTo>
                <a:lnTo>
                  <a:pt x="1016" y="39"/>
                </a:lnTo>
                <a:lnTo>
                  <a:pt x="907" y="13"/>
                </a:lnTo>
                <a:lnTo>
                  <a:pt x="810" y="0"/>
                </a:lnTo>
                <a:lnTo>
                  <a:pt x="669" y="7"/>
                </a:lnTo>
                <a:lnTo>
                  <a:pt x="547" y="13"/>
                </a:lnTo>
                <a:lnTo>
                  <a:pt x="489" y="33"/>
                </a:lnTo>
                <a:lnTo>
                  <a:pt x="682" y="13"/>
                </a:lnTo>
                <a:lnTo>
                  <a:pt x="778" y="7"/>
                </a:lnTo>
                <a:lnTo>
                  <a:pt x="881" y="20"/>
                </a:lnTo>
                <a:lnTo>
                  <a:pt x="5433" y="495"/>
                </a:lnTo>
                <a:lnTo>
                  <a:pt x="225" y="71"/>
                </a:lnTo>
                <a:lnTo>
                  <a:pt x="219" y="65"/>
                </a:lnTo>
                <a:lnTo>
                  <a:pt x="213" y="65"/>
                </a:lnTo>
                <a:lnTo>
                  <a:pt x="206" y="71"/>
                </a:lnTo>
                <a:lnTo>
                  <a:pt x="213" y="71"/>
                </a:lnTo>
                <a:lnTo>
                  <a:pt x="225" y="71"/>
                </a:lnTo>
                <a:lnTo>
                  <a:pt x="5433" y="495"/>
                </a:lnTo>
                <a:lnTo>
                  <a:pt x="534" y="97"/>
                </a:lnTo>
                <a:lnTo>
                  <a:pt x="618" y="84"/>
                </a:lnTo>
                <a:lnTo>
                  <a:pt x="656" y="71"/>
                </a:lnTo>
                <a:lnTo>
                  <a:pt x="592" y="84"/>
                </a:lnTo>
                <a:lnTo>
                  <a:pt x="412" y="97"/>
                </a:lnTo>
                <a:lnTo>
                  <a:pt x="283" y="110"/>
                </a:lnTo>
                <a:lnTo>
                  <a:pt x="206" y="129"/>
                </a:lnTo>
                <a:lnTo>
                  <a:pt x="155" y="155"/>
                </a:lnTo>
                <a:lnTo>
                  <a:pt x="193" y="135"/>
                </a:lnTo>
                <a:lnTo>
                  <a:pt x="238" y="129"/>
                </a:lnTo>
                <a:lnTo>
                  <a:pt x="303" y="116"/>
                </a:lnTo>
                <a:lnTo>
                  <a:pt x="534" y="97"/>
                </a:lnTo>
                <a:lnTo>
                  <a:pt x="5433" y="495"/>
                </a:lnTo>
                <a:lnTo>
                  <a:pt x="1929" y="592"/>
                </a:lnTo>
                <a:lnTo>
                  <a:pt x="1955" y="585"/>
                </a:lnTo>
                <a:lnTo>
                  <a:pt x="2013" y="560"/>
                </a:lnTo>
                <a:lnTo>
                  <a:pt x="2019" y="560"/>
                </a:lnTo>
                <a:lnTo>
                  <a:pt x="2025" y="553"/>
                </a:lnTo>
                <a:lnTo>
                  <a:pt x="1987" y="553"/>
                </a:lnTo>
                <a:lnTo>
                  <a:pt x="1923" y="579"/>
                </a:lnTo>
                <a:lnTo>
                  <a:pt x="1890" y="592"/>
                </a:lnTo>
                <a:lnTo>
                  <a:pt x="1871" y="598"/>
                </a:lnTo>
                <a:lnTo>
                  <a:pt x="1833" y="585"/>
                </a:lnTo>
                <a:lnTo>
                  <a:pt x="1807" y="585"/>
                </a:lnTo>
                <a:lnTo>
                  <a:pt x="1788" y="579"/>
                </a:lnTo>
                <a:lnTo>
                  <a:pt x="1781" y="566"/>
                </a:lnTo>
                <a:lnTo>
                  <a:pt x="1800" y="560"/>
                </a:lnTo>
                <a:lnTo>
                  <a:pt x="1820" y="553"/>
                </a:lnTo>
                <a:lnTo>
                  <a:pt x="1878" y="528"/>
                </a:lnTo>
                <a:lnTo>
                  <a:pt x="1916" y="528"/>
                </a:lnTo>
                <a:lnTo>
                  <a:pt x="1884" y="521"/>
                </a:lnTo>
                <a:lnTo>
                  <a:pt x="1871" y="515"/>
                </a:lnTo>
                <a:lnTo>
                  <a:pt x="1858" y="521"/>
                </a:lnTo>
                <a:lnTo>
                  <a:pt x="1813" y="534"/>
                </a:lnTo>
                <a:lnTo>
                  <a:pt x="1781" y="547"/>
                </a:lnTo>
                <a:lnTo>
                  <a:pt x="1762" y="560"/>
                </a:lnTo>
                <a:lnTo>
                  <a:pt x="1736" y="547"/>
                </a:lnTo>
                <a:lnTo>
                  <a:pt x="1678" y="521"/>
                </a:lnTo>
                <a:lnTo>
                  <a:pt x="1640" y="515"/>
                </a:lnTo>
                <a:lnTo>
                  <a:pt x="1633" y="521"/>
                </a:lnTo>
                <a:lnTo>
                  <a:pt x="1614" y="515"/>
                </a:lnTo>
                <a:lnTo>
                  <a:pt x="1575" y="502"/>
                </a:lnTo>
                <a:lnTo>
                  <a:pt x="1550" y="489"/>
                </a:lnTo>
                <a:lnTo>
                  <a:pt x="1537" y="489"/>
                </a:lnTo>
                <a:lnTo>
                  <a:pt x="1530" y="483"/>
                </a:lnTo>
                <a:lnTo>
                  <a:pt x="1550" y="457"/>
                </a:lnTo>
                <a:lnTo>
                  <a:pt x="1563" y="438"/>
                </a:lnTo>
                <a:lnTo>
                  <a:pt x="1569" y="431"/>
                </a:lnTo>
                <a:lnTo>
                  <a:pt x="1582" y="431"/>
                </a:lnTo>
                <a:lnTo>
                  <a:pt x="1595" y="438"/>
                </a:lnTo>
                <a:lnTo>
                  <a:pt x="1601" y="438"/>
                </a:lnTo>
                <a:lnTo>
                  <a:pt x="1627" y="450"/>
                </a:lnTo>
                <a:lnTo>
                  <a:pt x="1646" y="457"/>
                </a:lnTo>
                <a:lnTo>
                  <a:pt x="1672" y="476"/>
                </a:lnTo>
                <a:lnTo>
                  <a:pt x="1730" y="502"/>
                </a:lnTo>
                <a:lnTo>
                  <a:pt x="1710" y="483"/>
                </a:lnTo>
                <a:lnTo>
                  <a:pt x="1678" y="470"/>
                </a:lnTo>
                <a:lnTo>
                  <a:pt x="1646" y="444"/>
                </a:lnTo>
                <a:lnTo>
                  <a:pt x="1608" y="431"/>
                </a:lnTo>
                <a:lnTo>
                  <a:pt x="1595" y="418"/>
                </a:lnTo>
                <a:lnTo>
                  <a:pt x="1614" y="412"/>
                </a:lnTo>
                <a:lnTo>
                  <a:pt x="1627" y="393"/>
                </a:lnTo>
                <a:lnTo>
                  <a:pt x="1653" y="405"/>
                </a:lnTo>
                <a:lnTo>
                  <a:pt x="1698" y="418"/>
                </a:lnTo>
                <a:lnTo>
                  <a:pt x="1717" y="431"/>
                </a:lnTo>
                <a:lnTo>
                  <a:pt x="1723" y="431"/>
                </a:lnTo>
                <a:lnTo>
                  <a:pt x="1736" y="425"/>
                </a:lnTo>
                <a:lnTo>
                  <a:pt x="1775" y="450"/>
                </a:lnTo>
                <a:lnTo>
                  <a:pt x="1813" y="476"/>
                </a:lnTo>
                <a:lnTo>
                  <a:pt x="1852" y="489"/>
                </a:lnTo>
                <a:lnTo>
                  <a:pt x="1871" y="502"/>
                </a:lnTo>
                <a:lnTo>
                  <a:pt x="1903" y="508"/>
                </a:lnTo>
                <a:lnTo>
                  <a:pt x="1923" y="515"/>
                </a:lnTo>
                <a:lnTo>
                  <a:pt x="1948" y="521"/>
                </a:lnTo>
                <a:lnTo>
                  <a:pt x="1974" y="521"/>
                </a:lnTo>
                <a:lnTo>
                  <a:pt x="1935" y="515"/>
                </a:lnTo>
                <a:lnTo>
                  <a:pt x="1910" y="502"/>
                </a:lnTo>
                <a:lnTo>
                  <a:pt x="1871" y="489"/>
                </a:lnTo>
                <a:lnTo>
                  <a:pt x="1858" y="483"/>
                </a:lnTo>
                <a:lnTo>
                  <a:pt x="1852" y="483"/>
                </a:lnTo>
                <a:lnTo>
                  <a:pt x="1845" y="483"/>
                </a:lnTo>
                <a:lnTo>
                  <a:pt x="1826" y="476"/>
                </a:lnTo>
                <a:lnTo>
                  <a:pt x="1800" y="450"/>
                </a:lnTo>
                <a:lnTo>
                  <a:pt x="1768" y="431"/>
                </a:lnTo>
                <a:lnTo>
                  <a:pt x="1749" y="425"/>
                </a:lnTo>
                <a:lnTo>
                  <a:pt x="1723" y="418"/>
                </a:lnTo>
                <a:lnTo>
                  <a:pt x="1665" y="399"/>
                </a:lnTo>
                <a:lnTo>
                  <a:pt x="1659" y="393"/>
                </a:lnTo>
                <a:lnTo>
                  <a:pt x="1653" y="393"/>
                </a:lnTo>
                <a:lnTo>
                  <a:pt x="1653" y="386"/>
                </a:lnTo>
                <a:lnTo>
                  <a:pt x="1665" y="380"/>
                </a:lnTo>
                <a:lnTo>
                  <a:pt x="1678" y="354"/>
                </a:lnTo>
                <a:lnTo>
                  <a:pt x="1672" y="354"/>
                </a:lnTo>
                <a:lnTo>
                  <a:pt x="1665" y="354"/>
                </a:lnTo>
                <a:lnTo>
                  <a:pt x="1653" y="367"/>
                </a:lnTo>
                <a:lnTo>
                  <a:pt x="1633" y="348"/>
                </a:lnTo>
                <a:lnTo>
                  <a:pt x="1608" y="335"/>
                </a:lnTo>
                <a:lnTo>
                  <a:pt x="1582" y="328"/>
                </a:lnTo>
                <a:lnTo>
                  <a:pt x="1563" y="328"/>
                </a:lnTo>
                <a:lnTo>
                  <a:pt x="1537" y="341"/>
                </a:lnTo>
                <a:lnTo>
                  <a:pt x="1524" y="335"/>
                </a:lnTo>
                <a:lnTo>
                  <a:pt x="1473" y="328"/>
                </a:lnTo>
                <a:lnTo>
                  <a:pt x="1460" y="322"/>
                </a:lnTo>
                <a:lnTo>
                  <a:pt x="1447" y="315"/>
                </a:lnTo>
                <a:lnTo>
                  <a:pt x="1421" y="309"/>
                </a:lnTo>
                <a:lnTo>
                  <a:pt x="1408" y="309"/>
                </a:lnTo>
                <a:lnTo>
                  <a:pt x="1408" y="315"/>
                </a:lnTo>
                <a:lnTo>
                  <a:pt x="1421" y="322"/>
                </a:lnTo>
                <a:lnTo>
                  <a:pt x="1428" y="328"/>
                </a:lnTo>
                <a:lnTo>
                  <a:pt x="1492" y="341"/>
                </a:lnTo>
                <a:lnTo>
                  <a:pt x="1524" y="354"/>
                </a:lnTo>
                <a:lnTo>
                  <a:pt x="1505" y="380"/>
                </a:lnTo>
                <a:lnTo>
                  <a:pt x="1492" y="405"/>
                </a:lnTo>
                <a:lnTo>
                  <a:pt x="1511" y="393"/>
                </a:lnTo>
                <a:lnTo>
                  <a:pt x="1530" y="373"/>
                </a:lnTo>
                <a:lnTo>
                  <a:pt x="1537" y="367"/>
                </a:lnTo>
                <a:lnTo>
                  <a:pt x="1550" y="367"/>
                </a:lnTo>
                <a:lnTo>
                  <a:pt x="1563" y="380"/>
                </a:lnTo>
                <a:lnTo>
                  <a:pt x="1595" y="386"/>
                </a:lnTo>
                <a:lnTo>
                  <a:pt x="1608" y="393"/>
                </a:lnTo>
                <a:lnTo>
                  <a:pt x="1614" y="399"/>
                </a:lnTo>
                <a:lnTo>
                  <a:pt x="1601" y="399"/>
                </a:lnTo>
                <a:lnTo>
                  <a:pt x="1575" y="405"/>
                </a:lnTo>
                <a:lnTo>
                  <a:pt x="1569" y="418"/>
                </a:lnTo>
                <a:lnTo>
                  <a:pt x="1563" y="418"/>
                </a:lnTo>
                <a:lnTo>
                  <a:pt x="1550" y="412"/>
                </a:lnTo>
                <a:lnTo>
                  <a:pt x="1543" y="412"/>
                </a:lnTo>
                <a:lnTo>
                  <a:pt x="1543" y="418"/>
                </a:lnTo>
                <a:lnTo>
                  <a:pt x="1550" y="425"/>
                </a:lnTo>
                <a:lnTo>
                  <a:pt x="1556" y="425"/>
                </a:lnTo>
                <a:lnTo>
                  <a:pt x="1530" y="444"/>
                </a:lnTo>
                <a:lnTo>
                  <a:pt x="1492" y="476"/>
                </a:lnTo>
                <a:lnTo>
                  <a:pt x="1440" y="450"/>
                </a:lnTo>
                <a:lnTo>
                  <a:pt x="1440" y="444"/>
                </a:lnTo>
                <a:lnTo>
                  <a:pt x="1447" y="431"/>
                </a:lnTo>
                <a:lnTo>
                  <a:pt x="1460" y="425"/>
                </a:lnTo>
                <a:lnTo>
                  <a:pt x="1466" y="412"/>
                </a:lnTo>
                <a:lnTo>
                  <a:pt x="1466" y="405"/>
                </a:lnTo>
                <a:lnTo>
                  <a:pt x="1453" y="412"/>
                </a:lnTo>
                <a:lnTo>
                  <a:pt x="1453" y="393"/>
                </a:lnTo>
                <a:lnTo>
                  <a:pt x="1434" y="405"/>
                </a:lnTo>
                <a:lnTo>
                  <a:pt x="1421" y="418"/>
                </a:lnTo>
                <a:lnTo>
                  <a:pt x="1415" y="425"/>
                </a:lnTo>
                <a:lnTo>
                  <a:pt x="1363" y="425"/>
                </a:lnTo>
                <a:lnTo>
                  <a:pt x="1344" y="412"/>
                </a:lnTo>
                <a:lnTo>
                  <a:pt x="1305" y="393"/>
                </a:lnTo>
                <a:lnTo>
                  <a:pt x="1267" y="380"/>
                </a:lnTo>
                <a:lnTo>
                  <a:pt x="1248" y="367"/>
                </a:lnTo>
                <a:lnTo>
                  <a:pt x="1235" y="367"/>
                </a:lnTo>
                <a:lnTo>
                  <a:pt x="1222" y="354"/>
                </a:lnTo>
                <a:lnTo>
                  <a:pt x="1164" y="335"/>
                </a:lnTo>
                <a:lnTo>
                  <a:pt x="1145" y="328"/>
                </a:lnTo>
                <a:lnTo>
                  <a:pt x="1119" y="315"/>
                </a:lnTo>
                <a:lnTo>
                  <a:pt x="1068" y="303"/>
                </a:lnTo>
                <a:lnTo>
                  <a:pt x="952" y="264"/>
                </a:lnTo>
                <a:lnTo>
                  <a:pt x="900" y="238"/>
                </a:lnTo>
                <a:lnTo>
                  <a:pt x="823" y="213"/>
                </a:lnTo>
                <a:lnTo>
                  <a:pt x="753" y="200"/>
                </a:lnTo>
                <a:lnTo>
                  <a:pt x="695" y="193"/>
                </a:lnTo>
                <a:lnTo>
                  <a:pt x="611" y="187"/>
                </a:lnTo>
                <a:lnTo>
                  <a:pt x="585" y="180"/>
                </a:lnTo>
                <a:lnTo>
                  <a:pt x="579" y="180"/>
                </a:lnTo>
                <a:lnTo>
                  <a:pt x="573" y="187"/>
                </a:lnTo>
                <a:lnTo>
                  <a:pt x="579" y="206"/>
                </a:lnTo>
                <a:lnTo>
                  <a:pt x="579" y="213"/>
                </a:lnTo>
                <a:lnTo>
                  <a:pt x="585" y="213"/>
                </a:lnTo>
                <a:lnTo>
                  <a:pt x="598" y="200"/>
                </a:lnTo>
                <a:lnTo>
                  <a:pt x="605" y="200"/>
                </a:lnTo>
                <a:lnTo>
                  <a:pt x="611" y="200"/>
                </a:lnTo>
                <a:lnTo>
                  <a:pt x="624" y="206"/>
                </a:lnTo>
                <a:lnTo>
                  <a:pt x="688" y="213"/>
                </a:lnTo>
                <a:lnTo>
                  <a:pt x="720" y="225"/>
                </a:lnTo>
                <a:lnTo>
                  <a:pt x="746" y="232"/>
                </a:lnTo>
                <a:lnTo>
                  <a:pt x="804" y="238"/>
                </a:lnTo>
                <a:lnTo>
                  <a:pt x="836" y="251"/>
                </a:lnTo>
                <a:lnTo>
                  <a:pt x="888" y="264"/>
                </a:lnTo>
                <a:lnTo>
                  <a:pt x="952" y="283"/>
                </a:lnTo>
                <a:lnTo>
                  <a:pt x="990" y="296"/>
                </a:lnTo>
                <a:lnTo>
                  <a:pt x="1087" y="322"/>
                </a:lnTo>
                <a:lnTo>
                  <a:pt x="1029" y="322"/>
                </a:lnTo>
                <a:lnTo>
                  <a:pt x="990" y="322"/>
                </a:lnTo>
                <a:lnTo>
                  <a:pt x="952" y="322"/>
                </a:lnTo>
                <a:lnTo>
                  <a:pt x="926" y="328"/>
                </a:lnTo>
                <a:lnTo>
                  <a:pt x="933" y="335"/>
                </a:lnTo>
                <a:lnTo>
                  <a:pt x="939" y="335"/>
                </a:lnTo>
                <a:lnTo>
                  <a:pt x="965" y="328"/>
                </a:lnTo>
                <a:lnTo>
                  <a:pt x="1023" y="328"/>
                </a:lnTo>
                <a:lnTo>
                  <a:pt x="1061" y="328"/>
                </a:lnTo>
                <a:lnTo>
                  <a:pt x="1100" y="328"/>
                </a:lnTo>
                <a:lnTo>
                  <a:pt x="1119" y="335"/>
                </a:lnTo>
                <a:lnTo>
                  <a:pt x="1132" y="335"/>
                </a:lnTo>
                <a:lnTo>
                  <a:pt x="1138" y="341"/>
                </a:lnTo>
                <a:lnTo>
                  <a:pt x="1164" y="367"/>
                </a:lnTo>
                <a:lnTo>
                  <a:pt x="1190" y="373"/>
                </a:lnTo>
                <a:lnTo>
                  <a:pt x="1215" y="373"/>
                </a:lnTo>
                <a:lnTo>
                  <a:pt x="1248" y="386"/>
                </a:lnTo>
                <a:lnTo>
                  <a:pt x="1260" y="393"/>
                </a:lnTo>
                <a:lnTo>
                  <a:pt x="1235" y="393"/>
                </a:lnTo>
                <a:lnTo>
                  <a:pt x="1196" y="380"/>
                </a:lnTo>
                <a:lnTo>
                  <a:pt x="1183" y="386"/>
                </a:lnTo>
                <a:lnTo>
                  <a:pt x="1183" y="393"/>
                </a:lnTo>
                <a:lnTo>
                  <a:pt x="1190" y="393"/>
                </a:lnTo>
                <a:lnTo>
                  <a:pt x="1209" y="399"/>
                </a:lnTo>
                <a:lnTo>
                  <a:pt x="1254" y="405"/>
                </a:lnTo>
                <a:lnTo>
                  <a:pt x="1267" y="412"/>
                </a:lnTo>
                <a:lnTo>
                  <a:pt x="1286" y="412"/>
                </a:lnTo>
                <a:lnTo>
                  <a:pt x="1293" y="412"/>
                </a:lnTo>
                <a:lnTo>
                  <a:pt x="1299" y="418"/>
                </a:lnTo>
                <a:lnTo>
                  <a:pt x="1318" y="425"/>
                </a:lnTo>
                <a:lnTo>
                  <a:pt x="1325" y="425"/>
                </a:lnTo>
                <a:lnTo>
                  <a:pt x="1344" y="431"/>
                </a:lnTo>
                <a:lnTo>
                  <a:pt x="1376" y="438"/>
                </a:lnTo>
                <a:lnTo>
                  <a:pt x="1389" y="444"/>
                </a:lnTo>
                <a:lnTo>
                  <a:pt x="1402" y="457"/>
                </a:lnTo>
                <a:lnTo>
                  <a:pt x="1428" y="470"/>
                </a:lnTo>
                <a:lnTo>
                  <a:pt x="1473" y="495"/>
                </a:lnTo>
                <a:lnTo>
                  <a:pt x="1466" y="502"/>
                </a:lnTo>
                <a:lnTo>
                  <a:pt x="1453" y="515"/>
                </a:lnTo>
                <a:lnTo>
                  <a:pt x="1447" y="521"/>
                </a:lnTo>
                <a:lnTo>
                  <a:pt x="1395" y="553"/>
                </a:lnTo>
                <a:lnTo>
                  <a:pt x="1370" y="547"/>
                </a:lnTo>
                <a:lnTo>
                  <a:pt x="1344" y="547"/>
                </a:lnTo>
                <a:lnTo>
                  <a:pt x="1318" y="547"/>
                </a:lnTo>
                <a:lnTo>
                  <a:pt x="1305" y="540"/>
                </a:lnTo>
                <a:lnTo>
                  <a:pt x="1305" y="534"/>
                </a:lnTo>
                <a:lnTo>
                  <a:pt x="1293" y="534"/>
                </a:lnTo>
                <a:lnTo>
                  <a:pt x="1267" y="528"/>
                </a:lnTo>
                <a:lnTo>
                  <a:pt x="1248" y="521"/>
                </a:lnTo>
                <a:lnTo>
                  <a:pt x="1003" y="425"/>
                </a:lnTo>
                <a:lnTo>
                  <a:pt x="881" y="380"/>
                </a:lnTo>
                <a:lnTo>
                  <a:pt x="843" y="367"/>
                </a:lnTo>
                <a:lnTo>
                  <a:pt x="804" y="348"/>
                </a:lnTo>
                <a:lnTo>
                  <a:pt x="759" y="335"/>
                </a:lnTo>
                <a:lnTo>
                  <a:pt x="733" y="328"/>
                </a:lnTo>
                <a:lnTo>
                  <a:pt x="708" y="322"/>
                </a:lnTo>
                <a:lnTo>
                  <a:pt x="675" y="322"/>
                </a:lnTo>
                <a:lnTo>
                  <a:pt x="605" y="322"/>
                </a:lnTo>
                <a:lnTo>
                  <a:pt x="592" y="322"/>
                </a:lnTo>
                <a:lnTo>
                  <a:pt x="592" y="309"/>
                </a:lnTo>
                <a:lnTo>
                  <a:pt x="566" y="309"/>
                </a:lnTo>
                <a:lnTo>
                  <a:pt x="547" y="309"/>
                </a:lnTo>
                <a:lnTo>
                  <a:pt x="540" y="315"/>
                </a:lnTo>
                <a:lnTo>
                  <a:pt x="540" y="322"/>
                </a:lnTo>
                <a:lnTo>
                  <a:pt x="534" y="322"/>
                </a:lnTo>
                <a:lnTo>
                  <a:pt x="521" y="322"/>
                </a:lnTo>
                <a:lnTo>
                  <a:pt x="515" y="315"/>
                </a:lnTo>
                <a:lnTo>
                  <a:pt x="502" y="315"/>
                </a:lnTo>
                <a:lnTo>
                  <a:pt x="495" y="322"/>
                </a:lnTo>
                <a:lnTo>
                  <a:pt x="483" y="328"/>
                </a:lnTo>
                <a:lnTo>
                  <a:pt x="483" y="335"/>
                </a:lnTo>
                <a:lnTo>
                  <a:pt x="489" y="328"/>
                </a:lnTo>
                <a:lnTo>
                  <a:pt x="495" y="341"/>
                </a:lnTo>
                <a:lnTo>
                  <a:pt x="508" y="348"/>
                </a:lnTo>
                <a:lnTo>
                  <a:pt x="547" y="348"/>
                </a:lnTo>
                <a:lnTo>
                  <a:pt x="566" y="354"/>
                </a:lnTo>
                <a:lnTo>
                  <a:pt x="592" y="367"/>
                </a:lnTo>
                <a:lnTo>
                  <a:pt x="605" y="367"/>
                </a:lnTo>
                <a:lnTo>
                  <a:pt x="618" y="354"/>
                </a:lnTo>
                <a:lnTo>
                  <a:pt x="624" y="367"/>
                </a:lnTo>
                <a:lnTo>
                  <a:pt x="630" y="373"/>
                </a:lnTo>
                <a:lnTo>
                  <a:pt x="637" y="386"/>
                </a:lnTo>
                <a:lnTo>
                  <a:pt x="656" y="386"/>
                </a:lnTo>
                <a:lnTo>
                  <a:pt x="714" y="405"/>
                </a:lnTo>
                <a:lnTo>
                  <a:pt x="733" y="418"/>
                </a:lnTo>
                <a:lnTo>
                  <a:pt x="701" y="418"/>
                </a:lnTo>
                <a:lnTo>
                  <a:pt x="637" y="418"/>
                </a:lnTo>
                <a:lnTo>
                  <a:pt x="598" y="412"/>
                </a:lnTo>
                <a:lnTo>
                  <a:pt x="585" y="412"/>
                </a:lnTo>
                <a:lnTo>
                  <a:pt x="566" y="418"/>
                </a:lnTo>
                <a:lnTo>
                  <a:pt x="540" y="425"/>
                </a:lnTo>
                <a:lnTo>
                  <a:pt x="534" y="425"/>
                </a:lnTo>
                <a:lnTo>
                  <a:pt x="521" y="418"/>
                </a:lnTo>
                <a:lnTo>
                  <a:pt x="515" y="412"/>
                </a:lnTo>
                <a:lnTo>
                  <a:pt x="508" y="412"/>
                </a:lnTo>
                <a:lnTo>
                  <a:pt x="495" y="418"/>
                </a:lnTo>
                <a:lnTo>
                  <a:pt x="489" y="418"/>
                </a:lnTo>
                <a:lnTo>
                  <a:pt x="463" y="418"/>
                </a:lnTo>
                <a:lnTo>
                  <a:pt x="438" y="418"/>
                </a:lnTo>
                <a:lnTo>
                  <a:pt x="418" y="425"/>
                </a:lnTo>
                <a:lnTo>
                  <a:pt x="380" y="438"/>
                </a:lnTo>
                <a:lnTo>
                  <a:pt x="367" y="444"/>
                </a:lnTo>
                <a:lnTo>
                  <a:pt x="348" y="450"/>
                </a:lnTo>
                <a:lnTo>
                  <a:pt x="335" y="450"/>
                </a:lnTo>
                <a:lnTo>
                  <a:pt x="322" y="457"/>
                </a:lnTo>
                <a:lnTo>
                  <a:pt x="322" y="470"/>
                </a:lnTo>
                <a:lnTo>
                  <a:pt x="328" y="470"/>
                </a:lnTo>
                <a:lnTo>
                  <a:pt x="348" y="457"/>
                </a:lnTo>
                <a:lnTo>
                  <a:pt x="360" y="457"/>
                </a:lnTo>
                <a:lnTo>
                  <a:pt x="367" y="470"/>
                </a:lnTo>
                <a:lnTo>
                  <a:pt x="373" y="470"/>
                </a:lnTo>
                <a:lnTo>
                  <a:pt x="380" y="457"/>
                </a:lnTo>
                <a:lnTo>
                  <a:pt x="405" y="457"/>
                </a:lnTo>
                <a:lnTo>
                  <a:pt x="405" y="450"/>
                </a:lnTo>
                <a:lnTo>
                  <a:pt x="386" y="457"/>
                </a:lnTo>
                <a:lnTo>
                  <a:pt x="386" y="450"/>
                </a:lnTo>
                <a:lnTo>
                  <a:pt x="399" y="444"/>
                </a:lnTo>
                <a:lnTo>
                  <a:pt x="431" y="438"/>
                </a:lnTo>
                <a:lnTo>
                  <a:pt x="495" y="438"/>
                </a:lnTo>
                <a:lnTo>
                  <a:pt x="540" y="438"/>
                </a:lnTo>
                <a:lnTo>
                  <a:pt x="585" y="450"/>
                </a:lnTo>
                <a:lnTo>
                  <a:pt x="611" y="470"/>
                </a:lnTo>
                <a:lnTo>
                  <a:pt x="592" y="470"/>
                </a:lnTo>
                <a:lnTo>
                  <a:pt x="573" y="457"/>
                </a:lnTo>
                <a:lnTo>
                  <a:pt x="547" y="457"/>
                </a:lnTo>
                <a:lnTo>
                  <a:pt x="528" y="457"/>
                </a:lnTo>
                <a:lnTo>
                  <a:pt x="515" y="450"/>
                </a:lnTo>
                <a:lnTo>
                  <a:pt x="476" y="457"/>
                </a:lnTo>
                <a:lnTo>
                  <a:pt x="438" y="457"/>
                </a:lnTo>
                <a:lnTo>
                  <a:pt x="483" y="457"/>
                </a:lnTo>
                <a:lnTo>
                  <a:pt x="502" y="470"/>
                </a:lnTo>
                <a:lnTo>
                  <a:pt x="534" y="470"/>
                </a:lnTo>
                <a:lnTo>
                  <a:pt x="553" y="470"/>
                </a:lnTo>
                <a:lnTo>
                  <a:pt x="573" y="476"/>
                </a:lnTo>
                <a:lnTo>
                  <a:pt x="598" y="483"/>
                </a:lnTo>
                <a:lnTo>
                  <a:pt x="643" y="489"/>
                </a:lnTo>
                <a:lnTo>
                  <a:pt x="669" y="495"/>
                </a:lnTo>
                <a:lnTo>
                  <a:pt x="701" y="508"/>
                </a:lnTo>
                <a:lnTo>
                  <a:pt x="746" y="528"/>
                </a:lnTo>
                <a:lnTo>
                  <a:pt x="791" y="540"/>
                </a:lnTo>
                <a:lnTo>
                  <a:pt x="843" y="560"/>
                </a:lnTo>
                <a:lnTo>
                  <a:pt x="888" y="566"/>
                </a:lnTo>
                <a:lnTo>
                  <a:pt x="907" y="579"/>
                </a:lnTo>
                <a:lnTo>
                  <a:pt x="939" y="592"/>
                </a:lnTo>
                <a:lnTo>
                  <a:pt x="965" y="605"/>
                </a:lnTo>
                <a:lnTo>
                  <a:pt x="1003" y="605"/>
                </a:lnTo>
                <a:lnTo>
                  <a:pt x="1042" y="611"/>
                </a:lnTo>
                <a:lnTo>
                  <a:pt x="1080" y="618"/>
                </a:lnTo>
                <a:lnTo>
                  <a:pt x="1119" y="618"/>
                </a:lnTo>
                <a:lnTo>
                  <a:pt x="1113" y="605"/>
                </a:lnTo>
                <a:lnTo>
                  <a:pt x="1068" y="598"/>
                </a:lnTo>
                <a:lnTo>
                  <a:pt x="1023" y="598"/>
                </a:lnTo>
                <a:lnTo>
                  <a:pt x="978" y="592"/>
                </a:lnTo>
                <a:lnTo>
                  <a:pt x="952" y="585"/>
                </a:lnTo>
                <a:lnTo>
                  <a:pt x="926" y="566"/>
                </a:lnTo>
                <a:lnTo>
                  <a:pt x="900" y="560"/>
                </a:lnTo>
                <a:lnTo>
                  <a:pt x="875" y="560"/>
                </a:lnTo>
                <a:lnTo>
                  <a:pt x="798" y="534"/>
                </a:lnTo>
                <a:lnTo>
                  <a:pt x="753" y="521"/>
                </a:lnTo>
                <a:lnTo>
                  <a:pt x="830" y="540"/>
                </a:lnTo>
                <a:lnTo>
                  <a:pt x="759" y="515"/>
                </a:lnTo>
                <a:lnTo>
                  <a:pt x="759" y="508"/>
                </a:lnTo>
                <a:lnTo>
                  <a:pt x="772" y="515"/>
                </a:lnTo>
                <a:lnTo>
                  <a:pt x="791" y="521"/>
                </a:lnTo>
                <a:lnTo>
                  <a:pt x="823" y="521"/>
                </a:lnTo>
                <a:lnTo>
                  <a:pt x="823" y="521"/>
                </a:lnTo>
                <a:lnTo>
                  <a:pt x="823" y="515"/>
                </a:lnTo>
                <a:lnTo>
                  <a:pt x="875" y="521"/>
                </a:lnTo>
                <a:lnTo>
                  <a:pt x="913" y="528"/>
                </a:lnTo>
                <a:lnTo>
                  <a:pt x="945" y="534"/>
                </a:lnTo>
                <a:lnTo>
                  <a:pt x="997" y="534"/>
                </a:lnTo>
                <a:lnTo>
                  <a:pt x="1035" y="540"/>
                </a:lnTo>
                <a:lnTo>
                  <a:pt x="1100" y="560"/>
                </a:lnTo>
                <a:lnTo>
                  <a:pt x="1132" y="560"/>
                </a:lnTo>
                <a:lnTo>
                  <a:pt x="1132" y="566"/>
                </a:lnTo>
                <a:lnTo>
                  <a:pt x="1119" y="579"/>
                </a:lnTo>
                <a:lnTo>
                  <a:pt x="1113" y="585"/>
                </a:lnTo>
                <a:lnTo>
                  <a:pt x="1119" y="592"/>
                </a:lnTo>
                <a:lnTo>
                  <a:pt x="1138" y="585"/>
                </a:lnTo>
                <a:lnTo>
                  <a:pt x="1151" y="579"/>
                </a:lnTo>
                <a:lnTo>
                  <a:pt x="1170" y="566"/>
                </a:lnTo>
                <a:lnTo>
                  <a:pt x="1196" y="560"/>
                </a:lnTo>
                <a:lnTo>
                  <a:pt x="1209" y="553"/>
                </a:lnTo>
                <a:lnTo>
                  <a:pt x="1215" y="553"/>
                </a:lnTo>
                <a:lnTo>
                  <a:pt x="1222" y="560"/>
                </a:lnTo>
                <a:lnTo>
                  <a:pt x="1228" y="566"/>
                </a:lnTo>
                <a:lnTo>
                  <a:pt x="1235" y="560"/>
                </a:lnTo>
                <a:lnTo>
                  <a:pt x="1254" y="553"/>
                </a:lnTo>
                <a:lnTo>
                  <a:pt x="1260" y="553"/>
                </a:lnTo>
                <a:lnTo>
                  <a:pt x="1260" y="560"/>
                </a:lnTo>
                <a:lnTo>
                  <a:pt x="1248" y="566"/>
                </a:lnTo>
                <a:lnTo>
                  <a:pt x="1248" y="579"/>
                </a:lnTo>
                <a:lnTo>
                  <a:pt x="1260" y="579"/>
                </a:lnTo>
                <a:lnTo>
                  <a:pt x="1273" y="579"/>
                </a:lnTo>
                <a:lnTo>
                  <a:pt x="1293" y="592"/>
                </a:lnTo>
                <a:lnTo>
                  <a:pt x="1344" y="605"/>
                </a:lnTo>
                <a:lnTo>
                  <a:pt x="1331" y="618"/>
                </a:lnTo>
                <a:lnTo>
                  <a:pt x="1363" y="618"/>
                </a:lnTo>
                <a:lnTo>
                  <a:pt x="1363" y="611"/>
                </a:lnTo>
                <a:lnTo>
                  <a:pt x="1395" y="618"/>
                </a:lnTo>
                <a:lnTo>
                  <a:pt x="1421" y="618"/>
                </a:lnTo>
                <a:lnTo>
                  <a:pt x="1376" y="605"/>
                </a:lnTo>
                <a:lnTo>
                  <a:pt x="1395" y="598"/>
                </a:lnTo>
                <a:lnTo>
                  <a:pt x="1415" y="605"/>
                </a:lnTo>
                <a:lnTo>
                  <a:pt x="1440" y="605"/>
                </a:lnTo>
                <a:lnTo>
                  <a:pt x="1428" y="598"/>
                </a:lnTo>
                <a:lnTo>
                  <a:pt x="1408" y="592"/>
                </a:lnTo>
                <a:lnTo>
                  <a:pt x="1408" y="585"/>
                </a:lnTo>
                <a:lnTo>
                  <a:pt x="1408" y="579"/>
                </a:lnTo>
                <a:lnTo>
                  <a:pt x="1421" y="560"/>
                </a:lnTo>
                <a:lnTo>
                  <a:pt x="1434" y="560"/>
                </a:lnTo>
                <a:lnTo>
                  <a:pt x="1460" y="566"/>
                </a:lnTo>
                <a:lnTo>
                  <a:pt x="1473" y="566"/>
                </a:lnTo>
                <a:lnTo>
                  <a:pt x="1492" y="560"/>
                </a:lnTo>
                <a:lnTo>
                  <a:pt x="1518" y="560"/>
                </a:lnTo>
                <a:lnTo>
                  <a:pt x="1550" y="566"/>
                </a:lnTo>
                <a:lnTo>
                  <a:pt x="1608" y="566"/>
                </a:lnTo>
                <a:lnTo>
                  <a:pt x="1633" y="579"/>
                </a:lnTo>
                <a:lnTo>
                  <a:pt x="1665" y="579"/>
                </a:lnTo>
                <a:lnTo>
                  <a:pt x="1704" y="579"/>
                </a:lnTo>
                <a:lnTo>
                  <a:pt x="1710" y="585"/>
                </a:lnTo>
                <a:lnTo>
                  <a:pt x="1704" y="592"/>
                </a:lnTo>
                <a:lnTo>
                  <a:pt x="1698" y="598"/>
                </a:lnTo>
                <a:lnTo>
                  <a:pt x="1665" y="618"/>
                </a:lnTo>
                <a:lnTo>
                  <a:pt x="1685" y="618"/>
                </a:lnTo>
                <a:lnTo>
                  <a:pt x="1698" y="611"/>
                </a:lnTo>
                <a:lnTo>
                  <a:pt x="1717" y="598"/>
                </a:lnTo>
                <a:lnTo>
                  <a:pt x="1730" y="585"/>
                </a:lnTo>
                <a:lnTo>
                  <a:pt x="1743" y="592"/>
                </a:lnTo>
                <a:lnTo>
                  <a:pt x="1768" y="598"/>
                </a:lnTo>
                <a:lnTo>
                  <a:pt x="1775" y="598"/>
                </a:lnTo>
                <a:lnTo>
                  <a:pt x="1775" y="592"/>
                </a:lnTo>
                <a:lnTo>
                  <a:pt x="1781" y="592"/>
                </a:lnTo>
                <a:lnTo>
                  <a:pt x="1800" y="598"/>
                </a:lnTo>
                <a:lnTo>
                  <a:pt x="1813" y="598"/>
                </a:lnTo>
                <a:lnTo>
                  <a:pt x="1820" y="598"/>
                </a:lnTo>
                <a:lnTo>
                  <a:pt x="1865" y="611"/>
                </a:lnTo>
                <a:lnTo>
                  <a:pt x="1878" y="611"/>
                </a:lnTo>
                <a:lnTo>
                  <a:pt x="1884" y="618"/>
                </a:lnTo>
                <a:lnTo>
                  <a:pt x="1948" y="618"/>
                </a:lnTo>
                <a:lnTo>
                  <a:pt x="1942" y="611"/>
                </a:lnTo>
                <a:lnTo>
                  <a:pt x="1942" y="598"/>
                </a:lnTo>
                <a:lnTo>
                  <a:pt x="1910" y="598"/>
                </a:lnTo>
                <a:lnTo>
                  <a:pt x="1929" y="592"/>
                </a:lnTo>
                <a:lnTo>
                  <a:pt x="5433" y="495"/>
                </a:lnTo>
                <a:lnTo>
                  <a:pt x="1556" y="348"/>
                </a:lnTo>
                <a:lnTo>
                  <a:pt x="1556" y="341"/>
                </a:lnTo>
                <a:lnTo>
                  <a:pt x="1575" y="341"/>
                </a:lnTo>
                <a:lnTo>
                  <a:pt x="1620" y="354"/>
                </a:lnTo>
                <a:lnTo>
                  <a:pt x="1646" y="380"/>
                </a:lnTo>
                <a:lnTo>
                  <a:pt x="1633" y="380"/>
                </a:lnTo>
                <a:lnTo>
                  <a:pt x="1556" y="348"/>
                </a:lnTo>
                <a:lnTo>
                  <a:pt x="5433" y="495"/>
                </a:lnTo>
                <a:lnTo>
                  <a:pt x="714" y="450"/>
                </a:lnTo>
                <a:lnTo>
                  <a:pt x="733" y="457"/>
                </a:lnTo>
                <a:lnTo>
                  <a:pt x="727" y="470"/>
                </a:lnTo>
                <a:lnTo>
                  <a:pt x="714" y="470"/>
                </a:lnTo>
                <a:lnTo>
                  <a:pt x="708" y="450"/>
                </a:lnTo>
                <a:lnTo>
                  <a:pt x="708" y="444"/>
                </a:lnTo>
                <a:lnTo>
                  <a:pt x="714" y="450"/>
                </a:lnTo>
                <a:lnTo>
                  <a:pt x="5433" y="495"/>
                </a:lnTo>
                <a:lnTo>
                  <a:pt x="746" y="489"/>
                </a:lnTo>
                <a:lnTo>
                  <a:pt x="708" y="483"/>
                </a:lnTo>
                <a:lnTo>
                  <a:pt x="682" y="476"/>
                </a:lnTo>
                <a:lnTo>
                  <a:pt x="656" y="476"/>
                </a:lnTo>
                <a:lnTo>
                  <a:pt x="650" y="470"/>
                </a:lnTo>
                <a:lnTo>
                  <a:pt x="650" y="457"/>
                </a:lnTo>
                <a:lnTo>
                  <a:pt x="643" y="450"/>
                </a:lnTo>
                <a:lnTo>
                  <a:pt x="630" y="444"/>
                </a:lnTo>
                <a:lnTo>
                  <a:pt x="624" y="438"/>
                </a:lnTo>
                <a:lnTo>
                  <a:pt x="637" y="438"/>
                </a:lnTo>
                <a:lnTo>
                  <a:pt x="643" y="438"/>
                </a:lnTo>
                <a:lnTo>
                  <a:pt x="656" y="444"/>
                </a:lnTo>
                <a:lnTo>
                  <a:pt x="688" y="450"/>
                </a:lnTo>
                <a:lnTo>
                  <a:pt x="720" y="476"/>
                </a:lnTo>
                <a:lnTo>
                  <a:pt x="746" y="489"/>
                </a:lnTo>
                <a:lnTo>
                  <a:pt x="5433" y="495"/>
                </a:lnTo>
                <a:lnTo>
                  <a:pt x="907" y="521"/>
                </a:lnTo>
                <a:lnTo>
                  <a:pt x="855" y="508"/>
                </a:lnTo>
                <a:lnTo>
                  <a:pt x="843" y="508"/>
                </a:lnTo>
                <a:lnTo>
                  <a:pt x="823" y="502"/>
                </a:lnTo>
                <a:lnTo>
                  <a:pt x="804" y="502"/>
                </a:lnTo>
                <a:lnTo>
                  <a:pt x="791" y="489"/>
                </a:lnTo>
                <a:lnTo>
                  <a:pt x="759" y="483"/>
                </a:lnTo>
                <a:lnTo>
                  <a:pt x="746" y="476"/>
                </a:lnTo>
                <a:lnTo>
                  <a:pt x="740" y="470"/>
                </a:lnTo>
                <a:lnTo>
                  <a:pt x="746" y="470"/>
                </a:lnTo>
                <a:lnTo>
                  <a:pt x="772" y="457"/>
                </a:lnTo>
                <a:lnTo>
                  <a:pt x="785" y="457"/>
                </a:lnTo>
                <a:lnTo>
                  <a:pt x="798" y="470"/>
                </a:lnTo>
                <a:lnTo>
                  <a:pt x="810" y="476"/>
                </a:lnTo>
                <a:lnTo>
                  <a:pt x="836" y="476"/>
                </a:lnTo>
                <a:lnTo>
                  <a:pt x="855" y="476"/>
                </a:lnTo>
                <a:lnTo>
                  <a:pt x="862" y="483"/>
                </a:lnTo>
                <a:lnTo>
                  <a:pt x="888" y="495"/>
                </a:lnTo>
                <a:lnTo>
                  <a:pt x="907" y="502"/>
                </a:lnTo>
                <a:lnTo>
                  <a:pt x="920" y="508"/>
                </a:lnTo>
                <a:lnTo>
                  <a:pt x="913" y="515"/>
                </a:lnTo>
                <a:lnTo>
                  <a:pt x="907" y="521"/>
                </a:lnTo>
                <a:lnTo>
                  <a:pt x="5433" y="495"/>
                </a:lnTo>
                <a:lnTo>
                  <a:pt x="1241" y="547"/>
                </a:lnTo>
                <a:lnTo>
                  <a:pt x="1222" y="540"/>
                </a:lnTo>
                <a:lnTo>
                  <a:pt x="1209" y="540"/>
                </a:lnTo>
                <a:lnTo>
                  <a:pt x="1203" y="534"/>
                </a:lnTo>
                <a:lnTo>
                  <a:pt x="1196" y="534"/>
                </a:lnTo>
                <a:lnTo>
                  <a:pt x="1196" y="540"/>
                </a:lnTo>
                <a:lnTo>
                  <a:pt x="1170" y="540"/>
                </a:lnTo>
                <a:lnTo>
                  <a:pt x="1170" y="534"/>
                </a:lnTo>
                <a:lnTo>
                  <a:pt x="1170" y="521"/>
                </a:lnTo>
                <a:lnTo>
                  <a:pt x="1170" y="521"/>
                </a:lnTo>
                <a:lnTo>
                  <a:pt x="1164" y="521"/>
                </a:lnTo>
                <a:lnTo>
                  <a:pt x="1145" y="515"/>
                </a:lnTo>
                <a:lnTo>
                  <a:pt x="1100" y="508"/>
                </a:lnTo>
                <a:lnTo>
                  <a:pt x="1068" y="508"/>
                </a:lnTo>
                <a:lnTo>
                  <a:pt x="1042" y="508"/>
                </a:lnTo>
                <a:lnTo>
                  <a:pt x="1003" y="502"/>
                </a:lnTo>
                <a:lnTo>
                  <a:pt x="965" y="489"/>
                </a:lnTo>
                <a:lnTo>
                  <a:pt x="952" y="483"/>
                </a:lnTo>
                <a:lnTo>
                  <a:pt x="939" y="476"/>
                </a:lnTo>
                <a:lnTo>
                  <a:pt x="907" y="457"/>
                </a:lnTo>
                <a:lnTo>
                  <a:pt x="881" y="450"/>
                </a:lnTo>
                <a:lnTo>
                  <a:pt x="843" y="438"/>
                </a:lnTo>
                <a:lnTo>
                  <a:pt x="798" y="425"/>
                </a:lnTo>
                <a:lnTo>
                  <a:pt x="778" y="418"/>
                </a:lnTo>
                <a:lnTo>
                  <a:pt x="720" y="393"/>
                </a:lnTo>
                <a:lnTo>
                  <a:pt x="688" y="373"/>
                </a:lnTo>
                <a:lnTo>
                  <a:pt x="669" y="354"/>
                </a:lnTo>
                <a:lnTo>
                  <a:pt x="669" y="348"/>
                </a:lnTo>
                <a:lnTo>
                  <a:pt x="669" y="341"/>
                </a:lnTo>
                <a:lnTo>
                  <a:pt x="675" y="341"/>
                </a:lnTo>
                <a:lnTo>
                  <a:pt x="682" y="354"/>
                </a:lnTo>
                <a:lnTo>
                  <a:pt x="688" y="354"/>
                </a:lnTo>
                <a:lnTo>
                  <a:pt x="695" y="354"/>
                </a:lnTo>
                <a:lnTo>
                  <a:pt x="701" y="348"/>
                </a:lnTo>
                <a:lnTo>
                  <a:pt x="733" y="354"/>
                </a:lnTo>
                <a:lnTo>
                  <a:pt x="817" y="380"/>
                </a:lnTo>
                <a:lnTo>
                  <a:pt x="855" y="386"/>
                </a:lnTo>
                <a:lnTo>
                  <a:pt x="907" y="399"/>
                </a:lnTo>
                <a:lnTo>
                  <a:pt x="939" y="412"/>
                </a:lnTo>
                <a:lnTo>
                  <a:pt x="952" y="418"/>
                </a:lnTo>
                <a:lnTo>
                  <a:pt x="990" y="438"/>
                </a:lnTo>
                <a:lnTo>
                  <a:pt x="1132" y="495"/>
                </a:lnTo>
                <a:lnTo>
                  <a:pt x="1248" y="534"/>
                </a:lnTo>
                <a:lnTo>
                  <a:pt x="1248" y="540"/>
                </a:lnTo>
                <a:lnTo>
                  <a:pt x="1241" y="547"/>
                </a:lnTo>
                <a:lnTo>
                  <a:pt x="5433" y="495"/>
                </a:lnTo>
                <a:lnTo>
                  <a:pt x="1350" y="598"/>
                </a:lnTo>
                <a:lnTo>
                  <a:pt x="1312" y="585"/>
                </a:lnTo>
                <a:lnTo>
                  <a:pt x="1299" y="579"/>
                </a:lnTo>
                <a:lnTo>
                  <a:pt x="1273" y="560"/>
                </a:lnTo>
                <a:lnTo>
                  <a:pt x="1273" y="553"/>
                </a:lnTo>
                <a:lnTo>
                  <a:pt x="1286" y="553"/>
                </a:lnTo>
                <a:lnTo>
                  <a:pt x="1305" y="560"/>
                </a:lnTo>
                <a:lnTo>
                  <a:pt x="1318" y="560"/>
                </a:lnTo>
                <a:lnTo>
                  <a:pt x="1331" y="566"/>
                </a:lnTo>
                <a:lnTo>
                  <a:pt x="1357" y="585"/>
                </a:lnTo>
                <a:lnTo>
                  <a:pt x="1350" y="598"/>
                </a:lnTo>
                <a:lnTo>
                  <a:pt x="5433" y="495"/>
                </a:lnTo>
                <a:lnTo>
                  <a:pt x="1370" y="566"/>
                </a:lnTo>
                <a:lnTo>
                  <a:pt x="1357" y="566"/>
                </a:lnTo>
                <a:lnTo>
                  <a:pt x="1357" y="560"/>
                </a:lnTo>
                <a:lnTo>
                  <a:pt x="1363" y="560"/>
                </a:lnTo>
                <a:lnTo>
                  <a:pt x="1376" y="560"/>
                </a:lnTo>
                <a:lnTo>
                  <a:pt x="1370" y="566"/>
                </a:lnTo>
                <a:lnTo>
                  <a:pt x="5433" y="495"/>
                </a:lnTo>
                <a:lnTo>
                  <a:pt x="1659" y="560"/>
                </a:lnTo>
                <a:lnTo>
                  <a:pt x="1633" y="560"/>
                </a:lnTo>
                <a:lnTo>
                  <a:pt x="1601" y="553"/>
                </a:lnTo>
                <a:lnTo>
                  <a:pt x="1569" y="553"/>
                </a:lnTo>
                <a:lnTo>
                  <a:pt x="1543" y="553"/>
                </a:lnTo>
                <a:lnTo>
                  <a:pt x="1518" y="547"/>
                </a:lnTo>
                <a:lnTo>
                  <a:pt x="1492" y="553"/>
                </a:lnTo>
                <a:lnTo>
                  <a:pt x="1453" y="553"/>
                </a:lnTo>
                <a:lnTo>
                  <a:pt x="1434" y="547"/>
                </a:lnTo>
                <a:lnTo>
                  <a:pt x="1440" y="540"/>
                </a:lnTo>
                <a:lnTo>
                  <a:pt x="1453" y="521"/>
                </a:lnTo>
                <a:lnTo>
                  <a:pt x="1460" y="521"/>
                </a:lnTo>
                <a:lnTo>
                  <a:pt x="1466" y="521"/>
                </a:lnTo>
                <a:lnTo>
                  <a:pt x="1492" y="521"/>
                </a:lnTo>
                <a:lnTo>
                  <a:pt x="1479" y="515"/>
                </a:lnTo>
                <a:lnTo>
                  <a:pt x="1473" y="508"/>
                </a:lnTo>
                <a:lnTo>
                  <a:pt x="1479" y="502"/>
                </a:lnTo>
                <a:lnTo>
                  <a:pt x="1498" y="495"/>
                </a:lnTo>
                <a:lnTo>
                  <a:pt x="1511" y="495"/>
                </a:lnTo>
                <a:lnTo>
                  <a:pt x="1543" y="508"/>
                </a:lnTo>
                <a:lnTo>
                  <a:pt x="1582" y="521"/>
                </a:lnTo>
                <a:lnTo>
                  <a:pt x="1633" y="534"/>
                </a:lnTo>
                <a:lnTo>
                  <a:pt x="1678" y="560"/>
                </a:lnTo>
                <a:lnTo>
                  <a:pt x="1659" y="560"/>
                </a:lnTo>
                <a:lnTo>
                  <a:pt x="5433" y="495"/>
                </a:lnTo>
                <a:lnTo>
                  <a:pt x="444" y="84"/>
                </a:lnTo>
                <a:lnTo>
                  <a:pt x="444" y="78"/>
                </a:lnTo>
                <a:lnTo>
                  <a:pt x="438" y="84"/>
                </a:lnTo>
                <a:lnTo>
                  <a:pt x="431" y="90"/>
                </a:lnTo>
                <a:lnTo>
                  <a:pt x="438" y="90"/>
                </a:lnTo>
                <a:lnTo>
                  <a:pt x="444" y="84"/>
                </a:lnTo>
                <a:lnTo>
                  <a:pt x="5433" y="495"/>
                </a:lnTo>
                <a:lnTo>
                  <a:pt x="296" y="39"/>
                </a:lnTo>
                <a:lnTo>
                  <a:pt x="315" y="39"/>
                </a:lnTo>
                <a:lnTo>
                  <a:pt x="322" y="39"/>
                </a:lnTo>
                <a:lnTo>
                  <a:pt x="328" y="39"/>
                </a:lnTo>
                <a:lnTo>
                  <a:pt x="322" y="39"/>
                </a:lnTo>
                <a:lnTo>
                  <a:pt x="309" y="39"/>
                </a:lnTo>
                <a:lnTo>
                  <a:pt x="296" y="39"/>
                </a:lnTo>
                <a:lnTo>
                  <a:pt x="290" y="39"/>
                </a:lnTo>
                <a:lnTo>
                  <a:pt x="296" y="39"/>
                </a:lnTo>
                <a:lnTo>
                  <a:pt x="5433" y="495"/>
                </a:lnTo>
                <a:lnTo>
                  <a:pt x="380" y="380"/>
                </a:lnTo>
                <a:lnTo>
                  <a:pt x="386" y="386"/>
                </a:lnTo>
                <a:lnTo>
                  <a:pt x="399" y="380"/>
                </a:lnTo>
                <a:lnTo>
                  <a:pt x="386" y="380"/>
                </a:lnTo>
                <a:lnTo>
                  <a:pt x="380" y="380"/>
                </a:lnTo>
                <a:lnTo>
                  <a:pt x="5433" y="495"/>
                </a:lnTo>
                <a:lnTo>
                  <a:pt x="2527" y="328"/>
                </a:lnTo>
                <a:lnTo>
                  <a:pt x="2559" y="315"/>
                </a:lnTo>
                <a:lnTo>
                  <a:pt x="2572" y="315"/>
                </a:lnTo>
                <a:lnTo>
                  <a:pt x="2578" y="315"/>
                </a:lnTo>
                <a:lnTo>
                  <a:pt x="2585" y="309"/>
                </a:lnTo>
                <a:lnTo>
                  <a:pt x="2598" y="309"/>
                </a:lnTo>
                <a:lnTo>
                  <a:pt x="2610" y="309"/>
                </a:lnTo>
                <a:lnTo>
                  <a:pt x="2610" y="303"/>
                </a:lnTo>
                <a:lnTo>
                  <a:pt x="2604" y="303"/>
                </a:lnTo>
                <a:lnTo>
                  <a:pt x="2559" y="309"/>
                </a:lnTo>
                <a:lnTo>
                  <a:pt x="2546" y="309"/>
                </a:lnTo>
                <a:lnTo>
                  <a:pt x="2527" y="315"/>
                </a:lnTo>
                <a:lnTo>
                  <a:pt x="2482" y="328"/>
                </a:lnTo>
                <a:lnTo>
                  <a:pt x="2418" y="341"/>
                </a:lnTo>
                <a:lnTo>
                  <a:pt x="2385" y="341"/>
                </a:lnTo>
                <a:lnTo>
                  <a:pt x="2360" y="341"/>
                </a:lnTo>
                <a:lnTo>
                  <a:pt x="2347" y="354"/>
                </a:lnTo>
                <a:lnTo>
                  <a:pt x="2328" y="354"/>
                </a:lnTo>
                <a:lnTo>
                  <a:pt x="2295" y="367"/>
                </a:lnTo>
                <a:lnTo>
                  <a:pt x="2283" y="367"/>
                </a:lnTo>
                <a:lnTo>
                  <a:pt x="2276" y="367"/>
                </a:lnTo>
                <a:lnTo>
                  <a:pt x="2270" y="373"/>
                </a:lnTo>
                <a:lnTo>
                  <a:pt x="2270" y="380"/>
                </a:lnTo>
                <a:lnTo>
                  <a:pt x="2283" y="380"/>
                </a:lnTo>
                <a:lnTo>
                  <a:pt x="2295" y="380"/>
                </a:lnTo>
                <a:lnTo>
                  <a:pt x="2302" y="380"/>
                </a:lnTo>
                <a:lnTo>
                  <a:pt x="2321" y="373"/>
                </a:lnTo>
                <a:lnTo>
                  <a:pt x="2340" y="373"/>
                </a:lnTo>
                <a:lnTo>
                  <a:pt x="2366" y="354"/>
                </a:lnTo>
                <a:lnTo>
                  <a:pt x="2373" y="354"/>
                </a:lnTo>
                <a:lnTo>
                  <a:pt x="2379" y="354"/>
                </a:lnTo>
                <a:lnTo>
                  <a:pt x="2424" y="354"/>
                </a:lnTo>
                <a:lnTo>
                  <a:pt x="2437" y="348"/>
                </a:lnTo>
                <a:lnTo>
                  <a:pt x="2450" y="341"/>
                </a:lnTo>
                <a:lnTo>
                  <a:pt x="2475" y="335"/>
                </a:lnTo>
                <a:lnTo>
                  <a:pt x="2527" y="328"/>
                </a:lnTo>
                <a:lnTo>
                  <a:pt x="5433" y="495"/>
                </a:lnTo>
                <a:lnTo>
                  <a:pt x="2302" y="341"/>
                </a:lnTo>
                <a:lnTo>
                  <a:pt x="2295" y="335"/>
                </a:lnTo>
                <a:lnTo>
                  <a:pt x="2283" y="328"/>
                </a:lnTo>
                <a:lnTo>
                  <a:pt x="2289" y="335"/>
                </a:lnTo>
                <a:lnTo>
                  <a:pt x="2302" y="341"/>
                </a:lnTo>
                <a:lnTo>
                  <a:pt x="5433" y="495"/>
                </a:lnTo>
                <a:lnTo>
                  <a:pt x="2347" y="335"/>
                </a:lnTo>
                <a:lnTo>
                  <a:pt x="2328" y="335"/>
                </a:lnTo>
                <a:lnTo>
                  <a:pt x="2328" y="341"/>
                </a:lnTo>
                <a:lnTo>
                  <a:pt x="2340" y="341"/>
                </a:lnTo>
                <a:lnTo>
                  <a:pt x="2347" y="335"/>
                </a:lnTo>
                <a:lnTo>
                  <a:pt x="5433" y="495"/>
                </a:lnTo>
                <a:lnTo>
                  <a:pt x="3099" y="303"/>
                </a:lnTo>
                <a:lnTo>
                  <a:pt x="3118" y="309"/>
                </a:lnTo>
                <a:lnTo>
                  <a:pt x="3144" y="315"/>
                </a:lnTo>
                <a:lnTo>
                  <a:pt x="3183" y="335"/>
                </a:lnTo>
                <a:lnTo>
                  <a:pt x="3189" y="335"/>
                </a:lnTo>
                <a:lnTo>
                  <a:pt x="3195" y="341"/>
                </a:lnTo>
                <a:lnTo>
                  <a:pt x="3202" y="348"/>
                </a:lnTo>
                <a:lnTo>
                  <a:pt x="3163" y="380"/>
                </a:lnTo>
                <a:lnTo>
                  <a:pt x="3150" y="380"/>
                </a:lnTo>
                <a:lnTo>
                  <a:pt x="3144" y="386"/>
                </a:lnTo>
                <a:lnTo>
                  <a:pt x="3150" y="393"/>
                </a:lnTo>
                <a:lnTo>
                  <a:pt x="3144" y="393"/>
                </a:lnTo>
                <a:lnTo>
                  <a:pt x="3150" y="393"/>
                </a:lnTo>
                <a:lnTo>
                  <a:pt x="3189" y="380"/>
                </a:lnTo>
                <a:lnTo>
                  <a:pt x="3195" y="373"/>
                </a:lnTo>
                <a:lnTo>
                  <a:pt x="3208" y="367"/>
                </a:lnTo>
                <a:lnTo>
                  <a:pt x="3215" y="367"/>
                </a:lnTo>
                <a:lnTo>
                  <a:pt x="3234" y="373"/>
                </a:lnTo>
                <a:lnTo>
                  <a:pt x="3247" y="380"/>
                </a:lnTo>
                <a:lnTo>
                  <a:pt x="3253" y="380"/>
                </a:lnTo>
                <a:lnTo>
                  <a:pt x="3253" y="373"/>
                </a:lnTo>
                <a:lnTo>
                  <a:pt x="3247" y="367"/>
                </a:lnTo>
                <a:lnTo>
                  <a:pt x="3247" y="341"/>
                </a:lnTo>
                <a:lnTo>
                  <a:pt x="3234" y="341"/>
                </a:lnTo>
                <a:lnTo>
                  <a:pt x="3228" y="348"/>
                </a:lnTo>
                <a:lnTo>
                  <a:pt x="3228" y="341"/>
                </a:lnTo>
                <a:lnTo>
                  <a:pt x="3215" y="341"/>
                </a:lnTo>
                <a:lnTo>
                  <a:pt x="3202" y="328"/>
                </a:lnTo>
                <a:lnTo>
                  <a:pt x="3189" y="322"/>
                </a:lnTo>
                <a:lnTo>
                  <a:pt x="3183" y="322"/>
                </a:lnTo>
                <a:lnTo>
                  <a:pt x="3183" y="315"/>
                </a:lnTo>
                <a:lnTo>
                  <a:pt x="3163" y="309"/>
                </a:lnTo>
                <a:lnTo>
                  <a:pt x="3131" y="309"/>
                </a:lnTo>
                <a:lnTo>
                  <a:pt x="3118" y="303"/>
                </a:lnTo>
                <a:lnTo>
                  <a:pt x="3105" y="296"/>
                </a:lnTo>
                <a:lnTo>
                  <a:pt x="3099" y="303"/>
                </a:lnTo>
                <a:lnTo>
                  <a:pt x="5433" y="495"/>
                </a:lnTo>
                <a:lnTo>
                  <a:pt x="2520" y="399"/>
                </a:lnTo>
                <a:lnTo>
                  <a:pt x="2565" y="393"/>
                </a:lnTo>
                <a:lnTo>
                  <a:pt x="2604" y="386"/>
                </a:lnTo>
                <a:lnTo>
                  <a:pt x="2643" y="380"/>
                </a:lnTo>
                <a:lnTo>
                  <a:pt x="2662" y="373"/>
                </a:lnTo>
                <a:lnTo>
                  <a:pt x="2681" y="367"/>
                </a:lnTo>
                <a:lnTo>
                  <a:pt x="2694" y="354"/>
                </a:lnTo>
                <a:lnTo>
                  <a:pt x="2726" y="354"/>
                </a:lnTo>
                <a:lnTo>
                  <a:pt x="2758" y="348"/>
                </a:lnTo>
                <a:lnTo>
                  <a:pt x="2784" y="341"/>
                </a:lnTo>
                <a:lnTo>
                  <a:pt x="2790" y="341"/>
                </a:lnTo>
                <a:lnTo>
                  <a:pt x="2784" y="335"/>
                </a:lnTo>
                <a:lnTo>
                  <a:pt x="2707" y="348"/>
                </a:lnTo>
                <a:lnTo>
                  <a:pt x="2662" y="367"/>
                </a:lnTo>
                <a:lnTo>
                  <a:pt x="2630" y="373"/>
                </a:lnTo>
                <a:lnTo>
                  <a:pt x="2578" y="380"/>
                </a:lnTo>
                <a:lnTo>
                  <a:pt x="2546" y="386"/>
                </a:lnTo>
                <a:lnTo>
                  <a:pt x="2495" y="399"/>
                </a:lnTo>
                <a:lnTo>
                  <a:pt x="2520" y="399"/>
                </a:lnTo>
                <a:lnTo>
                  <a:pt x="5433" y="495"/>
                </a:lnTo>
                <a:lnTo>
                  <a:pt x="3015" y="386"/>
                </a:lnTo>
                <a:lnTo>
                  <a:pt x="3067" y="399"/>
                </a:lnTo>
                <a:lnTo>
                  <a:pt x="3067" y="393"/>
                </a:lnTo>
                <a:lnTo>
                  <a:pt x="3041" y="386"/>
                </a:lnTo>
                <a:lnTo>
                  <a:pt x="2990" y="367"/>
                </a:lnTo>
                <a:lnTo>
                  <a:pt x="2964" y="354"/>
                </a:lnTo>
                <a:lnTo>
                  <a:pt x="2951" y="354"/>
                </a:lnTo>
                <a:lnTo>
                  <a:pt x="2951" y="348"/>
                </a:lnTo>
                <a:lnTo>
                  <a:pt x="2970" y="328"/>
                </a:lnTo>
                <a:lnTo>
                  <a:pt x="3003" y="315"/>
                </a:lnTo>
                <a:lnTo>
                  <a:pt x="3060" y="303"/>
                </a:lnTo>
                <a:lnTo>
                  <a:pt x="3080" y="303"/>
                </a:lnTo>
                <a:lnTo>
                  <a:pt x="3080" y="296"/>
                </a:lnTo>
                <a:lnTo>
                  <a:pt x="3080" y="290"/>
                </a:lnTo>
                <a:lnTo>
                  <a:pt x="3086" y="290"/>
                </a:lnTo>
                <a:lnTo>
                  <a:pt x="3099" y="283"/>
                </a:lnTo>
                <a:lnTo>
                  <a:pt x="3086" y="283"/>
                </a:lnTo>
                <a:lnTo>
                  <a:pt x="3067" y="290"/>
                </a:lnTo>
                <a:lnTo>
                  <a:pt x="3028" y="303"/>
                </a:lnTo>
                <a:lnTo>
                  <a:pt x="2951" y="322"/>
                </a:lnTo>
                <a:lnTo>
                  <a:pt x="2906" y="341"/>
                </a:lnTo>
                <a:lnTo>
                  <a:pt x="2835" y="380"/>
                </a:lnTo>
                <a:lnTo>
                  <a:pt x="2758" y="412"/>
                </a:lnTo>
                <a:lnTo>
                  <a:pt x="2655" y="438"/>
                </a:lnTo>
                <a:lnTo>
                  <a:pt x="2565" y="450"/>
                </a:lnTo>
                <a:lnTo>
                  <a:pt x="2553" y="450"/>
                </a:lnTo>
                <a:lnTo>
                  <a:pt x="2527" y="457"/>
                </a:lnTo>
                <a:lnTo>
                  <a:pt x="2508" y="470"/>
                </a:lnTo>
                <a:lnTo>
                  <a:pt x="2495" y="470"/>
                </a:lnTo>
                <a:lnTo>
                  <a:pt x="2469" y="450"/>
                </a:lnTo>
                <a:lnTo>
                  <a:pt x="2463" y="450"/>
                </a:lnTo>
                <a:lnTo>
                  <a:pt x="2469" y="457"/>
                </a:lnTo>
                <a:lnTo>
                  <a:pt x="2469" y="470"/>
                </a:lnTo>
                <a:lnTo>
                  <a:pt x="2463" y="470"/>
                </a:lnTo>
                <a:lnTo>
                  <a:pt x="2418" y="470"/>
                </a:lnTo>
                <a:lnTo>
                  <a:pt x="2373" y="457"/>
                </a:lnTo>
                <a:lnTo>
                  <a:pt x="2321" y="457"/>
                </a:lnTo>
                <a:lnTo>
                  <a:pt x="2283" y="444"/>
                </a:lnTo>
                <a:lnTo>
                  <a:pt x="2218" y="431"/>
                </a:lnTo>
                <a:lnTo>
                  <a:pt x="2135" y="412"/>
                </a:lnTo>
                <a:lnTo>
                  <a:pt x="2141" y="418"/>
                </a:lnTo>
                <a:lnTo>
                  <a:pt x="2167" y="431"/>
                </a:lnTo>
                <a:lnTo>
                  <a:pt x="2199" y="438"/>
                </a:lnTo>
                <a:lnTo>
                  <a:pt x="2212" y="431"/>
                </a:lnTo>
                <a:lnTo>
                  <a:pt x="2231" y="438"/>
                </a:lnTo>
                <a:lnTo>
                  <a:pt x="2238" y="438"/>
                </a:lnTo>
                <a:lnTo>
                  <a:pt x="2238" y="444"/>
                </a:lnTo>
                <a:lnTo>
                  <a:pt x="2238" y="450"/>
                </a:lnTo>
                <a:lnTo>
                  <a:pt x="2231" y="450"/>
                </a:lnTo>
                <a:lnTo>
                  <a:pt x="2212" y="444"/>
                </a:lnTo>
                <a:lnTo>
                  <a:pt x="2180" y="438"/>
                </a:lnTo>
                <a:lnTo>
                  <a:pt x="2141" y="431"/>
                </a:lnTo>
                <a:lnTo>
                  <a:pt x="2180" y="450"/>
                </a:lnTo>
                <a:lnTo>
                  <a:pt x="2096" y="457"/>
                </a:lnTo>
                <a:lnTo>
                  <a:pt x="2058" y="457"/>
                </a:lnTo>
                <a:lnTo>
                  <a:pt x="2019" y="450"/>
                </a:lnTo>
                <a:lnTo>
                  <a:pt x="2013" y="450"/>
                </a:lnTo>
                <a:lnTo>
                  <a:pt x="1993" y="450"/>
                </a:lnTo>
                <a:lnTo>
                  <a:pt x="1968" y="450"/>
                </a:lnTo>
                <a:lnTo>
                  <a:pt x="1942" y="438"/>
                </a:lnTo>
                <a:lnTo>
                  <a:pt x="1923" y="438"/>
                </a:lnTo>
                <a:lnTo>
                  <a:pt x="1903" y="431"/>
                </a:lnTo>
                <a:lnTo>
                  <a:pt x="1878" y="418"/>
                </a:lnTo>
                <a:lnTo>
                  <a:pt x="1865" y="418"/>
                </a:lnTo>
                <a:lnTo>
                  <a:pt x="1865" y="425"/>
                </a:lnTo>
                <a:lnTo>
                  <a:pt x="1865" y="438"/>
                </a:lnTo>
                <a:lnTo>
                  <a:pt x="1884" y="450"/>
                </a:lnTo>
                <a:lnTo>
                  <a:pt x="1916" y="457"/>
                </a:lnTo>
                <a:lnTo>
                  <a:pt x="1961" y="470"/>
                </a:lnTo>
                <a:lnTo>
                  <a:pt x="1993" y="470"/>
                </a:lnTo>
                <a:lnTo>
                  <a:pt x="2006" y="470"/>
                </a:lnTo>
                <a:lnTo>
                  <a:pt x="2032" y="476"/>
                </a:lnTo>
                <a:lnTo>
                  <a:pt x="2058" y="476"/>
                </a:lnTo>
                <a:lnTo>
                  <a:pt x="2083" y="483"/>
                </a:lnTo>
                <a:lnTo>
                  <a:pt x="2109" y="476"/>
                </a:lnTo>
                <a:lnTo>
                  <a:pt x="2135" y="476"/>
                </a:lnTo>
                <a:lnTo>
                  <a:pt x="2180" y="470"/>
                </a:lnTo>
                <a:lnTo>
                  <a:pt x="2225" y="470"/>
                </a:lnTo>
                <a:lnTo>
                  <a:pt x="2238" y="476"/>
                </a:lnTo>
                <a:lnTo>
                  <a:pt x="2257" y="483"/>
                </a:lnTo>
                <a:lnTo>
                  <a:pt x="2283" y="489"/>
                </a:lnTo>
                <a:lnTo>
                  <a:pt x="2315" y="495"/>
                </a:lnTo>
                <a:lnTo>
                  <a:pt x="2321" y="489"/>
                </a:lnTo>
                <a:lnTo>
                  <a:pt x="2334" y="495"/>
                </a:lnTo>
                <a:lnTo>
                  <a:pt x="2360" y="508"/>
                </a:lnTo>
                <a:lnTo>
                  <a:pt x="2360" y="489"/>
                </a:lnTo>
                <a:lnTo>
                  <a:pt x="2366" y="489"/>
                </a:lnTo>
                <a:lnTo>
                  <a:pt x="2385" y="489"/>
                </a:lnTo>
                <a:lnTo>
                  <a:pt x="2405" y="495"/>
                </a:lnTo>
                <a:lnTo>
                  <a:pt x="2405" y="489"/>
                </a:lnTo>
                <a:lnTo>
                  <a:pt x="2424" y="489"/>
                </a:lnTo>
                <a:lnTo>
                  <a:pt x="2437" y="489"/>
                </a:lnTo>
                <a:lnTo>
                  <a:pt x="2450" y="495"/>
                </a:lnTo>
                <a:lnTo>
                  <a:pt x="2469" y="502"/>
                </a:lnTo>
                <a:lnTo>
                  <a:pt x="2456" y="489"/>
                </a:lnTo>
                <a:lnTo>
                  <a:pt x="2482" y="483"/>
                </a:lnTo>
                <a:lnTo>
                  <a:pt x="2488" y="489"/>
                </a:lnTo>
                <a:lnTo>
                  <a:pt x="2520" y="495"/>
                </a:lnTo>
                <a:lnTo>
                  <a:pt x="2546" y="508"/>
                </a:lnTo>
                <a:lnTo>
                  <a:pt x="2565" y="515"/>
                </a:lnTo>
                <a:lnTo>
                  <a:pt x="2578" y="521"/>
                </a:lnTo>
                <a:lnTo>
                  <a:pt x="2598" y="528"/>
                </a:lnTo>
                <a:lnTo>
                  <a:pt x="2623" y="534"/>
                </a:lnTo>
                <a:lnTo>
                  <a:pt x="2630" y="540"/>
                </a:lnTo>
                <a:lnTo>
                  <a:pt x="2636" y="540"/>
                </a:lnTo>
                <a:lnTo>
                  <a:pt x="2623" y="521"/>
                </a:lnTo>
                <a:lnTo>
                  <a:pt x="2604" y="515"/>
                </a:lnTo>
                <a:lnTo>
                  <a:pt x="2578" y="502"/>
                </a:lnTo>
                <a:lnTo>
                  <a:pt x="2546" y="483"/>
                </a:lnTo>
                <a:lnTo>
                  <a:pt x="2630" y="457"/>
                </a:lnTo>
                <a:lnTo>
                  <a:pt x="2675" y="450"/>
                </a:lnTo>
                <a:lnTo>
                  <a:pt x="2700" y="450"/>
                </a:lnTo>
                <a:lnTo>
                  <a:pt x="2733" y="431"/>
                </a:lnTo>
                <a:lnTo>
                  <a:pt x="2745" y="431"/>
                </a:lnTo>
                <a:lnTo>
                  <a:pt x="2771" y="438"/>
                </a:lnTo>
                <a:lnTo>
                  <a:pt x="2816" y="444"/>
                </a:lnTo>
                <a:lnTo>
                  <a:pt x="2784" y="431"/>
                </a:lnTo>
                <a:lnTo>
                  <a:pt x="2771" y="425"/>
                </a:lnTo>
                <a:lnTo>
                  <a:pt x="2765" y="425"/>
                </a:lnTo>
                <a:lnTo>
                  <a:pt x="2771" y="418"/>
                </a:lnTo>
                <a:lnTo>
                  <a:pt x="2887" y="373"/>
                </a:lnTo>
                <a:lnTo>
                  <a:pt x="2919" y="367"/>
                </a:lnTo>
                <a:lnTo>
                  <a:pt x="2964" y="373"/>
                </a:lnTo>
                <a:lnTo>
                  <a:pt x="3015" y="386"/>
                </a:lnTo>
                <a:lnTo>
                  <a:pt x="5433" y="495"/>
                </a:lnTo>
                <a:lnTo>
                  <a:pt x="2283" y="457"/>
                </a:lnTo>
                <a:lnTo>
                  <a:pt x="2270" y="457"/>
                </a:lnTo>
                <a:lnTo>
                  <a:pt x="2270" y="450"/>
                </a:lnTo>
                <a:lnTo>
                  <a:pt x="2283" y="450"/>
                </a:lnTo>
                <a:lnTo>
                  <a:pt x="2289" y="450"/>
                </a:lnTo>
                <a:lnTo>
                  <a:pt x="2315" y="457"/>
                </a:lnTo>
                <a:lnTo>
                  <a:pt x="2315" y="470"/>
                </a:lnTo>
                <a:lnTo>
                  <a:pt x="2302" y="470"/>
                </a:lnTo>
                <a:lnTo>
                  <a:pt x="2283" y="457"/>
                </a:lnTo>
                <a:lnTo>
                  <a:pt x="5433" y="495"/>
                </a:lnTo>
                <a:lnTo>
                  <a:pt x="3067" y="187"/>
                </a:lnTo>
                <a:lnTo>
                  <a:pt x="3080" y="180"/>
                </a:lnTo>
                <a:lnTo>
                  <a:pt x="3086" y="180"/>
                </a:lnTo>
                <a:lnTo>
                  <a:pt x="3086" y="174"/>
                </a:lnTo>
                <a:lnTo>
                  <a:pt x="3067" y="174"/>
                </a:lnTo>
                <a:lnTo>
                  <a:pt x="3060" y="174"/>
                </a:lnTo>
                <a:lnTo>
                  <a:pt x="3060" y="180"/>
                </a:lnTo>
                <a:lnTo>
                  <a:pt x="3060" y="187"/>
                </a:lnTo>
                <a:lnTo>
                  <a:pt x="3067" y="187"/>
                </a:lnTo>
                <a:lnTo>
                  <a:pt x="5433" y="495"/>
                </a:lnTo>
                <a:lnTo>
                  <a:pt x="2495" y="367"/>
                </a:lnTo>
                <a:lnTo>
                  <a:pt x="2501" y="367"/>
                </a:lnTo>
                <a:lnTo>
                  <a:pt x="2508" y="348"/>
                </a:lnTo>
                <a:lnTo>
                  <a:pt x="2501" y="348"/>
                </a:lnTo>
                <a:lnTo>
                  <a:pt x="2495" y="367"/>
                </a:lnTo>
                <a:lnTo>
                  <a:pt x="5433" y="495"/>
                </a:lnTo>
                <a:lnTo>
                  <a:pt x="2469" y="367"/>
                </a:lnTo>
                <a:lnTo>
                  <a:pt x="2469" y="354"/>
                </a:lnTo>
                <a:lnTo>
                  <a:pt x="2450" y="348"/>
                </a:lnTo>
                <a:lnTo>
                  <a:pt x="2456" y="354"/>
                </a:lnTo>
                <a:lnTo>
                  <a:pt x="2469" y="367"/>
                </a:lnTo>
                <a:lnTo>
                  <a:pt x="5433" y="495"/>
                </a:lnTo>
                <a:lnTo>
                  <a:pt x="2565" y="367"/>
                </a:lnTo>
                <a:lnTo>
                  <a:pt x="2572" y="373"/>
                </a:lnTo>
                <a:lnTo>
                  <a:pt x="2578" y="373"/>
                </a:lnTo>
                <a:lnTo>
                  <a:pt x="2578" y="367"/>
                </a:lnTo>
                <a:lnTo>
                  <a:pt x="2565" y="367"/>
                </a:lnTo>
                <a:lnTo>
                  <a:pt x="5433" y="495"/>
                </a:lnTo>
                <a:lnTo>
                  <a:pt x="2598" y="367"/>
                </a:lnTo>
                <a:lnTo>
                  <a:pt x="2610" y="367"/>
                </a:lnTo>
                <a:lnTo>
                  <a:pt x="2610" y="354"/>
                </a:lnTo>
                <a:lnTo>
                  <a:pt x="2598" y="354"/>
                </a:lnTo>
                <a:lnTo>
                  <a:pt x="2598" y="367"/>
                </a:lnTo>
                <a:lnTo>
                  <a:pt x="5433" y="495"/>
                </a:lnTo>
                <a:lnTo>
                  <a:pt x="2373" y="425"/>
                </a:lnTo>
                <a:lnTo>
                  <a:pt x="2379" y="431"/>
                </a:lnTo>
                <a:lnTo>
                  <a:pt x="2392" y="431"/>
                </a:lnTo>
                <a:lnTo>
                  <a:pt x="2373" y="425"/>
                </a:lnTo>
                <a:lnTo>
                  <a:pt x="5433" y="495"/>
                </a:lnTo>
                <a:lnTo>
                  <a:pt x="3581" y="238"/>
                </a:lnTo>
                <a:lnTo>
                  <a:pt x="3607" y="245"/>
                </a:lnTo>
                <a:lnTo>
                  <a:pt x="3639" y="251"/>
                </a:lnTo>
                <a:lnTo>
                  <a:pt x="3658" y="251"/>
                </a:lnTo>
                <a:lnTo>
                  <a:pt x="3665" y="251"/>
                </a:lnTo>
                <a:lnTo>
                  <a:pt x="3658" y="245"/>
                </a:lnTo>
                <a:lnTo>
                  <a:pt x="3626" y="238"/>
                </a:lnTo>
                <a:lnTo>
                  <a:pt x="3594" y="238"/>
                </a:lnTo>
                <a:lnTo>
                  <a:pt x="3581" y="232"/>
                </a:lnTo>
                <a:lnTo>
                  <a:pt x="3568" y="232"/>
                </a:lnTo>
                <a:lnTo>
                  <a:pt x="3568" y="238"/>
                </a:lnTo>
                <a:lnTo>
                  <a:pt x="3581" y="238"/>
                </a:lnTo>
                <a:lnTo>
                  <a:pt x="5433" y="495"/>
                </a:lnTo>
                <a:lnTo>
                  <a:pt x="3523" y="232"/>
                </a:lnTo>
                <a:lnTo>
                  <a:pt x="3536" y="238"/>
                </a:lnTo>
                <a:lnTo>
                  <a:pt x="3543" y="238"/>
                </a:lnTo>
                <a:lnTo>
                  <a:pt x="3562" y="238"/>
                </a:lnTo>
                <a:lnTo>
                  <a:pt x="3562" y="232"/>
                </a:lnTo>
                <a:lnTo>
                  <a:pt x="3555" y="232"/>
                </a:lnTo>
                <a:lnTo>
                  <a:pt x="3543" y="225"/>
                </a:lnTo>
                <a:lnTo>
                  <a:pt x="3517" y="225"/>
                </a:lnTo>
                <a:lnTo>
                  <a:pt x="3517" y="232"/>
                </a:lnTo>
                <a:lnTo>
                  <a:pt x="3523" y="232"/>
                </a:lnTo>
                <a:lnTo>
                  <a:pt x="5433" y="495"/>
                </a:lnTo>
                <a:lnTo>
                  <a:pt x="3491" y="225"/>
                </a:lnTo>
                <a:lnTo>
                  <a:pt x="3491" y="219"/>
                </a:lnTo>
                <a:lnTo>
                  <a:pt x="3485" y="219"/>
                </a:lnTo>
                <a:lnTo>
                  <a:pt x="3465" y="225"/>
                </a:lnTo>
                <a:lnTo>
                  <a:pt x="3440" y="219"/>
                </a:lnTo>
                <a:lnTo>
                  <a:pt x="3427" y="219"/>
                </a:lnTo>
                <a:lnTo>
                  <a:pt x="3420" y="219"/>
                </a:lnTo>
                <a:lnTo>
                  <a:pt x="3440" y="225"/>
                </a:lnTo>
                <a:lnTo>
                  <a:pt x="3472" y="232"/>
                </a:lnTo>
                <a:lnTo>
                  <a:pt x="3491" y="232"/>
                </a:lnTo>
                <a:lnTo>
                  <a:pt x="3491" y="225"/>
                </a:lnTo>
                <a:lnTo>
                  <a:pt x="5433" y="495"/>
                </a:lnTo>
                <a:lnTo>
                  <a:pt x="3787" y="213"/>
                </a:lnTo>
                <a:lnTo>
                  <a:pt x="3761" y="206"/>
                </a:lnTo>
                <a:lnTo>
                  <a:pt x="3735" y="206"/>
                </a:lnTo>
                <a:lnTo>
                  <a:pt x="3768" y="213"/>
                </a:lnTo>
                <a:lnTo>
                  <a:pt x="3787" y="213"/>
                </a:lnTo>
                <a:lnTo>
                  <a:pt x="5433" y="495"/>
                </a:lnTo>
                <a:lnTo>
                  <a:pt x="3735" y="264"/>
                </a:lnTo>
                <a:lnTo>
                  <a:pt x="3723" y="251"/>
                </a:lnTo>
                <a:lnTo>
                  <a:pt x="3716" y="251"/>
                </a:lnTo>
                <a:lnTo>
                  <a:pt x="3716" y="264"/>
                </a:lnTo>
                <a:lnTo>
                  <a:pt x="3723" y="270"/>
                </a:lnTo>
                <a:lnTo>
                  <a:pt x="3729" y="270"/>
                </a:lnTo>
                <a:lnTo>
                  <a:pt x="3735" y="270"/>
                </a:lnTo>
                <a:lnTo>
                  <a:pt x="3735" y="264"/>
                </a:lnTo>
                <a:lnTo>
                  <a:pt x="5433" y="495"/>
                </a:lnTo>
                <a:lnTo>
                  <a:pt x="3273" y="348"/>
                </a:lnTo>
                <a:lnTo>
                  <a:pt x="3292" y="341"/>
                </a:lnTo>
                <a:lnTo>
                  <a:pt x="3298" y="335"/>
                </a:lnTo>
                <a:lnTo>
                  <a:pt x="3318" y="328"/>
                </a:lnTo>
                <a:lnTo>
                  <a:pt x="3305" y="322"/>
                </a:lnTo>
                <a:lnTo>
                  <a:pt x="3292" y="328"/>
                </a:lnTo>
                <a:lnTo>
                  <a:pt x="3285" y="335"/>
                </a:lnTo>
                <a:lnTo>
                  <a:pt x="3260" y="335"/>
                </a:lnTo>
                <a:lnTo>
                  <a:pt x="3253" y="341"/>
                </a:lnTo>
                <a:lnTo>
                  <a:pt x="3253" y="348"/>
                </a:lnTo>
                <a:lnTo>
                  <a:pt x="3273" y="348"/>
                </a:lnTo>
                <a:lnTo>
                  <a:pt x="5433" y="495"/>
                </a:lnTo>
                <a:lnTo>
                  <a:pt x="3292" y="238"/>
                </a:lnTo>
                <a:lnTo>
                  <a:pt x="3292" y="245"/>
                </a:lnTo>
                <a:lnTo>
                  <a:pt x="3305" y="245"/>
                </a:lnTo>
                <a:lnTo>
                  <a:pt x="3305" y="232"/>
                </a:lnTo>
                <a:lnTo>
                  <a:pt x="3298" y="232"/>
                </a:lnTo>
                <a:lnTo>
                  <a:pt x="3292" y="238"/>
                </a:lnTo>
                <a:lnTo>
                  <a:pt x="5433" y="495"/>
                </a:lnTo>
                <a:lnTo>
                  <a:pt x="3125" y="225"/>
                </a:lnTo>
                <a:lnTo>
                  <a:pt x="3163" y="219"/>
                </a:lnTo>
                <a:lnTo>
                  <a:pt x="3195" y="219"/>
                </a:lnTo>
                <a:lnTo>
                  <a:pt x="3215" y="219"/>
                </a:lnTo>
                <a:lnTo>
                  <a:pt x="3215" y="232"/>
                </a:lnTo>
                <a:lnTo>
                  <a:pt x="3221" y="232"/>
                </a:lnTo>
                <a:lnTo>
                  <a:pt x="3234" y="225"/>
                </a:lnTo>
                <a:lnTo>
                  <a:pt x="3247" y="213"/>
                </a:lnTo>
                <a:lnTo>
                  <a:pt x="3247" y="206"/>
                </a:lnTo>
                <a:lnTo>
                  <a:pt x="3234" y="206"/>
                </a:lnTo>
                <a:lnTo>
                  <a:pt x="3189" y="206"/>
                </a:lnTo>
                <a:lnTo>
                  <a:pt x="3163" y="206"/>
                </a:lnTo>
                <a:lnTo>
                  <a:pt x="3144" y="213"/>
                </a:lnTo>
                <a:lnTo>
                  <a:pt x="3125" y="213"/>
                </a:lnTo>
                <a:lnTo>
                  <a:pt x="3112" y="219"/>
                </a:lnTo>
                <a:lnTo>
                  <a:pt x="3105" y="219"/>
                </a:lnTo>
                <a:lnTo>
                  <a:pt x="3112" y="225"/>
                </a:lnTo>
                <a:lnTo>
                  <a:pt x="3125" y="225"/>
                </a:lnTo>
                <a:lnTo>
                  <a:pt x="5433" y="495"/>
                </a:lnTo>
                <a:lnTo>
                  <a:pt x="3388" y="309"/>
                </a:lnTo>
                <a:lnTo>
                  <a:pt x="3363" y="315"/>
                </a:lnTo>
                <a:lnTo>
                  <a:pt x="3337" y="322"/>
                </a:lnTo>
                <a:lnTo>
                  <a:pt x="3330" y="328"/>
                </a:lnTo>
                <a:lnTo>
                  <a:pt x="3337" y="335"/>
                </a:lnTo>
                <a:lnTo>
                  <a:pt x="3350" y="328"/>
                </a:lnTo>
                <a:lnTo>
                  <a:pt x="3356" y="328"/>
                </a:lnTo>
                <a:lnTo>
                  <a:pt x="3375" y="328"/>
                </a:lnTo>
                <a:lnTo>
                  <a:pt x="3382" y="322"/>
                </a:lnTo>
                <a:lnTo>
                  <a:pt x="3408" y="322"/>
                </a:lnTo>
                <a:lnTo>
                  <a:pt x="3395" y="328"/>
                </a:lnTo>
                <a:lnTo>
                  <a:pt x="3382" y="335"/>
                </a:lnTo>
                <a:lnTo>
                  <a:pt x="3375" y="341"/>
                </a:lnTo>
                <a:lnTo>
                  <a:pt x="3363" y="348"/>
                </a:lnTo>
                <a:lnTo>
                  <a:pt x="3356" y="354"/>
                </a:lnTo>
                <a:lnTo>
                  <a:pt x="3363" y="354"/>
                </a:lnTo>
                <a:lnTo>
                  <a:pt x="3375" y="348"/>
                </a:lnTo>
                <a:lnTo>
                  <a:pt x="3395" y="341"/>
                </a:lnTo>
                <a:lnTo>
                  <a:pt x="3408" y="335"/>
                </a:lnTo>
                <a:lnTo>
                  <a:pt x="3433" y="328"/>
                </a:lnTo>
                <a:lnTo>
                  <a:pt x="3459" y="328"/>
                </a:lnTo>
                <a:lnTo>
                  <a:pt x="3472" y="322"/>
                </a:lnTo>
                <a:lnTo>
                  <a:pt x="3498" y="322"/>
                </a:lnTo>
                <a:lnTo>
                  <a:pt x="3510" y="315"/>
                </a:lnTo>
                <a:lnTo>
                  <a:pt x="3536" y="315"/>
                </a:lnTo>
                <a:lnTo>
                  <a:pt x="3562" y="309"/>
                </a:lnTo>
                <a:lnTo>
                  <a:pt x="3607" y="309"/>
                </a:lnTo>
                <a:lnTo>
                  <a:pt x="3626" y="309"/>
                </a:lnTo>
                <a:lnTo>
                  <a:pt x="3639" y="315"/>
                </a:lnTo>
                <a:lnTo>
                  <a:pt x="3665" y="309"/>
                </a:lnTo>
                <a:lnTo>
                  <a:pt x="3735" y="315"/>
                </a:lnTo>
                <a:lnTo>
                  <a:pt x="3761" y="315"/>
                </a:lnTo>
                <a:lnTo>
                  <a:pt x="3774" y="322"/>
                </a:lnTo>
                <a:lnTo>
                  <a:pt x="3774" y="315"/>
                </a:lnTo>
                <a:lnTo>
                  <a:pt x="3774" y="309"/>
                </a:lnTo>
                <a:lnTo>
                  <a:pt x="3735" y="309"/>
                </a:lnTo>
                <a:lnTo>
                  <a:pt x="3716" y="309"/>
                </a:lnTo>
                <a:lnTo>
                  <a:pt x="3703" y="309"/>
                </a:lnTo>
                <a:lnTo>
                  <a:pt x="3645" y="309"/>
                </a:lnTo>
                <a:lnTo>
                  <a:pt x="3633" y="303"/>
                </a:lnTo>
                <a:lnTo>
                  <a:pt x="3613" y="303"/>
                </a:lnTo>
                <a:lnTo>
                  <a:pt x="3600" y="303"/>
                </a:lnTo>
                <a:lnTo>
                  <a:pt x="3588" y="303"/>
                </a:lnTo>
                <a:lnTo>
                  <a:pt x="3594" y="303"/>
                </a:lnTo>
                <a:lnTo>
                  <a:pt x="3568" y="309"/>
                </a:lnTo>
                <a:lnTo>
                  <a:pt x="3555" y="303"/>
                </a:lnTo>
                <a:lnTo>
                  <a:pt x="3530" y="303"/>
                </a:lnTo>
                <a:lnTo>
                  <a:pt x="3530" y="309"/>
                </a:lnTo>
                <a:lnTo>
                  <a:pt x="3510" y="309"/>
                </a:lnTo>
                <a:lnTo>
                  <a:pt x="3465" y="309"/>
                </a:lnTo>
                <a:lnTo>
                  <a:pt x="3433" y="309"/>
                </a:lnTo>
                <a:lnTo>
                  <a:pt x="3408" y="309"/>
                </a:lnTo>
                <a:lnTo>
                  <a:pt x="3388" y="309"/>
                </a:lnTo>
                <a:lnTo>
                  <a:pt x="5433" y="495"/>
                </a:lnTo>
                <a:lnTo>
                  <a:pt x="3337" y="213"/>
                </a:lnTo>
                <a:lnTo>
                  <a:pt x="3356" y="219"/>
                </a:lnTo>
                <a:lnTo>
                  <a:pt x="3382" y="219"/>
                </a:lnTo>
                <a:lnTo>
                  <a:pt x="3388" y="219"/>
                </a:lnTo>
                <a:lnTo>
                  <a:pt x="3395" y="213"/>
                </a:lnTo>
                <a:lnTo>
                  <a:pt x="3388" y="213"/>
                </a:lnTo>
                <a:lnTo>
                  <a:pt x="3375" y="206"/>
                </a:lnTo>
                <a:lnTo>
                  <a:pt x="3356" y="206"/>
                </a:lnTo>
                <a:lnTo>
                  <a:pt x="3337" y="206"/>
                </a:lnTo>
                <a:lnTo>
                  <a:pt x="3324" y="206"/>
                </a:lnTo>
                <a:lnTo>
                  <a:pt x="3324" y="213"/>
                </a:lnTo>
                <a:lnTo>
                  <a:pt x="3337" y="213"/>
                </a:lnTo>
                <a:lnTo>
                  <a:pt x="5433" y="495"/>
                </a:lnTo>
                <a:lnTo>
                  <a:pt x="3285" y="219"/>
                </a:lnTo>
                <a:lnTo>
                  <a:pt x="3318" y="213"/>
                </a:lnTo>
                <a:lnTo>
                  <a:pt x="3324" y="213"/>
                </a:lnTo>
                <a:lnTo>
                  <a:pt x="3318" y="206"/>
                </a:lnTo>
                <a:lnTo>
                  <a:pt x="3305" y="206"/>
                </a:lnTo>
                <a:lnTo>
                  <a:pt x="3285" y="206"/>
                </a:lnTo>
                <a:lnTo>
                  <a:pt x="3273" y="206"/>
                </a:lnTo>
                <a:lnTo>
                  <a:pt x="3266" y="213"/>
                </a:lnTo>
                <a:lnTo>
                  <a:pt x="3273" y="219"/>
                </a:lnTo>
                <a:lnTo>
                  <a:pt x="3285" y="219"/>
                </a:lnTo>
                <a:lnTo>
                  <a:pt x="5433" y="495"/>
                </a:lnTo>
                <a:lnTo>
                  <a:pt x="2900" y="264"/>
                </a:lnTo>
                <a:lnTo>
                  <a:pt x="2906" y="251"/>
                </a:lnTo>
                <a:lnTo>
                  <a:pt x="2919" y="251"/>
                </a:lnTo>
                <a:lnTo>
                  <a:pt x="2925" y="264"/>
                </a:lnTo>
                <a:lnTo>
                  <a:pt x="2938" y="264"/>
                </a:lnTo>
                <a:lnTo>
                  <a:pt x="2945" y="264"/>
                </a:lnTo>
                <a:lnTo>
                  <a:pt x="2938" y="251"/>
                </a:lnTo>
                <a:lnTo>
                  <a:pt x="2925" y="245"/>
                </a:lnTo>
                <a:lnTo>
                  <a:pt x="2938" y="238"/>
                </a:lnTo>
                <a:lnTo>
                  <a:pt x="2951" y="238"/>
                </a:lnTo>
                <a:lnTo>
                  <a:pt x="2958" y="238"/>
                </a:lnTo>
                <a:lnTo>
                  <a:pt x="2951" y="232"/>
                </a:lnTo>
                <a:lnTo>
                  <a:pt x="2925" y="232"/>
                </a:lnTo>
                <a:lnTo>
                  <a:pt x="2906" y="245"/>
                </a:lnTo>
                <a:lnTo>
                  <a:pt x="2887" y="251"/>
                </a:lnTo>
                <a:lnTo>
                  <a:pt x="2880" y="264"/>
                </a:lnTo>
                <a:lnTo>
                  <a:pt x="2887" y="270"/>
                </a:lnTo>
                <a:lnTo>
                  <a:pt x="2893" y="270"/>
                </a:lnTo>
                <a:lnTo>
                  <a:pt x="2900" y="264"/>
                </a:lnTo>
                <a:lnTo>
                  <a:pt x="5433" y="495"/>
                </a:lnTo>
                <a:lnTo>
                  <a:pt x="1723" y="270"/>
                </a:lnTo>
                <a:lnTo>
                  <a:pt x="1723" y="264"/>
                </a:lnTo>
                <a:lnTo>
                  <a:pt x="1717" y="264"/>
                </a:lnTo>
                <a:lnTo>
                  <a:pt x="1710" y="264"/>
                </a:lnTo>
                <a:lnTo>
                  <a:pt x="1704" y="270"/>
                </a:lnTo>
                <a:lnTo>
                  <a:pt x="1717" y="277"/>
                </a:lnTo>
                <a:lnTo>
                  <a:pt x="1723" y="277"/>
                </a:lnTo>
                <a:lnTo>
                  <a:pt x="1723" y="270"/>
                </a:lnTo>
                <a:lnTo>
                  <a:pt x="5433" y="495"/>
                </a:lnTo>
                <a:lnTo>
                  <a:pt x="1762" y="341"/>
                </a:lnTo>
                <a:lnTo>
                  <a:pt x="1768" y="341"/>
                </a:lnTo>
                <a:lnTo>
                  <a:pt x="1775" y="348"/>
                </a:lnTo>
                <a:lnTo>
                  <a:pt x="1788" y="348"/>
                </a:lnTo>
                <a:lnTo>
                  <a:pt x="1800" y="341"/>
                </a:lnTo>
                <a:lnTo>
                  <a:pt x="1781" y="341"/>
                </a:lnTo>
                <a:lnTo>
                  <a:pt x="1775" y="335"/>
                </a:lnTo>
                <a:lnTo>
                  <a:pt x="1768" y="328"/>
                </a:lnTo>
                <a:lnTo>
                  <a:pt x="1781" y="315"/>
                </a:lnTo>
                <a:lnTo>
                  <a:pt x="1788" y="315"/>
                </a:lnTo>
                <a:lnTo>
                  <a:pt x="1800" y="315"/>
                </a:lnTo>
                <a:lnTo>
                  <a:pt x="1813" y="315"/>
                </a:lnTo>
                <a:lnTo>
                  <a:pt x="1820" y="328"/>
                </a:lnTo>
                <a:lnTo>
                  <a:pt x="1820" y="335"/>
                </a:lnTo>
                <a:lnTo>
                  <a:pt x="1826" y="328"/>
                </a:lnTo>
                <a:lnTo>
                  <a:pt x="1826" y="315"/>
                </a:lnTo>
                <a:lnTo>
                  <a:pt x="1820" y="309"/>
                </a:lnTo>
                <a:lnTo>
                  <a:pt x="1807" y="309"/>
                </a:lnTo>
                <a:lnTo>
                  <a:pt x="1800" y="303"/>
                </a:lnTo>
                <a:lnTo>
                  <a:pt x="1781" y="296"/>
                </a:lnTo>
                <a:lnTo>
                  <a:pt x="1775" y="296"/>
                </a:lnTo>
                <a:lnTo>
                  <a:pt x="1775" y="303"/>
                </a:lnTo>
                <a:lnTo>
                  <a:pt x="1755" y="315"/>
                </a:lnTo>
                <a:lnTo>
                  <a:pt x="1743" y="322"/>
                </a:lnTo>
                <a:lnTo>
                  <a:pt x="1730" y="328"/>
                </a:lnTo>
                <a:lnTo>
                  <a:pt x="1730" y="335"/>
                </a:lnTo>
                <a:lnTo>
                  <a:pt x="1749" y="335"/>
                </a:lnTo>
                <a:lnTo>
                  <a:pt x="1755" y="335"/>
                </a:lnTo>
                <a:lnTo>
                  <a:pt x="1762" y="341"/>
                </a:lnTo>
                <a:lnTo>
                  <a:pt x="5433" y="495"/>
                </a:lnTo>
                <a:lnTo>
                  <a:pt x="1839" y="303"/>
                </a:lnTo>
                <a:lnTo>
                  <a:pt x="1839" y="296"/>
                </a:lnTo>
                <a:lnTo>
                  <a:pt x="1833" y="309"/>
                </a:lnTo>
                <a:lnTo>
                  <a:pt x="1833" y="309"/>
                </a:lnTo>
                <a:lnTo>
                  <a:pt x="1839" y="309"/>
                </a:lnTo>
                <a:lnTo>
                  <a:pt x="1839" y="303"/>
                </a:lnTo>
                <a:lnTo>
                  <a:pt x="5433" y="495"/>
                </a:lnTo>
                <a:lnTo>
                  <a:pt x="1755" y="296"/>
                </a:lnTo>
                <a:lnTo>
                  <a:pt x="1762" y="296"/>
                </a:lnTo>
                <a:lnTo>
                  <a:pt x="1755" y="290"/>
                </a:lnTo>
                <a:lnTo>
                  <a:pt x="1743" y="277"/>
                </a:lnTo>
                <a:lnTo>
                  <a:pt x="1736" y="277"/>
                </a:lnTo>
                <a:lnTo>
                  <a:pt x="1736" y="283"/>
                </a:lnTo>
                <a:lnTo>
                  <a:pt x="1743" y="290"/>
                </a:lnTo>
                <a:lnTo>
                  <a:pt x="1755" y="296"/>
                </a:lnTo>
                <a:lnTo>
                  <a:pt x="5433" y="495"/>
                </a:lnTo>
                <a:lnTo>
                  <a:pt x="1717" y="309"/>
                </a:lnTo>
                <a:lnTo>
                  <a:pt x="1717" y="315"/>
                </a:lnTo>
                <a:lnTo>
                  <a:pt x="1723" y="322"/>
                </a:lnTo>
                <a:lnTo>
                  <a:pt x="1723" y="315"/>
                </a:lnTo>
                <a:lnTo>
                  <a:pt x="1723" y="309"/>
                </a:lnTo>
                <a:lnTo>
                  <a:pt x="1723" y="309"/>
                </a:lnTo>
                <a:lnTo>
                  <a:pt x="1717" y="309"/>
                </a:lnTo>
                <a:lnTo>
                  <a:pt x="5433" y="495"/>
                </a:lnTo>
                <a:lnTo>
                  <a:pt x="1833" y="431"/>
                </a:lnTo>
                <a:lnTo>
                  <a:pt x="1833" y="438"/>
                </a:lnTo>
                <a:lnTo>
                  <a:pt x="1839" y="444"/>
                </a:lnTo>
                <a:lnTo>
                  <a:pt x="1852" y="450"/>
                </a:lnTo>
                <a:lnTo>
                  <a:pt x="1858" y="444"/>
                </a:lnTo>
                <a:lnTo>
                  <a:pt x="1852" y="438"/>
                </a:lnTo>
                <a:lnTo>
                  <a:pt x="1839" y="431"/>
                </a:lnTo>
                <a:lnTo>
                  <a:pt x="1833" y="431"/>
                </a:lnTo>
                <a:lnTo>
                  <a:pt x="5433" y="495"/>
                </a:lnTo>
                <a:lnTo>
                  <a:pt x="1601" y="225"/>
                </a:lnTo>
                <a:lnTo>
                  <a:pt x="1608" y="238"/>
                </a:lnTo>
                <a:lnTo>
                  <a:pt x="1620" y="238"/>
                </a:lnTo>
                <a:lnTo>
                  <a:pt x="1608" y="219"/>
                </a:lnTo>
                <a:lnTo>
                  <a:pt x="1601" y="219"/>
                </a:lnTo>
                <a:lnTo>
                  <a:pt x="1601" y="225"/>
                </a:lnTo>
                <a:lnTo>
                  <a:pt x="5433" y="495"/>
                </a:lnTo>
                <a:lnTo>
                  <a:pt x="1698" y="373"/>
                </a:lnTo>
                <a:lnTo>
                  <a:pt x="1704" y="373"/>
                </a:lnTo>
                <a:lnTo>
                  <a:pt x="1710" y="354"/>
                </a:lnTo>
                <a:lnTo>
                  <a:pt x="1710" y="341"/>
                </a:lnTo>
                <a:lnTo>
                  <a:pt x="1710" y="335"/>
                </a:lnTo>
                <a:lnTo>
                  <a:pt x="1704" y="341"/>
                </a:lnTo>
                <a:lnTo>
                  <a:pt x="1685" y="367"/>
                </a:lnTo>
                <a:lnTo>
                  <a:pt x="1685" y="373"/>
                </a:lnTo>
                <a:lnTo>
                  <a:pt x="1698" y="373"/>
                </a:lnTo>
                <a:lnTo>
                  <a:pt x="5433" y="495"/>
                </a:lnTo>
                <a:lnTo>
                  <a:pt x="1672" y="264"/>
                </a:lnTo>
                <a:lnTo>
                  <a:pt x="1672" y="251"/>
                </a:lnTo>
                <a:lnTo>
                  <a:pt x="1665" y="245"/>
                </a:lnTo>
                <a:lnTo>
                  <a:pt x="1653" y="238"/>
                </a:lnTo>
                <a:lnTo>
                  <a:pt x="1646" y="238"/>
                </a:lnTo>
                <a:lnTo>
                  <a:pt x="1646" y="245"/>
                </a:lnTo>
                <a:lnTo>
                  <a:pt x="1659" y="264"/>
                </a:lnTo>
                <a:lnTo>
                  <a:pt x="1665" y="264"/>
                </a:lnTo>
                <a:lnTo>
                  <a:pt x="1672" y="264"/>
                </a:lnTo>
                <a:lnTo>
                  <a:pt x="5433" y="495"/>
                </a:lnTo>
                <a:lnTo>
                  <a:pt x="3009" y="213"/>
                </a:lnTo>
                <a:lnTo>
                  <a:pt x="3022" y="213"/>
                </a:lnTo>
                <a:lnTo>
                  <a:pt x="3022" y="206"/>
                </a:lnTo>
                <a:lnTo>
                  <a:pt x="3048" y="200"/>
                </a:lnTo>
                <a:lnTo>
                  <a:pt x="3048" y="193"/>
                </a:lnTo>
                <a:lnTo>
                  <a:pt x="3041" y="193"/>
                </a:lnTo>
                <a:lnTo>
                  <a:pt x="3015" y="193"/>
                </a:lnTo>
                <a:lnTo>
                  <a:pt x="3009" y="193"/>
                </a:lnTo>
                <a:lnTo>
                  <a:pt x="3009" y="200"/>
                </a:lnTo>
                <a:lnTo>
                  <a:pt x="3003" y="213"/>
                </a:lnTo>
                <a:lnTo>
                  <a:pt x="3009" y="213"/>
                </a:lnTo>
                <a:lnTo>
                  <a:pt x="5433" y="495"/>
                </a:lnTo>
                <a:lnTo>
                  <a:pt x="2855" y="283"/>
                </a:lnTo>
                <a:lnTo>
                  <a:pt x="2835" y="290"/>
                </a:lnTo>
                <a:lnTo>
                  <a:pt x="2835" y="296"/>
                </a:lnTo>
                <a:lnTo>
                  <a:pt x="2848" y="290"/>
                </a:lnTo>
                <a:lnTo>
                  <a:pt x="2868" y="283"/>
                </a:lnTo>
                <a:lnTo>
                  <a:pt x="2874" y="277"/>
                </a:lnTo>
                <a:lnTo>
                  <a:pt x="2868" y="270"/>
                </a:lnTo>
                <a:lnTo>
                  <a:pt x="2855" y="283"/>
                </a:lnTo>
                <a:lnTo>
                  <a:pt x="5433" y="495"/>
                </a:lnTo>
                <a:lnTo>
                  <a:pt x="1820" y="348"/>
                </a:lnTo>
                <a:lnTo>
                  <a:pt x="1813" y="341"/>
                </a:lnTo>
                <a:lnTo>
                  <a:pt x="1807" y="341"/>
                </a:lnTo>
                <a:lnTo>
                  <a:pt x="1813" y="354"/>
                </a:lnTo>
                <a:lnTo>
                  <a:pt x="1826" y="367"/>
                </a:lnTo>
                <a:lnTo>
                  <a:pt x="1826" y="354"/>
                </a:lnTo>
                <a:lnTo>
                  <a:pt x="1833" y="367"/>
                </a:lnTo>
                <a:lnTo>
                  <a:pt x="1845" y="373"/>
                </a:lnTo>
                <a:lnTo>
                  <a:pt x="1858" y="373"/>
                </a:lnTo>
                <a:lnTo>
                  <a:pt x="1865" y="380"/>
                </a:lnTo>
                <a:lnTo>
                  <a:pt x="1865" y="373"/>
                </a:lnTo>
                <a:lnTo>
                  <a:pt x="1858" y="367"/>
                </a:lnTo>
                <a:lnTo>
                  <a:pt x="1845" y="354"/>
                </a:lnTo>
                <a:lnTo>
                  <a:pt x="1826" y="354"/>
                </a:lnTo>
                <a:lnTo>
                  <a:pt x="1820" y="348"/>
                </a:lnTo>
                <a:lnTo>
                  <a:pt x="5433" y="495"/>
                </a:lnTo>
                <a:lnTo>
                  <a:pt x="2829" y="335"/>
                </a:lnTo>
                <a:lnTo>
                  <a:pt x="2848" y="335"/>
                </a:lnTo>
                <a:lnTo>
                  <a:pt x="2861" y="335"/>
                </a:lnTo>
                <a:lnTo>
                  <a:pt x="2880" y="341"/>
                </a:lnTo>
                <a:lnTo>
                  <a:pt x="2880" y="341"/>
                </a:lnTo>
                <a:lnTo>
                  <a:pt x="2868" y="328"/>
                </a:lnTo>
                <a:lnTo>
                  <a:pt x="2855" y="322"/>
                </a:lnTo>
                <a:lnTo>
                  <a:pt x="2835" y="328"/>
                </a:lnTo>
                <a:lnTo>
                  <a:pt x="2816" y="328"/>
                </a:lnTo>
                <a:lnTo>
                  <a:pt x="2829" y="335"/>
                </a:lnTo>
                <a:lnTo>
                  <a:pt x="5433" y="495"/>
                </a:lnTo>
                <a:lnTo>
                  <a:pt x="3009" y="232"/>
                </a:lnTo>
                <a:lnTo>
                  <a:pt x="3067" y="225"/>
                </a:lnTo>
                <a:lnTo>
                  <a:pt x="3093" y="225"/>
                </a:lnTo>
                <a:lnTo>
                  <a:pt x="3093" y="219"/>
                </a:lnTo>
                <a:lnTo>
                  <a:pt x="3060" y="219"/>
                </a:lnTo>
                <a:lnTo>
                  <a:pt x="3041" y="219"/>
                </a:lnTo>
                <a:lnTo>
                  <a:pt x="3003" y="225"/>
                </a:lnTo>
                <a:lnTo>
                  <a:pt x="2977" y="232"/>
                </a:lnTo>
                <a:lnTo>
                  <a:pt x="2970" y="232"/>
                </a:lnTo>
                <a:lnTo>
                  <a:pt x="3009" y="232"/>
                </a:lnTo>
                <a:lnTo>
                  <a:pt x="5433" y="495"/>
                </a:lnTo>
                <a:lnTo>
                  <a:pt x="2848" y="270"/>
                </a:lnTo>
                <a:lnTo>
                  <a:pt x="2868" y="264"/>
                </a:lnTo>
                <a:lnTo>
                  <a:pt x="2868" y="251"/>
                </a:lnTo>
                <a:lnTo>
                  <a:pt x="2861" y="251"/>
                </a:lnTo>
                <a:lnTo>
                  <a:pt x="2848" y="251"/>
                </a:lnTo>
                <a:lnTo>
                  <a:pt x="2835" y="251"/>
                </a:lnTo>
                <a:lnTo>
                  <a:pt x="2835" y="270"/>
                </a:lnTo>
                <a:lnTo>
                  <a:pt x="2842" y="270"/>
                </a:lnTo>
                <a:lnTo>
                  <a:pt x="2848" y="270"/>
                </a:lnTo>
                <a:lnTo>
                  <a:pt x="5433" y="495"/>
                </a:lnTo>
                <a:lnTo>
                  <a:pt x="1878" y="373"/>
                </a:lnTo>
                <a:lnTo>
                  <a:pt x="1903" y="386"/>
                </a:lnTo>
                <a:lnTo>
                  <a:pt x="1929" y="393"/>
                </a:lnTo>
                <a:lnTo>
                  <a:pt x="1980" y="393"/>
                </a:lnTo>
                <a:lnTo>
                  <a:pt x="1993" y="393"/>
                </a:lnTo>
                <a:lnTo>
                  <a:pt x="2019" y="393"/>
                </a:lnTo>
                <a:lnTo>
                  <a:pt x="2070" y="399"/>
                </a:lnTo>
                <a:lnTo>
                  <a:pt x="2128" y="399"/>
                </a:lnTo>
                <a:lnTo>
                  <a:pt x="2212" y="393"/>
                </a:lnTo>
                <a:lnTo>
                  <a:pt x="2244" y="386"/>
                </a:lnTo>
                <a:lnTo>
                  <a:pt x="2263" y="380"/>
                </a:lnTo>
                <a:lnTo>
                  <a:pt x="2225" y="380"/>
                </a:lnTo>
                <a:lnTo>
                  <a:pt x="2186" y="386"/>
                </a:lnTo>
                <a:lnTo>
                  <a:pt x="2148" y="386"/>
                </a:lnTo>
                <a:lnTo>
                  <a:pt x="2141" y="386"/>
                </a:lnTo>
                <a:lnTo>
                  <a:pt x="2135" y="386"/>
                </a:lnTo>
                <a:lnTo>
                  <a:pt x="2109" y="386"/>
                </a:lnTo>
                <a:lnTo>
                  <a:pt x="2051" y="386"/>
                </a:lnTo>
                <a:lnTo>
                  <a:pt x="2025" y="380"/>
                </a:lnTo>
                <a:lnTo>
                  <a:pt x="2006" y="373"/>
                </a:lnTo>
                <a:lnTo>
                  <a:pt x="1974" y="348"/>
                </a:lnTo>
                <a:lnTo>
                  <a:pt x="1968" y="341"/>
                </a:lnTo>
                <a:lnTo>
                  <a:pt x="1961" y="341"/>
                </a:lnTo>
                <a:lnTo>
                  <a:pt x="1968" y="354"/>
                </a:lnTo>
                <a:lnTo>
                  <a:pt x="1974" y="367"/>
                </a:lnTo>
                <a:lnTo>
                  <a:pt x="1980" y="367"/>
                </a:lnTo>
                <a:lnTo>
                  <a:pt x="1980" y="373"/>
                </a:lnTo>
                <a:lnTo>
                  <a:pt x="1980" y="380"/>
                </a:lnTo>
                <a:lnTo>
                  <a:pt x="1961" y="380"/>
                </a:lnTo>
                <a:lnTo>
                  <a:pt x="1955" y="380"/>
                </a:lnTo>
                <a:lnTo>
                  <a:pt x="1935" y="380"/>
                </a:lnTo>
                <a:lnTo>
                  <a:pt x="1923" y="380"/>
                </a:lnTo>
                <a:lnTo>
                  <a:pt x="1910" y="380"/>
                </a:lnTo>
                <a:lnTo>
                  <a:pt x="1884" y="367"/>
                </a:lnTo>
                <a:lnTo>
                  <a:pt x="1878" y="373"/>
                </a:lnTo>
                <a:lnTo>
                  <a:pt x="5433" y="495"/>
                </a:lnTo>
                <a:lnTo>
                  <a:pt x="1871" y="341"/>
                </a:lnTo>
                <a:lnTo>
                  <a:pt x="1890" y="354"/>
                </a:lnTo>
                <a:lnTo>
                  <a:pt x="1903" y="354"/>
                </a:lnTo>
                <a:lnTo>
                  <a:pt x="1903" y="348"/>
                </a:lnTo>
                <a:lnTo>
                  <a:pt x="1884" y="341"/>
                </a:lnTo>
                <a:lnTo>
                  <a:pt x="1878" y="335"/>
                </a:lnTo>
                <a:lnTo>
                  <a:pt x="1871" y="328"/>
                </a:lnTo>
                <a:lnTo>
                  <a:pt x="1865" y="328"/>
                </a:lnTo>
                <a:lnTo>
                  <a:pt x="1865" y="335"/>
                </a:lnTo>
                <a:lnTo>
                  <a:pt x="1871" y="341"/>
                </a:lnTo>
                <a:lnTo>
                  <a:pt x="5433" y="495"/>
                </a:lnTo>
                <a:lnTo>
                  <a:pt x="2784" y="277"/>
                </a:lnTo>
                <a:lnTo>
                  <a:pt x="2784" y="270"/>
                </a:lnTo>
                <a:lnTo>
                  <a:pt x="2778" y="270"/>
                </a:lnTo>
                <a:lnTo>
                  <a:pt x="2765" y="283"/>
                </a:lnTo>
                <a:lnTo>
                  <a:pt x="2771" y="283"/>
                </a:lnTo>
                <a:lnTo>
                  <a:pt x="2784" y="277"/>
                </a:lnTo>
                <a:lnTo>
                  <a:pt x="5433" y="495"/>
                </a:lnTo>
                <a:lnTo>
                  <a:pt x="2816" y="270"/>
                </a:lnTo>
                <a:lnTo>
                  <a:pt x="2816" y="264"/>
                </a:lnTo>
                <a:lnTo>
                  <a:pt x="2797" y="270"/>
                </a:lnTo>
                <a:lnTo>
                  <a:pt x="2803" y="277"/>
                </a:lnTo>
                <a:lnTo>
                  <a:pt x="2816" y="270"/>
                </a:lnTo>
                <a:lnTo>
                  <a:pt x="5433" y="495"/>
                </a:lnTo>
                <a:lnTo>
                  <a:pt x="2289" y="168"/>
                </a:lnTo>
                <a:lnTo>
                  <a:pt x="2328" y="168"/>
                </a:lnTo>
                <a:lnTo>
                  <a:pt x="2366" y="180"/>
                </a:lnTo>
                <a:lnTo>
                  <a:pt x="2405" y="187"/>
                </a:lnTo>
                <a:lnTo>
                  <a:pt x="2437" y="200"/>
                </a:lnTo>
                <a:lnTo>
                  <a:pt x="2450" y="206"/>
                </a:lnTo>
                <a:lnTo>
                  <a:pt x="2469" y="206"/>
                </a:lnTo>
                <a:lnTo>
                  <a:pt x="2482" y="219"/>
                </a:lnTo>
                <a:lnTo>
                  <a:pt x="2501" y="219"/>
                </a:lnTo>
                <a:lnTo>
                  <a:pt x="2527" y="225"/>
                </a:lnTo>
                <a:lnTo>
                  <a:pt x="2553" y="238"/>
                </a:lnTo>
                <a:lnTo>
                  <a:pt x="2565" y="245"/>
                </a:lnTo>
                <a:lnTo>
                  <a:pt x="2585" y="264"/>
                </a:lnTo>
                <a:lnTo>
                  <a:pt x="2610" y="270"/>
                </a:lnTo>
                <a:lnTo>
                  <a:pt x="2675" y="283"/>
                </a:lnTo>
                <a:lnTo>
                  <a:pt x="2681" y="290"/>
                </a:lnTo>
                <a:lnTo>
                  <a:pt x="2675" y="296"/>
                </a:lnTo>
                <a:lnTo>
                  <a:pt x="2630" y="303"/>
                </a:lnTo>
                <a:lnTo>
                  <a:pt x="2668" y="303"/>
                </a:lnTo>
                <a:lnTo>
                  <a:pt x="2694" y="303"/>
                </a:lnTo>
                <a:lnTo>
                  <a:pt x="2713" y="303"/>
                </a:lnTo>
                <a:lnTo>
                  <a:pt x="2733" y="303"/>
                </a:lnTo>
                <a:lnTo>
                  <a:pt x="2739" y="309"/>
                </a:lnTo>
                <a:lnTo>
                  <a:pt x="2778" y="315"/>
                </a:lnTo>
                <a:lnTo>
                  <a:pt x="2797" y="315"/>
                </a:lnTo>
                <a:lnTo>
                  <a:pt x="2810" y="309"/>
                </a:lnTo>
                <a:lnTo>
                  <a:pt x="2803" y="309"/>
                </a:lnTo>
                <a:lnTo>
                  <a:pt x="2784" y="309"/>
                </a:lnTo>
                <a:lnTo>
                  <a:pt x="2758" y="296"/>
                </a:lnTo>
                <a:lnTo>
                  <a:pt x="2745" y="290"/>
                </a:lnTo>
                <a:lnTo>
                  <a:pt x="2739" y="290"/>
                </a:lnTo>
                <a:lnTo>
                  <a:pt x="2707" y="290"/>
                </a:lnTo>
                <a:lnTo>
                  <a:pt x="2688" y="277"/>
                </a:lnTo>
                <a:lnTo>
                  <a:pt x="2655" y="270"/>
                </a:lnTo>
                <a:lnTo>
                  <a:pt x="2623" y="251"/>
                </a:lnTo>
                <a:lnTo>
                  <a:pt x="2578" y="238"/>
                </a:lnTo>
                <a:lnTo>
                  <a:pt x="2520" y="213"/>
                </a:lnTo>
                <a:lnTo>
                  <a:pt x="2437" y="187"/>
                </a:lnTo>
                <a:lnTo>
                  <a:pt x="2321" y="161"/>
                </a:lnTo>
                <a:lnTo>
                  <a:pt x="2270" y="155"/>
                </a:lnTo>
                <a:lnTo>
                  <a:pt x="2250" y="155"/>
                </a:lnTo>
                <a:lnTo>
                  <a:pt x="2250" y="161"/>
                </a:lnTo>
                <a:lnTo>
                  <a:pt x="2263" y="161"/>
                </a:lnTo>
                <a:lnTo>
                  <a:pt x="2289" y="168"/>
                </a:lnTo>
                <a:lnTo>
                  <a:pt x="5433" y="495"/>
                </a:lnTo>
                <a:close/>
              </a:path>
            </a:pathLst>
          </a:custGeom>
          <a:solidFill>
            <a:srgbClr val="FFFFFF"/>
          </a:solidFill>
          <a:ln w="9525" cap="flat" cmpd="sng" algn="ctr">
            <a:noFill/>
            <a:prstDash val="solid"/>
            <a:round/>
            <a:headEnd type="none" w="med" len="med"/>
            <a:tailEnd type="none" w="med" len="med"/>
          </a:ln>
          <a:effectLst>
            <a:outerShdw blurRad="38100" algn="tl" rotWithShape="0">
              <a:schemeClr val="bg1">
                <a:alpha val="60000"/>
              </a:schemeClr>
            </a:outerShdw>
          </a:effectLst>
        </p:spPr>
        <p:txBody>
          <a:bodyPr vert="horz" wrap="square" lIns="91440" tIns="45720" rIns="91440" bIns="45720" anchor="t" compatLnSpc="1"/>
          <a:lstStyle/>
          <a:p>
            <a:endParaRPr kumimoji="0" lang="ja-JP" altLang="en-US"/>
          </a:p>
        </p:txBody>
      </p:sp>
      <p:sp>
        <p:nvSpPr>
          <p:cNvPr id="13" name="フリーフォーム 12"/>
          <p:cNvSpPr>
            <a:spLocks/>
          </p:cNvSpPr>
          <p:nvPr/>
        </p:nvSpPr>
        <p:spPr bwMode="auto">
          <a:xfrm>
            <a:off x="0" y="0"/>
            <a:ext cx="9144000" cy="6870700"/>
          </a:xfrm>
          <a:custGeom>
            <a:avLst/>
            <a:gdLst/>
            <a:ahLst/>
            <a:cxnLst>
              <a:cxn ang="0">
                <a:pos x="2808" y="370"/>
              </a:cxn>
              <a:cxn ang="0">
                <a:pos x="2679" y="719"/>
              </a:cxn>
              <a:cxn ang="0">
                <a:pos x="2462" y="879"/>
              </a:cxn>
              <a:cxn ang="0">
                <a:pos x="1646" y="1440"/>
              </a:cxn>
              <a:cxn ang="0">
                <a:pos x="1479" y="1684"/>
              </a:cxn>
              <a:cxn ang="0">
                <a:pos x="1287" y="1848"/>
              </a:cxn>
              <a:cxn ang="0">
                <a:pos x="1162" y="2082"/>
              </a:cxn>
              <a:cxn ang="0">
                <a:pos x="1343" y="1963"/>
              </a:cxn>
              <a:cxn ang="0">
                <a:pos x="1437" y="2012"/>
              </a:cxn>
              <a:cxn ang="0">
                <a:pos x="1556" y="1980"/>
              </a:cxn>
              <a:cxn ang="0">
                <a:pos x="1573" y="1813"/>
              </a:cxn>
              <a:cxn ang="0">
                <a:pos x="1782" y="1430"/>
              </a:cxn>
              <a:cxn ang="0">
                <a:pos x="1793" y="1388"/>
              </a:cxn>
              <a:cxn ang="0">
                <a:pos x="1789" y="1353"/>
              </a:cxn>
              <a:cxn ang="0">
                <a:pos x="2068" y="1151"/>
              </a:cxn>
              <a:cxn ang="0">
                <a:pos x="2302" y="1022"/>
              </a:cxn>
              <a:cxn ang="0">
                <a:pos x="2082" y="1172"/>
              </a:cxn>
              <a:cxn ang="0">
                <a:pos x="1915" y="1287"/>
              </a:cxn>
              <a:cxn ang="0">
                <a:pos x="2033" y="1224"/>
              </a:cxn>
              <a:cxn ang="0">
                <a:pos x="2075" y="1200"/>
              </a:cxn>
              <a:cxn ang="0">
                <a:pos x="1988" y="1266"/>
              </a:cxn>
              <a:cxn ang="0">
                <a:pos x="2602" y="875"/>
              </a:cxn>
              <a:cxn ang="0">
                <a:pos x="2783" y="774"/>
              </a:cxn>
              <a:cxn ang="0">
                <a:pos x="2616" y="325"/>
              </a:cxn>
              <a:cxn ang="0">
                <a:pos x="2522" y="293"/>
              </a:cxn>
              <a:cxn ang="0">
                <a:pos x="2208" y="258"/>
              </a:cxn>
              <a:cxn ang="0">
                <a:pos x="2225" y="262"/>
              </a:cxn>
              <a:cxn ang="0">
                <a:pos x="1486" y="276"/>
              </a:cxn>
              <a:cxn ang="0">
                <a:pos x="1845" y="251"/>
              </a:cxn>
              <a:cxn ang="0">
                <a:pos x="1514" y="262"/>
              </a:cxn>
              <a:cxn ang="0">
                <a:pos x="1280" y="227"/>
              </a:cxn>
              <a:cxn ang="0">
                <a:pos x="830" y="81"/>
              </a:cxn>
              <a:cxn ang="0">
                <a:pos x="761" y="35"/>
              </a:cxn>
              <a:cxn ang="0">
                <a:pos x="736" y="74"/>
              </a:cxn>
              <a:cxn ang="0">
                <a:pos x="869" y="95"/>
              </a:cxn>
              <a:cxn ang="0">
                <a:pos x="1305" y="834"/>
              </a:cxn>
              <a:cxn ang="0">
                <a:pos x="1231" y="949"/>
              </a:cxn>
              <a:cxn ang="0">
                <a:pos x="1214" y="956"/>
              </a:cxn>
              <a:cxn ang="0">
                <a:pos x="1075" y="938"/>
              </a:cxn>
              <a:cxn ang="0">
                <a:pos x="1116" y="1064"/>
              </a:cxn>
              <a:cxn ang="0">
                <a:pos x="1043" y="1144"/>
              </a:cxn>
              <a:cxn ang="0">
                <a:pos x="966" y="1210"/>
              </a:cxn>
              <a:cxn ang="0">
                <a:pos x="2839" y="356"/>
              </a:cxn>
              <a:cxn ang="0">
                <a:pos x="2839" y="356"/>
              </a:cxn>
              <a:cxn ang="0">
                <a:pos x="593" y="1580"/>
              </a:cxn>
              <a:cxn ang="0">
                <a:pos x="639" y="1377"/>
              </a:cxn>
              <a:cxn ang="0">
                <a:pos x="412" y="1702"/>
              </a:cxn>
              <a:cxn ang="0">
                <a:pos x="381" y="1736"/>
              </a:cxn>
              <a:cxn ang="0">
                <a:pos x="2839" y="356"/>
              </a:cxn>
              <a:cxn ang="0">
                <a:pos x="63" y="1879"/>
              </a:cxn>
              <a:cxn ang="0">
                <a:pos x="88" y="841"/>
              </a:cxn>
              <a:cxn ang="0">
                <a:pos x="21" y="848"/>
              </a:cxn>
              <a:cxn ang="0">
                <a:pos x="245" y="757"/>
              </a:cxn>
              <a:cxn ang="0">
                <a:pos x="646" y="652"/>
              </a:cxn>
              <a:cxn ang="0">
                <a:pos x="973" y="485"/>
              </a:cxn>
              <a:cxn ang="0">
                <a:pos x="1364" y="558"/>
              </a:cxn>
              <a:cxn ang="0">
                <a:pos x="1483" y="558"/>
              </a:cxn>
              <a:cxn ang="0">
                <a:pos x="1619" y="475"/>
              </a:cxn>
              <a:cxn ang="0">
                <a:pos x="1761" y="527"/>
              </a:cxn>
              <a:cxn ang="0">
                <a:pos x="1803" y="213"/>
              </a:cxn>
              <a:cxn ang="0">
                <a:pos x="2839" y="356"/>
              </a:cxn>
              <a:cxn ang="0">
                <a:pos x="2013" y="14"/>
              </a:cxn>
            </a:cxnLst>
            <a:rect l="0" t="0" r="0" b="0"/>
            <a:pathLst>
              <a:path w="2846" h="2082">
                <a:moveTo>
                  <a:pt x="2839" y="356"/>
                </a:moveTo>
                <a:lnTo>
                  <a:pt x="2836" y="353"/>
                </a:lnTo>
                <a:lnTo>
                  <a:pt x="2832" y="349"/>
                </a:lnTo>
                <a:lnTo>
                  <a:pt x="2822" y="349"/>
                </a:lnTo>
                <a:lnTo>
                  <a:pt x="2818" y="349"/>
                </a:lnTo>
                <a:lnTo>
                  <a:pt x="2815" y="346"/>
                </a:lnTo>
                <a:lnTo>
                  <a:pt x="2804" y="339"/>
                </a:lnTo>
                <a:lnTo>
                  <a:pt x="2797" y="335"/>
                </a:lnTo>
                <a:lnTo>
                  <a:pt x="2794" y="342"/>
                </a:lnTo>
                <a:lnTo>
                  <a:pt x="2794" y="346"/>
                </a:lnTo>
                <a:lnTo>
                  <a:pt x="2787" y="353"/>
                </a:lnTo>
                <a:lnTo>
                  <a:pt x="2787" y="356"/>
                </a:lnTo>
                <a:lnTo>
                  <a:pt x="2797" y="356"/>
                </a:lnTo>
                <a:lnTo>
                  <a:pt x="2815" y="363"/>
                </a:lnTo>
                <a:lnTo>
                  <a:pt x="2808" y="370"/>
                </a:lnTo>
                <a:lnTo>
                  <a:pt x="2797" y="394"/>
                </a:lnTo>
                <a:lnTo>
                  <a:pt x="2787" y="419"/>
                </a:lnTo>
                <a:lnTo>
                  <a:pt x="2769" y="468"/>
                </a:lnTo>
                <a:lnTo>
                  <a:pt x="2755" y="499"/>
                </a:lnTo>
                <a:lnTo>
                  <a:pt x="2752" y="509"/>
                </a:lnTo>
                <a:lnTo>
                  <a:pt x="2738" y="509"/>
                </a:lnTo>
                <a:lnTo>
                  <a:pt x="2724" y="509"/>
                </a:lnTo>
                <a:lnTo>
                  <a:pt x="2710" y="513"/>
                </a:lnTo>
                <a:lnTo>
                  <a:pt x="2696" y="520"/>
                </a:lnTo>
                <a:lnTo>
                  <a:pt x="2696" y="523"/>
                </a:lnTo>
                <a:lnTo>
                  <a:pt x="2696" y="537"/>
                </a:lnTo>
                <a:lnTo>
                  <a:pt x="2696" y="555"/>
                </a:lnTo>
                <a:lnTo>
                  <a:pt x="2689" y="638"/>
                </a:lnTo>
                <a:lnTo>
                  <a:pt x="2686" y="691"/>
                </a:lnTo>
                <a:lnTo>
                  <a:pt x="2679" y="719"/>
                </a:lnTo>
                <a:lnTo>
                  <a:pt x="2675" y="722"/>
                </a:lnTo>
                <a:lnTo>
                  <a:pt x="2665" y="722"/>
                </a:lnTo>
                <a:lnTo>
                  <a:pt x="2640" y="726"/>
                </a:lnTo>
                <a:lnTo>
                  <a:pt x="2630" y="733"/>
                </a:lnTo>
                <a:lnTo>
                  <a:pt x="2612" y="746"/>
                </a:lnTo>
                <a:lnTo>
                  <a:pt x="2591" y="771"/>
                </a:lnTo>
                <a:lnTo>
                  <a:pt x="2584" y="774"/>
                </a:lnTo>
                <a:lnTo>
                  <a:pt x="2574" y="778"/>
                </a:lnTo>
                <a:lnTo>
                  <a:pt x="2546" y="792"/>
                </a:lnTo>
                <a:lnTo>
                  <a:pt x="2518" y="809"/>
                </a:lnTo>
                <a:lnTo>
                  <a:pt x="2497" y="834"/>
                </a:lnTo>
                <a:lnTo>
                  <a:pt x="2483" y="851"/>
                </a:lnTo>
                <a:lnTo>
                  <a:pt x="2476" y="868"/>
                </a:lnTo>
                <a:lnTo>
                  <a:pt x="2469" y="879"/>
                </a:lnTo>
                <a:lnTo>
                  <a:pt x="2462" y="879"/>
                </a:lnTo>
                <a:lnTo>
                  <a:pt x="2455" y="879"/>
                </a:lnTo>
                <a:lnTo>
                  <a:pt x="2448" y="882"/>
                </a:lnTo>
                <a:lnTo>
                  <a:pt x="2386" y="924"/>
                </a:lnTo>
                <a:lnTo>
                  <a:pt x="2326" y="963"/>
                </a:lnTo>
                <a:lnTo>
                  <a:pt x="2173" y="1064"/>
                </a:lnTo>
                <a:lnTo>
                  <a:pt x="2121" y="1099"/>
                </a:lnTo>
                <a:lnTo>
                  <a:pt x="2058" y="1133"/>
                </a:lnTo>
                <a:lnTo>
                  <a:pt x="1918" y="1227"/>
                </a:lnTo>
                <a:lnTo>
                  <a:pt x="1877" y="1259"/>
                </a:lnTo>
                <a:lnTo>
                  <a:pt x="1838" y="1294"/>
                </a:lnTo>
                <a:lnTo>
                  <a:pt x="1786" y="1346"/>
                </a:lnTo>
                <a:lnTo>
                  <a:pt x="1723" y="1388"/>
                </a:lnTo>
                <a:lnTo>
                  <a:pt x="1678" y="1412"/>
                </a:lnTo>
                <a:lnTo>
                  <a:pt x="1660" y="1426"/>
                </a:lnTo>
                <a:lnTo>
                  <a:pt x="1646" y="1440"/>
                </a:lnTo>
                <a:lnTo>
                  <a:pt x="1643" y="1451"/>
                </a:lnTo>
                <a:lnTo>
                  <a:pt x="1636" y="1471"/>
                </a:lnTo>
                <a:lnTo>
                  <a:pt x="1622" y="1489"/>
                </a:lnTo>
                <a:lnTo>
                  <a:pt x="1605" y="1513"/>
                </a:lnTo>
                <a:lnTo>
                  <a:pt x="1591" y="1520"/>
                </a:lnTo>
                <a:lnTo>
                  <a:pt x="1573" y="1538"/>
                </a:lnTo>
                <a:lnTo>
                  <a:pt x="1559" y="1555"/>
                </a:lnTo>
                <a:lnTo>
                  <a:pt x="1545" y="1576"/>
                </a:lnTo>
                <a:lnTo>
                  <a:pt x="1528" y="1600"/>
                </a:lnTo>
                <a:lnTo>
                  <a:pt x="1521" y="1604"/>
                </a:lnTo>
                <a:lnTo>
                  <a:pt x="1517" y="1607"/>
                </a:lnTo>
                <a:lnTo>
                  <a:pt x="1503" y="1625"/>
                </a:lnTo>
                <a:lnTo>
                  <a:pt x="1496" y="1649"/>
                </a:lnTo>
                <a:lnTo>
                  <a:pt x="1493" y="1667"/>
                </a:lnTo>
                <a:lnTo>
                  <a:pt x="1479" y="1684"/>
                </a:lnTo>
                <a:lnTo>
                  <a:pt x="1465" y="1702"/>
                </a:lnTo>
                <a:lnTo>
                  <a:pt x="1444" y="1709"/>
                </a:lnTo>
                <a:lnTo>
                  <a:pt x="1413" y="1726"/>
                </a:lnTo>
                <a:lnTo>
                  <a:pt x="1395" y="1733"/>
                </a:lnTo>
                <a:lnTo>
                  <a:pt x="1381" y="1736"/>
                </a:lnTo>
                <a:lnTo>
                  <a:pt x="1357" y="1747"/>
                </a:lnTo>
                <a:lnTo>
                  <a:pt x="1333" y="1761"/>
                </a:lnTo>
                <a:lnTo>
                  <a:pt x="1326" y="1768"/>
                </a:lnTo>
                <a:lnTo>
                  <a:pt x="1322" y="1775"/>
                </a:lnTo>
                <a:lnTo>
                  <a:pt x="1312" y="1792"/>
                </a:lnTo>
                <a:lnTo>
                  <a:pt x="1298" y="1813"/>
                </a:lnTo>
                <a:lnTo>
                  <a:pt x="1287" y="1824"/>
                </a:lnTo>
                <a:lnTo>
                  <a:pt x="1284" y="1831"/>
                </a:lnTo>
                <a:lnTo>
                  <a:pt x="1284" y="1838"/>
                </a:lnTo>
                <a:lnTo>
                  <a:pt x="1287" y="1848"/>
                </a:lnTo>
                <a:lnTo>
                  <a:pt x="1291" y="1851"/>
                </a:lnTo>
                <a:lnTo>
                  <a:pt x="1284" y="1865"/>
                </a:lnTo>
                <a:lnTo>
                  <a:pt x="1266" y="1883"/>
                </a:lnTo>
                <a:lnTo>
                  <a:pt x="1245" y="1900"/>
                </a:lnTo>
                <a:lnTo>
                  <a:pt x="1238" y="1911"/>
                </a:lnTo>
                <a:lnTo>
                  <a:pt x="1228" y="1921"/>
                </a:lnTo>
                <a:lnTo>
                  <a:pt x="1228" y="1932"/>
                </a:lnTo>
                <a:lnTo>
                  <a:pt x="1221" y="1939"/>
                </a:lnTo>
                <a:lnTo>
                  <a:pt x="1172" y="1994"/>
                </a:lnTo>
                <a:lnTo>
                  <a:pt x="1151" y="2012"/>
                </a:lnTo>
                <a:lnTo>
                  <a:pt x="1127" y="2029"/>
                </a:lnTo>
                <a:lnTo>
                  <a:pt x="1082" y="2057"/>
                </a:lnTo>
                <a:lnTo>
                  <a:pt x="1040" y="2082"/>
                </a:lnTo>
                <a:lnTo>
                  <a:pt x="1158" y="2082"/>
                </a:lnTo>
                <a:lnTo>
                  <a:pt x="1162" y="2082"/>
                </a:lnTo>
                <a:lnTo>
                  <a:pt x="1169" y="2075"/>
                </a:lnTo>
                <a:lnTo>
                  <a:pt x="1190" y="2050"/>
                </a:lnTo>
                <a:lnTo>
                  <a:pt x="1204" y="2043"/>
                </a:lnTo>
                <a:lnTo>
                  <a:pt x="1228" y="2033"/>
                </a:lnTo>
                <a:lnTo>
                  <a:pt x="1256" y="2012"/>
                </a:lnTo>
                <a:lnTo>
                  <a:pt x="1273" y="1987"/>
                </a:lnTo>
                <a:lnTo>
                  <a:pt x="1305" y="1970"/>
                </a:lnTo>
                <a:lnTo>
                  <a:pt x="1319" y="1963"/>
                </a:lnTo>
                <a:lnTo>
                  <a:pt x="1329" y="1953"/>
                </a:lnTo>
                <a:lnTo>
                  <a:pt x="1333" y="1949"/>
                </a:lnTo>
                <a:lnTo>
                  <a:pt x="1340" y="1949"/>
                </a:lnTo>
                <a:lnTo>
                  <a:pt x="1336" y="1956"/>
                </a:lnTo>
                <a:lnTo>
                  <a:pt x="1333" y="1963"/>
                </a:lnTo>
                <a:lnTo>
                  <a:pt x="1336" y="1963"/>
                </a:lnTo>
                <a:lnTo>
                  <a:pt x="1343" y="1963"/>
                </a:lnTo>
                <a:lnTo>
                  <a:pt x="1354" y="1960"/>
                </a:lnTo>
                <a:lnTo>
                  <a:pt x="1360" y="1960"/>
                </a:lnTo>
                <a:lnTo>
                  <a:pt x="1371" y="1960"/>
                </a:lnTo>
                <a:lnTo>
                  <a:pt x="1381" y="1977"/>
                </a:lnTo>
                <a:lnTo>
                  <a:pt x="1388" y="1980"/>
                </a:lnTo>
                <a:lnTo>
                  <a:pt x="1395" y="1984"/>
                </a:lnTo>
                <a:lnTo>
                  <a:pt x="1395" y="1987"/>
                </a:lnTo>
                <a:lnTo>
                  <a:pt x="1402" y="1994"/>
                </a:lnTo>
                <a:lnTo>
                  <a:pt x="1406" y="2005"/>
                </a:lnTo>
                <a:lnTo>
                  <a:pt x="1406" y="2012"/>
                </a:lnTo>
                <a:lnTo>
                  <a:pt x="1406" y="2015"/>
                </a:lnTo>
                <a:lnTo>
                  <a:pt x="1409" y="2015"/>
                </a:lnTo>
                <a:lnTo>
                  <a:pt x="1420" y="2008"/>
                </a:lnTo>
                <a:lnTo>
                  <a:pt x="1430" y="2008"/>
                </a:lnTo>
                <a:lnTo>
                  <a:pt x="1437" y="2012"/>
                </a:lnTo>
                <a:lnTo>
                  <a:pt x="1448" y="2019"/>
                </a:lnTo>
                <a:lnTo>
                  <a:pt x="1458" y="2019"/>
                </a:lnTo>
                <a:lnTo>
                  <a:pt x="1469" y="2022"/>
                </a:lnTo>
                <a:lnTo>
                  <a:pt x="1472" y="2026"/>
                </a:lnTo>
                <a:lnTo>
                  <a:pt x="1476" y="2033"/>
                </a:lnTo>
                <a:lnTo>
                  <a:pt x="1479" y="2040"/>
                </a:lnTo>
                <a:lnTo>
                  <a:pt x="1493" y="2033"/>
                </a:lnTo>
                <a:lnTo>
                  <a:pt x="1510" y="2022"/>
                </a:lnTo>
                <a:lnTo>
                  <a:pt x="1517" y="2022"/>
                </a:lnTo>
                <a:lnTo>
                  <a:pt x="1528" y="2022"/>
                </a:lnTo>
                <a:lnTo>
                  <a:pt x="1542" y="2022"/>
                </a:lnTo>
                <a:lnTo>
                  <a:pt x="1549" y="2019"/>
                </a:lnTo>
                <a:lnTo>
                  <a:pt x="1545" y="2008"/>
                </a:lnTo>
                <a:lnTo>
                  <a:pt x="1552" y="1994"/>
                </a:lnTo>
                <a:lnTo>
                  <a:pt x="1556" y="1980"/>
                </a:lnTo>
                <a:lnTo>
                  <a:pt x="1559" y="1977"/>
                </a:lnTo>
                <a:lnTo>
                  <a:pt x="1566" y="1970"/>
                </a:lnTo>
                <a:lnTo>
                  <a:pt x="1570" y="1966"/>
                </a:lnTo>
                <a:lnTo>
                  <a:pt x="1563" y="1960"/>
                </a:lnTo>
                <a:lnTo>
                  <a:pt x="1563" y="1942"/>
                </a:lnTo>
                <a:lnTo>
                  <a:pt x="1563" y="1935"/>
                </a:lnTo>
                <a:lnTo>
                  <a:pt x="1570" y="1925"/>
                </a:lnTo>
                <a:lnTo>
                  <a:pt x="1570" y="1921"/>
                </a:lnTo>
                <a:lnTo>
                  <a:pt x="1563" y="1914"/>
                </a:lnTo>
                <a:lnTo>
                  <a:pt x="1559" y="1897"/>
                </a:lnTo>
                <a:lnTo>
                  <a:pt x="1559" y="1872"/>
                </a:lnTo>
                <a:lnTo>
                  <a:pt x="1556" y="1848"/>
                </a:lnTo>
                <a:lnTo>
                  <a:pt x="1559" y="1838"/>
                </a:lnTo>
                <a:lnTo>
                  <a:pt x="1566" y="1827"/>
                </a:lnTo>
                <a:lnTo>
                  <a:pt x="1573" y="1813"/>
                </a:lnTo>
                <a:lnTo>
                  <a:pt x="1573" y="1792"/>
                </a:lnTo>
                <a:lnTo>
                  <a:pt x="1587" y="1768"/>
                </a:lnTo>
                <a:lnTo>
                  <a:pt x="1601" y="1743"/>
                </a:lnTo>
                <a:lnTo>
                  <a:pt x="1629" y="1677"/>
                </a:lnTo>
                <a:lnTo>
                  <a:pt x="1639" y="1656"/>
                </a:lnTo>
                <a:lnTo>
                  <a:pt x="1650" y="1639"/>
                </a:lnTo>
                <a:lnTo>
                  <a:pt x="1664" y="1618"/>
                </a:lnTo>
                <a:lnTo>
                  <a:pt x="1671" y="1594"/>
                </a:lnTo>
                <a:lnTo>
                  <a:pt x="1678" y="1583"/>
                </a:lnTo>
                <a:lnTo>
                  <a:pt x="1688" y="1569"/>
                </a:lnTo>
                <a:lnTo>
                  <a:pt x="1702" y="1552"/>
                </a:lnTo>
                <a:lnTo>
                  <a:pt x="1730" y="1510"/>
                </a:lnTo>
                <a:lnTo>
                  <a:pt x="1741" y="1496"/>
                </a:lnTo>
                <a:lnTo>
                  <a:pt x="1755" y="1478"/>
                </a:lnTo>
                <a:lnTo>
                  <a:pt x="1782" y="1430"/>
                </a:lnTo>
                <a:lnTo>
                  <a:pt x="1814" y="1391"/>
                </a:lnTo>
                <a:lnTo>
                  <a:pt x="1835" y="1377"/>
                </a:lnTo>
                <a:lnTo>
                  <a:pt x="1842" y="1363"/>
                </a:lnTo>
                <a:lnTo>
                  <a:pt x="1845" y="1353"/>
                </a:lnTo>
                <a:lnTo>
                  <a:pt x="1842" y="1356"/>
                </a:lnTo>
                <a:lnTo>
                  <a:pt x="1838" y="1363"/>
                </a:lnTo>
                <a:lnTo>
                  <a:pt x="1835" y="1370"/>
                </a:lnTo>
                <a:lnTo>
                  <a:pt x="1824" y="1374"/>
                </a:lnTo>
                <a:lnTo>
                  <a:pt x="1810" y="1377"/>
                </a:lnTo>
                <a:lnTo>
                  <a:pt x="1803" y="1381"/>
                </a:lnTo>
                <a:lnTo>
                  <a:pt x="1800" y="1384"/>
                </a:lnTo>
                <a:lnTo>
                  <a:pt x="1786" y="1398"/>
                </a:lnTo>
                <a:lnTo>
                  <a:pt x="1782" y="1398"/>
                </a:lnTo>
                <a:lnTo>
                  <a:pt x="1786" y="1395"/>
                </a:lnTo>
                <a:lnTo>
                  <a:pt x="1793" y="1388"/>
                </a:lnTo>
                <a:lnTo>
                  <a:pt x="1807" y="1370"/>
                </a:lnTo>
                <a:lnTo>
                  <a:pt x="1821" y="1356"/>
                </a:lnTo>
                <a:lnTo>
                  <a:pt x="1845" y="1332"/>
                </a:lnTo>
                <a:lnTo>
                  <a:pt x="1824" y="1349"/>
                </a:lnTo>
                <a:lnTo>
                  <a:pt x="1807" y="1363"/>
                </a:lnTo>
                <a:lnTo>
                  <a:pt x="1779" y="1391"/>
                </a:lnTo>
                <a:lnTo>
                  <a:pt x="1761" y="1409"/>
                </a:lnTo>
                <a:lnTo>
                  <a:pt x="1758" y="1412"/>
                </a:lnTo>
                <a:lnTo>
                  <a:pt x="1758" y="1409"/>
                </a:lnTo>
                <a:lnTo>
                  <a:pt x="1758" y="1398"/>
                </a:lnTo>
                <a:lnTo>
                  <a:pt x="1765" y="1391"/>
                </a:lnTo>
                <a:lnTo>
                  <a:pt x="1772" y="1384"/>
                </a:lnTo>
                <a:lnTo>
                  <a:pt x="1782" y="1374"/>
                </a:lnTo>
                <a:lnTo>
                  <a:pt x="1786" y="1363"/>
                </a:lnTo>
                <a:lnTo>
                  <a:pt x="1789" y="1353"/>
                </a:lnTo>
                <a:lnTo>
                  <a:pt x="1800" y="1339"/>
                </a:lnTo>
                <a:lnTo>
                  <a:pt x="1817" y="1318"/>
                </a:lnTo>
                <a:lnTo>
                  <a:pt x="1877" y="1266"/>
                </a:lnTo>
                <a:lnTo>
                  <a:pt x="1897" y="1252"/>
                </a:lnTo>
                <a:lnTo>
                  <a:pt x="1943" y="1221"/>
                </a:lnTo>
                <a:lnTo>
                  <a:pt x="1960" y="1210"/>
                </a:lnTo>
                <a:lnTo>
                  <a:pt x="1974" y="1200"/>
                </a:lnTo>
                <a:lnTo>
                  <a:pt x="1992" y="1189"/>
                </a:lnTo>
                <a:lnTo>
                  <a:pt x="2013" y="1179"/>
                </a:lnTo>
                <a:lnTo>
                  <a:pt x="2016" y="1179"/>
                </a:lnTo>
                <a:lnTo>
                  <a:pt x="2020" y="1179"/>
                </a:lnTo>
                <a:lnTo>
                  <a:pt x="2030" y="1175"/>
                </a:lnTo>
                <a:lnTo>
                  <a:pt x="2040" y="1168"/>
                </a:lnTo>
                <a:lnTo>
                  <a:pt x="2054" y="1158"/>
                </a:lnTo>
                <a:lnTo>
                  <a:pt x="2068" y="1151"/>
                </a:lnTo>
                <a:lnTo>
                  <a:pt x="2117" y="1123"/>
                </a:lnTo>
                <a:lnTo>
                  <a:pt x="2121" y="1119"/>
                </a:lnTo>
                <a:lnTo>
                  <a:pt x="2124" y="1123"/>
                </a:lnTo>
                <a:lnTo>
                  <a:pt x="2142" y="1116"/>
                </a:lnTo>
                <a:lnTo>
                  <a:pt x="2159" y="1102"/>
                </a:lnTo>
                <a:lnTo>
                  <a:pt x="2180" y="1092"/>
                </a:lnTo>
                <a:lnTo>
                  <a:pt x="2201" y="1081"/>
                </a:lnTo>
                <a:lnTo>
                  <a:pt x="2215" y="1071"/>
                </a:lnTo>
                <a:lnTo>
                  <a:pt x="2257" y="1036"/>
                </a:lnTo>
                <a:lnTo>
                  <a:pt x="2312" y="1001"/>
                </a:lnTo>
                <a:lnTo>
                  <a:pt x="2319" y="1001"/>
                </a:lnTo>
                <a:lnTo>
                  <a:pt x="2319" y="1008"/>
                </a:lnTo>
                <a:lnTo>
                  <a:pt x="2319" y="1011"/>
                </a:lnTo>
                <a:lnTo>
                  <a:pt x="2312" y="1015"/>
                </a:lnTo>
                <a:lnTo>
                  <a:pt x="2302" y="1022"/>
                </a:lnTo>
                <a:lnTo>
                  <a:pt x="2288" y="1032"/>
                </a:lnTo>
                <a:lnTo>
                  <a:pt x="2264" y="1050"/>
                </a:lnTo>
                <a:lnTo>
                  <a:pt x="2243" y="1064"/>
                </a:lnTo>
                <a:lnTo>
                  <a:pt x="2218" y="1078"/>
                </a:lnTo>
                <a:lnTo>
                  <a:pt x="2190" y="1095"/>
                </a:lnTo>
                <a:lnTo>
                  <a:pt x="2156" y="1116"/>
                </a:lnTo>
                <a:lnTo>
                  <a:pt x="2135" y="1130"/>
                </a:lnTo>
                <a:lnTo>
                  <a:pt x="2128" y="1137"/>
                </a:lnTo>
                <a:lnTo>
                  <a:pt x="2117" y="1140"/>
                </a:lnTo>
                <a:lnTo>
                  <a:pt x="2114" y="1144"/>
                </a:lnTo>
                <a:lnTo>
                  <a:pt x="2114" y="1147"/>
                </a:lnTo>
                <a:lnTo>
                  <a:pt x="2114" y="1154"/>
                </a:lnTo>
                <a:lnTo>
                  <a:pt x="2100" y="1161"/>
                </a:lnTo>
                <a:lnTo>
                  <a:pt x="2089" y="1165"/>
                </a:lnTo>
                <a:lnTo>
                  <a:pt x="2082" y="1172"/>
                </a:lnTo>
                <a:lnTo>
                  <a:pt x="2072" y="1175"/>
                </a:lnTo>
                <a:lnTo>
                  <a:pt x="2065" y="1179"/>
                </a:lnTo>
                <a:lnTo>
                  <a:pt x="2058" y="1186"/>
                </a:lnTo>
                <a:lnTo>
                  <a:pt x="2051" y="1189"/>
                </a:lnTo>
                <a:lnTo>
                  <a:pt x="2044" y="1193"/>
                </a:lnTo>
                <a:lnTo>
                  <a:pt x="2030" y="1203"/>
                </a:lnTo>
                <a:lnTo>
                  <a:pt x="2023" y="1207"/>
                </a:lnTo>
                <a:lnTo>
                  <a:pt x="2013" y="1214"/>
                </a:lnTo>
                <a:lnTo>
                  <a:pt x="2002" y="1221"/>
                </a:lnTo>
                <a:lnTo>
                  <a:pt x="1992" y="1227"/>
                </a:lnTo>
                <a:lnTo>
                  <a:pt x="1950" y="1252"/>
                </a:lnTo>
                <a:lnTo>
                  <a:pt x="1932" y="1262"/>
                </a:lnTo>
                <a:lnTo>
                  <a:pt x="1929" y="1269"/>
                </a:lnTo>
                <a:lnTo>
                  <a:pt x="1922" y="1276"/>
                </a:lnTo>
                <a:lnTo>
                  <a:pt x="1915" y="1287"/>
                </a:lnTo>
                <a:lnTo>
                  <a:pt x="1894" y="1297"/>
                </a:lnTo>
                <a:lnTo>
                  <a:pt x="1870" y="1315"/>
                </a:lnTo>
                <a:lnTo>
                  <a:pt x="1856" y="1329"/>
                </a:lnTo>
                <a:lnTo>
                  <a:pt x="1866" y="1318"/>
                </a:lnTo>
                <a:lnTo>
                  <a:pt x="1884" y="1308"/>
                </a:lnTo>
                <a:lnTo>
                  <a:pt x="1911" y="1290"/>
                </a:lnTo>
                <a:lnTo>
                  <a:pt x="1936" y="1273"/>
                </a:lnTo>
                <a:lnTo>
                  <a:pt x="1943" y="1269"/>
                </a:lnTo>
                <a:lnTo>
                  <a:pt x="1950" y="1269"/>
                </a:lnTo>
                <a:lnTo>
                  <a:pt x="1981" y="1248"/>
                </a:lnTo>
                <a:lnTo>
                  <a:pt x="1992" y="1248"/>
                </a:lnTo>
                <a:lnTo>
                  <a:pt x="1999" y="1245"/>
                </a:lnTo>
                <a:lnTo>
                  <a:pt x="2002" y="1241"/>
                </a:lnTo>
                <a:lnTo>
                  <a:pt x="2027" y="1227"/>
                </a:lnTo>
                <a:lnTo>
                  <a:pt x="2033" y="1224"/>
                </a:lnTo>
                <a:lnTo>
                  <a:pt x="2044" y="1217"/>
                </a:lnTo>
                <a:lnTo>
                  <a:pt x="2058" y="1207"/>
                </a:lnTo>
                <a:lnTo>
                  <a:pt x="2068" y="1196"/>
                </a:lnTo>
                <a:lnTo>
                  <a:pt x="2082" y="1189"/>
                </a:lnTo>
                <a:lnTo>
                  <a:pt x="2093" y="1179"/>
                </a:lnTo>
                <a:lnTo>
                  <a:pt x="2107" y="1172"/>
                </a:lnTo>
                <a:lnTo>
                  <a:pt x="2121" y="1165"/>
                </a:lnTo>
                <a:lnTo>
                  <a:pt x="2131" y="1158"/>
                </a:lnTo>
                <a:lnTo>
                  <a:pt x="2135" y="1158"/>
                </a:lnTo>
                <a:lnTo>
                  <a:pt x="2135" y="1161"/>
                </a:lnTo>
                <a:lnTo>
                  <a:pt x="2124" y="1168"/>
                </a:lnTo>
                <a:lnTo>
                  <a:pt x="2100" y="1186"/>
                </a:lnTo>
                <a:lnTo>
                  <a:pt x="2093" y="1193"/>
                </a:lnTo>
                <a:lnTo>
                  <a:pt x="2082" y="1196"/>
                </a:lnTo>
                <a:lnTo>
                  <a:pt x="2075" y="1200"/>
                </a:lnTo>
                <a:lnTo>
                  <a:pt x="2075" y="1203"/>
                </a:lnTo>
                <a:lnTo>
                  <a:pt x="2054" y="1221"/>
                </a:lnTo>
                <a:lnTo>
                  <a:pt x="2044" y="1227"/>
                </a:lnTo>
                <a:lnTo>
                  <a:pt x="2030" y="1234"/>
                </a:lnTo>
                <a:lnTo>
                  <a:pt x="2016" y="1241"/>
                </a:lnTo>
                <a:lnTo>
                  <a:pt x="2006" y="1248"/>
                </a:lnTo>
                <a:lnTo>
                  <a:pt x="1988" y="1259"/>
                </a:lnTo>
                <a:lnTo>
                  <a:pt x="1974" y="1266"/>
                </a:lnTo>
                <a:lnTo>
                  <a:pt x="1957" y="1276"/>
                </a:lnTo>
                <a:lnTo>
                  <a:pt x="1950" y="1280"/>
                </a:lnTo>
                <a:lnTo>
                  <a:pt x="1950" y="1287"/>
                </a:lnTo>
                <a:lnTo>
                  <a:pt x="1957" y="1287"/>
                </a:lnTo>
                <a:lnTo>
                  <a:pt x="1964" y="1276"/>
                </a:lnTo>
                <a:lnTo>
                  <a:pt x="1974" y="1273"/>
                </a:lnTo>
                <a:lnTo>
                  <a:pt x="1988" y="1266"/>
                </a:lnTo>
                <a:lnTo>
                  <a:pt x="2009" y="1252"/>
                </a:lnTo>
                <a:lnTo>
                  <a:pt x="2033" y="1238"/>
                </a:lnTo>
                <a:lnTo>
                  <a:pt x="2089" y="1207"/>
                </a:lnTo>
                <a:lnTo>
                  <a:pt x="2190" y="1140"/>
                </a:lnTo>
                <a:lnTo>
                  <a:pt x="2243" y="1112"/>
                </a:lnTo>
                <a:lnTo>
                  <a:pt x="2267" y="1099"/>
                </a:lnTo>
                <a:lnTo>
                  <a:pt x="2281" y="1085"/>
                </a:lnTo>
                <a:lnTo>
                  <a:pt x="2295" y="1074"/>
                </a:lnTo>
                <a:lnTo>
                  <a:pt x="2326" y="1053"/>
                </a:lnTo>
                <a:lnTo>
                  <a:pt x="2368" y="1018"/>
                </a:lnTo>
                <a:lnTo>
                  <a:pt x="2452" y="966"/>
                </a:lnTo>
                <a:lnTo>
                  <a:pt x="2525" y="928"/>
                </a:lnTo>
                <a:lnTo>
                  <a:pt x="2546" y="914"/>
                </a:lnTo>
                <a:lnTo>
                  <a:pt x="2571" y="900"/>
                </a:lnTo>
                <a:lnTo>
                  <a:pt x="2602" y="875"/>
                </a:lnTo>
                <a:lnTo>
                  <a:pt x="2633" y="858"/>
                </a:lnTo>
                <a:lnTo>
                  <a:pt x="2679" y="837"/>
                </a:lnTo>
                <a:lnTo>
                  <a:pt x="2696" y="827"/>
                </a:lnTo>
                <a:lnTo>
                  <a:pt x="2710" y="816"/>
                </a:lnTo>
                <a:lnTo>
                  <a:pt x="2717" y="816"/>
                </a:lnTo>
                <a:lnTo>
                  <a:pt x="2727" y="820"/>
                </a:lnTo>
                <a:lnTo>
                  <a:pt x="2748" y="830"/>
                </a:lnTo>
                <a:lnTo>
                  <a:pt x="2752" y="830"/>
                </a:lnTo>
                <a:lnTo>
                  <a:pt x="2755" y="827"/>
                </a:lnTo>
                <a:lnTo>
                  <a:pt x="2759" y="820"/>
                </a:lnTo>
                <a:lnTo>
                  <a:pt x="2766" y="813"/>
                </a:lnTo>
                <a:lnTo>
                  <a:pt x="2776" y="809"/>
                </a:lnTo>
                <a:lnTo>
                  <a:pt x="2783" y="802"/>
                </a:lnTo>
                <a:lnTo>
                  <a:pt x="2783" y="788"/>
                </a:lnTo>
                <a:lnTo>
                  <a:pt x="2783" y="774"/>
                </a:lnTo>
                <a:lnTo>
                  <a:pt x="2790" y="757"/>
                </a:lnTo>
                <a:lnTo>
                  <a:pt x="2801" y="729"/>
                </a:lnTo>
                <a:lnTo>
                  <a:pt x="2818" y="687"/>
                </a:lnTo>
                <a:lnTo>
                  <a:pt x="2836" y="666"/>
                </a:lnTo>
                <a:lnTo>
                  <a:pt x="2846" y="656"/>
                </a:lnTo>
                <a:lnTo>
                  <a:pt x="2846" y="377"/>
                </a:lnTo>
                <a:lnTo>
                  <a:pt x="2846" y="356"/>
                </a:lnTo>
                <a:lnTo>
                  <a:pt x="2843" y="356"/>
                </a:lnTo>
                <a:lnTo>
                  <a:pt x="2839" y="356"/>
                </a:lnTo>
                <a:lnTo>
                  <a:pt x="2539" y="335"/>
                </a:lnTo>
                <a:lnTo>
                  <a:pt x="2546" y="339"/>
                </a:lnTo>
                <a:lnTo>
                  <a:pt x="2557" y="339"/>
                </a:lnTo>
                <a:lnTo>
                  <a:pt x="2577" y="332"/>
                </a:lnTo>
                <a:lnTo>
                  <a:pt x="2598" y="328"/>
                </a:lnTo>
                <a:lnTo>
                  <a:pt x="2616" y="325"/>
                </a:lnTo>
                <a:lnTo>
                  <a:pt x="2619" y="325"/>
                </a:lnTo>
                <a:lnTo>
                  <a:pt x="2619" y="321"/>
                </a:lnTo>
                <a:lnTo>
                  <a:pt x="2612" y="318"/>
                </a:lnTo>
                <a:lnTo>
                  <a:pt x="2616" y="314"/>
                </a:lnTo>
                <a:lnTo>
                  <a:pt x="2633" y="311"/>
                </a:lnTo>
                <a:lnTo>
                  <a:pt x="2651" y="314"/>
                </a:lnTo>
                <a:lnTo>
                  <a:pt x="2665" y="311"/>
                </a:lnTo>
                <a:lnTo>
                  <a:pt x="2633" y="307"/>
                </a:lnTo>
                <a:lnTo>
                  <a:pt x="2623" y="304"/>
                </a:lnTo>
                <a:lnTo>
                  <a:pt x="2609" y="300"/>
                </a:lnTo>
                <a:lnTo>
                  <a:pt x="2605" y="297"/>
                </a:lnTo>
                <a:lnTo>
                  <a:pt x="2602" y="293"/>
                </a:lnTo>
                <a:lnTo>
                  <a:pt x="2574" y="293"/>
                </a:lnTo>
                <a:lnTo>
                  <a:pt x="2539" y="293"/>
                </a:lnTo>
                <a:lnTo>
                  <a:pt x="2522" y="293"/>
                </a:lnTo>
                <a:lnTo>
                  <a:pt x="2511" y="293"/>
                </a:lnTo>
                <a:lnTo>
                  <a:pt x="2504" y="293"/>
                </a:lnTo>
                <a:lnTo>
                  <a:pt x="2501" y="293"/>
                </a:lnTo>
                <a:lnTo>
                  <a:pt x="2504" y="297"/>
                </a:lnTo>
                <a:lnTo>
                  <a:pt x="2501" y="297"/>
                </a:lnTo>
                <a:lnTo>
                  <a:pt x="2490" y="300"/>
                </a:lnTo>
                <a:lnTo>
                  <a:pt x="2483" y="300"/>
                </a:lnTo>
                <a:lnTo>
                  <a:pt x="2515" y="325"/>
                </a:lnTo>
                <a:lnTo>
                  <a:pt x="2529" y="332"/>
                </a:lnTo>
                <a:lnTo>
                  <a:pt x="2539" y="335"/>
                </a:lnTo>
                <a:lnTo>
                  <a:pt x="2839" y="356"/>
                </a:lnTo>
                <a:lnTo>
                  <a:pt x="2169" y="262"/>
                </a:lnTo>
                <a:lnTo>
                  <a:pt x="2187" y="262"/>
                </a:lnTo>
                <a:lnTo>
                  <a:pt x="2201" y="262"/>
                </a:lnTo>
                <a:lnTo>
                  <a:pt x="2208" y="258"/>
                </a:lnTo>
                <a:lnTo>
                  <a:pt x="2197" y="255"/>
                </a:lnTo>
                <a:lnTo>
                  <a:pt x="2183" y="255"/>
                </a:lnTo>
                <a:lnTo>
                  <a:pt x="2156" y="258"/>
                </a:lnTo>
                <a:lnTo>
                  <a:pt x="2128" y="258"/>
                </a:lnTo>
                <a:lnTo>
                  <a:pt x="2089" y="258"/>
                </a:lnTo>
                <a:lnTo>
                  <a:pt x="2058" y="258"/>
                </a:lnTo>
                <a:lnTo>
                  <a:pt x="2128" y="262"/>
                </a:lnTo>
                <a:lnTo>
                  <a:pt x="2169" y="262"/>
                </a:lnTo>
                <a:lnTo>
                  <a:pt x="2839" y="356"/>
                </a:lnTo>
                <a:lnTo>
                  <a:pt x="2225" y="262"/>
                </a:lnTo>
                <a:lnTo>
                  <a:pt x="2236" y="262"/>
                </a:lnTo>
                <a:lnTo>
                  <a:pt x="2222" y="255"/>
                </a:lnTo>
                <a:lnTo>
                  <a:pt x="2218" y="255"/>
                </a:lnTo>
                <a:lnTo>
                  <a:pt x="2222" y="262"/>
                </a:lnTo>
                <a:lnTo>
                  <a:pt x="2225" y="262"/>
                </a:lnTo>
                <a:lnTo>
                  <a:pt x="2839" y="356"/>
                </a:lnTo>
                <a:lnTo>
                  <a:pt x="1273" y="244"/>
                </a:lnTo>
                <a:lnTo>
                  <a:pt x="1280" y="255"/>
                </a:lnTo>
                <a:lnTo>
                  <a:pt x="1287" y="258"/>
                </a:lnTo>
                <a:lnTo>
                  <a:pt x="1308" y="258"/>
                </a:lnTo>
                <a:lnTo>
                  <a:pt x="1319" y="258"/>
                </a:lnTo>
                <a:lnTo>
                  <a:pt x="1326" y="262"/>
                </a:lnTo>
                <a:lnTo>
                  <a:pt x="1347" y="276"/>
                </a:lnTo>
                <a:lnTo>
                  <a:pt x="1360" y="276"/>
                </a:lnTo>
                <a:lnTo>
                  <a:pt x="1385" y="269"/>
                </a:lnTo>
                <a:lnTo>
                  <a:pt x="1402" y="269"/>
                </a:lnTo>
                <a:lnTo>
                  <a:pt x="1416" y="272"/>
                </a:lnTo>
                <a:lnTo>
                  <a:pt x="1434" y="276"/>
                </a:lnTo>
                <a:lnTo>
                  <a:pt x="1451" y="276"/>
                </a:lnTo>
                <a:lnTo>
                  <a:pt x="1486" y="276"/>
                </a:lnTo>
                <a:lnTo>
                  <a:pt x="1545" y="272"/>
                </a:lnTo>
                <a:lnTo>
                  <a:pt x="1622" y="265"/>
                </a:lnTo>
                <a:lnTo>
                  <a:pt x="1657" y="262"/>
                </a:lnTo>
                <a:lnTo>
                  <a:pt x="1685" y="258"/>
                </a:lnTo>
                <a:lnTo>
                  <a:pt x="1734" y="262"/>
                </a:lnTo>
                <a:lnTo>
                  <a:pt x="1786" y="262"/>
                </a:lnTo>
                <a:lnTo>
                  <a:pt x="1835" y="262"/>
                </a:lnTo>
                <a:lnTo>
                  <a:pt x="1849" y="265"/>
                </a:lnTo>
                <a:lnTo>
                  <a:pt x="1852" y="265"/>
                </a:lnTo>
                <a:lnTo>
                  <a:pt x="1849" y="262"/>
                </a:lnTo>
                <a:lnTo>
                  <a:pt x="1838" y="258"/>
                </a:lnTo>
                <a:lnTo>
                  <a:pt x="1842" y="258"/>
                </a:lnTo>
                <a:lnTo>
                  <a:pt x="1877" y="258"/>
                </a:lnTo>
                <a:lnTo>
                  <a:pt x="1856" y="255"/>
                </a:lnTo>
                <a:lnTo>
                  <a:pt x="1845" y="251"/>
                </a:lnTo>
                <a:lnTo>
                  <a:pt x="1828" y="251"/>
                </a:lnTo>
                <a:lnTo>
                  <a:pt x="1824" y="251"/>
                </a:lnTo>
                <a:lnTo>
                  <a:pt x="1828" y="248"/>
                </a:lnTo>
                <a:lnTo>
                  <a:pt x="1852" y="244"/>
                </a:lnTo>
                <a:lnTo>
                  <a:pt x="1821" y="241"/>
                </a:lnTo>
                <a:lnTo>
                  <a:pt x="1800" y="241"/>
                </a:lnTo>
                <a:lnTo>
                  <a:pt x="1775" y="241"/>
                </a:lnTo>
                <a:lnTo>
                  <a:pt x="1737" y="241"/>
                </a:lnTo>
                <a:lnTo>
                  <a:pt x="1709" y="241"/>
                </a:lnTo>
                <a:lnTo>
                  <a:pt x="1674" y="248"/>
                </a:lnTo>
                <a:lnTo>
                  <a:pt x="1653" y="255"/>
                </a:lnTo>
                <a:lnTo>
                  <a:pt x="1619" y="258"/>
                </a:lnTo>
                <a:lnTo>
                  <a:pt x="1580" y="258"/>
                </a:lnTo>
                <a:lnTo>
                  <a:pt x="1535" y="258"/>
                </a:lnTo>
                <a:lnTo>
                  <a:pt x="1514" y="262"/>
                </a:lnTo>
                <a:lnTo>
                  <a:pt x="1496" y="265"/>
                </a:lnTo>
                <a:lnTo>
                  <a:pt x="1472" y="262"/>
                </a:lnTo>
                <a:lnTo>
                  <a:pt x="1458" y="262"/>
                </a:lnTo>
                <a:lnTo>
                  <a:pt x="1444" y="258"/>
                </a:lnTo>
                <a:lnTo>
                  <a:pt x="1420" y="251"/>
                </a:lnTo>
                <a:lnTo>
                  <a:pt x="1406" y="248"/>
                </a:lnTo>
                <a:lnTo>
                  <a:pt x="1378" y="251"/>
                </a:lnTo>
                <a:lnTo>
                  <a:pt x="1357" y="248"/>
                </a:lnTo>
                <a:lnTo>
                  <a:pt x="1340" y="244"/>
                </a:lnTo>
                <a:lnTo>
                  <a:pt x="1305" y="231"/>
                </a:lnTo>
                <a:lnTo>
                  <a:pt x="1294" y="227"/>
                </a:lnTo>
                <a:lnTo>
                  <a:pt x="1287" y="224"/>
                </a:lnTo>
                <a:lnTo>
                  <a:pt x="1277" y="217"/>
                </a:lnTo>
                <a:lnTo>
                  <a:pt x="1277" y="220"/>
                </a:lnTo>
                <a:lnTo>
                  <a:pt x="1280" y="227"/>
                </a:lnTo>
                <a:lnTo>
                  <a:pt x="1284" y="231"/>
                </a:lnTo>
                <a:lnTo>
                  <a:pt x="1287" y="231"/>
                </a:lnTo>
                <a:lnTo>
                  <a:pt x="1284" y="234"/>
                </a:lnTo>
                <a:lnTo>
                  <a:pt x="1280" y="238"/>
                </a:lnTo>
                <a:lnTo>
                  <a:pt x="1277" y="238"/>
                </a:lnTo>
                <a:lnTo>
                  <a:pt x="1270" y="231"/>
                </a:lnTo>
                <a:lnTo>
                  <a:pt x="1266" y="231"/>
                </a:lnTo>
                <a:lnTo>
                  <a:pt x="1263" y="231"/>
                </a:lnTo>
                <a:lnTo>
                  <a:pt x="1266" y="238"/>
                </a:lnTo>
                <a:lnTo>
                  <a:pt x="1273" y="244"/>
                </a:lnTo>
                <a:lnTo>
                  <a:pt x="2839" y="356"/>
                </a:lnTo>
                <a:lnTo>
                  <a:pt x="883" y="98"/>
                </a:lnTo>
                <a:lnTo>
                  <a:pt x="869" y="91"/>
                </a:lnTo>
                <a:lnTo>
                  <a:pt x="855" y="84"/>
                </a:lnTo>
                <a:lnTo>
                  <a:pt x="830" y="81"/>
                </a:lnTo>
                <a:lnTo>
                  <a:pt x="816" y="77"/>
                </a:lnTo>
                <a:lnTo>
                  <a:pt x="810" y="74"/>
                </a:lnTo>
                <a:lnTo>
                  <a:pt x="806" y="70"/>
                </a:lnTo>
                <a:lnTo>
                  <a:pt x="806" y="63"/>
                </a:lnTo>
                <a:lnTo>
                  <a:pt x="810" y="60"/>
                </a:lnTo>
                <a:lnTo>
                  <a:pt x="823" y="63"/>
                </a:lnTo>
                <a:lnTo>
                  <a:pt x="841" y="63"/>
                </a:lnTo>
                <a:lnTo>
                  <a:pt x="844" y="67"/>
                </a:lnTo>
                <a:lnTo>
                  <a:pt x="848" y="67"/>
                </a:lnTo>
                <a:lnTo>
                  <a:pt x="841" y="63"/>
                </a:lnTo>
                <a:lnTo>
                  <a:pt x="830" y="56"/>
                </a:lnTo>
                <a:lnTo>
                  <a:pt x="813" y="49"/>
                </a:lnTo>
                <a:lnTo>
                  <a:pt x="799" y="46"/>
                </a:lnTo>
                <a:lnTo>
                  <a:pt x="778" y="39"/>
                </a:lnTo>
                <a:lnTo>
                  <a:pt x="761" y="35"/>
                </a:lnTo>
                <a:lnTo>
                  <a:pt x="754" y="28"/>
                </a:lnTo>
                <a:lnTo>
                  <a:pt x="743" y="18"/>
                </a:lnTo>
                <a:lnTo>
                  <a:pt x="729" y="11"/>
                </a:lnTo>
                <a:lnTo>
                  <a:pt x="691" y="0"/>
                </a:lnTo>
                <a:lnTo>
                  <a:pt x="534" y="0"/>
                </a:lnTo>
                <a:lnTo>
                  <a:pt x="555" y="7"/>
                </a:lnTo>
                <a:lnTo>
                  <a:pt x="572" y="14"/>
                </a:lnTo>
                <a:lnTo>
                  <a:pt x="583" y="14"/>
                </a:lnTo>
                <a:lnTo>
                  <a:pt x="600" y="18"/>
                </a:lnTo>
                <a:lnTo>
                  <a:pt x="625" y="25"/>
                </a:lnTo>
                <a:lnTo>
                  <a:pt x="646" y="35"/>
                </a:lnTo>
                <a:lnTo>
                  <a:pt x="674" y="53"/>
                </a:lnTo>
                <a:lnTo>
                  <a:pt x="684" y="60"/>
                </a:lnTo>
                <a:lnTo>
                  <a:pt x="691" y="63"/>
                </a:lnTo>
                <a:lnTo>
                  <a:pt x="736" y="74"/>
                </a:lnTo>
                <a:lnTo>
                  <a:pt x="775" y="84"/>
                </a:lnTo>
                <a:lnTo>
                  <a:pt x="789" y="95"/>
                </a:lnTo>
                <a:lnTo>
                  <a:pt x="803" y="105"/>
                </a:lnTo>
                <a:lnTo>
                  <a:pt x="813" y="109"/>
                </a:lnTo>
                <a:lnTo>
                  <a:pt x="796" y="91"/>
                </a:lnTo>
                <a:lnTo>
                  <a:pt x="806" y="91"/>
                </a:lnTo>
                <a:lnTo>
                  <a:pt x="813" y="98"/>
                </a:lnTo>
                <a:lnTo>
                  <a:pt x="823" y="105"/>
                </a:lnTo>
                <a:lnTo>
                  <a:pt x="834" y="105"/>
                </a:lnTo>
                <a:lnTo>
                  <a:pt x="823" y="102"/>
                </a:lnTo>
                <a:lnTo>
                  <a:pt x="816" y="91"/>
                </a:lnTo>
                <a:lnTo>
                  <a:pt x="823" y="88"/>
                </a:lnTo>
                <a:lnTo>
                  <a:pt x="841" y="88"/>
                </a:lnTo>
                <a:lnTo>
                  <a:pt x="844" y="88"/>
                </a:lnTo>
                <a:lnTo>
                  <a:pt x="869" y="95"/>
                </a:lnTo>
                <a:lnTo>
                  <a:pt x="883" y="102"/>
                </a:lnTo>
                <a:lnTo>
                  <a:pt x="890" y="109"/>
                </a:lnTo>
                <a:lnTo>
                  <a:pt x="897" y="112"/>
                </a:lnTo>
                <a:lnTo>
                  <a:pt x="914" y="116"/>
                </a:lnTo>
                <a:lnTo>
                  <a:pt x="956" y="122"/>
                </a:lnTo>
                <a:lnTo>
                  <a:pt x="918" y="112"/>
                </a:lnTo>
                <a:lnTo>
                  <a:pt x="897" y="105"/>
                </a:lnTo>
                <a:lnTo>
                  <a:pt x="883" y="98"/>
                </a:lnTo>
                <a:lnTo>
                  <a:pt x="2839" y="356"/>
                </a:lnTo>
                <a:lnTo>
                  <a:pt x="1329" y="795"/>
                </a:lnTo>
                <a:lnTo>
                  <a:pt x="1319" y="799"/>
                </a:lnTo>
                <a:lnTo>
                  <a:pt x="1308" y="802"/>
                </a:lnTo>
                <a:lnTo>
                  <a:pt x="1301" y="820"/>
                </a:lnTo>
                <a:lnTo>
                  <a:pt x="1301" y="830"/>
                </a:lnTo>
                <a:lnTo>
                  <a:pt x="1305" y="834"/>
                </a:lnTo>
                <a:lnTo>
                  <a:pt x="1308" y="837"/>
                </a:lnTo>
                <a:lnTo>
                  <a:pt x="1315" y="837"/>
                </a:lnTo>
                <a:lnTo>
                  <a:pt x="1319" y="841"/>
                </a:lnTo>
                <a:lnTo>
                  <a:pt x="1322" y="841"/>
                </a:lnTo>
                <a:lnTo>
                  <a:pt x="1333" y="834"/>
                </a:lnTo>
                <a:lnTo>
                  <a:pt x="1340" y="827"/>
                </a:lnTo>
                <a:lnTo>
                  <a:pt x="1343" y="820"/>
                </a:lnTo>
                <a:lnTo>
                  <a:pt x="1343" y="813"/>
                </a:lnTo>
                <a:lnTo>
                  <a:pt x="1343" y="799"/>
                </a:lnTo>
                <a:lnTo>
                  <a:pt x="1340" y="792"/>
                </a:lnTo>
                <a:lnTo>
                  <a:pt x="1333" y="792"/>
                </a:lnTo>
                <a:lnTo>
                  <a:pt x="1329" y="795"/>
                </a:lnTo>
                <a:lnTo>
                  <a:pt x="2839" y="356"/>
                </a:lnTo>
                <a:lnTo>
                  <a:pt x="1214" y="956"/>
                </a:lnTo>
                <a:lnTo>
                  <a:pt x="1231" y="949"/>
                </a:lnTo>
                <a:lnTo>
                  <a:pt x="1231" y="938"/>
                </a:lnTo>
                <a:lnTo>
                  <a:pt x="1238" y="928"/>
                </a:lnTo>
                <a:lnTo>
                  <a:pt x="1249" y="921"/>
                </a:lnTo>
                <a:lnTo>
                  <a:pt x="1252" y="914"/>
                </a:lnTo>
                <a:lnTo>
                  <a:pt x="1256" y="903"/>
                </a:lnTo>
                <a:lnTo>
                  <a:pt x="1252" y="896"/>
                </a:lnTo>
                <a:lnTo>
                  <a:pt x="1245" y="900"/>
                </a:lnTo>
                <a:lnTo>
                  <a:pt x="1231" y="907"/>
                </a:lnTo>
                <a:lnTo>
                  <a:pt x="1221" y="921"/>
                </a:lnTo>
                <a:lnTo>
                  <a:pt x="1218" y="931"/>
                </a:lnTo>
                <a:lnTo>
                  <a:pt x="1211" y="935"/>
                </a:lnTo>
                <a:lnTo>
                  <a:pt x="1207" y="945"/>
                </a:lnTo>
                <a:lnTo>
                  <a:pt x="1207" y="952"/>
                </a:lnTo>
                <a:lnTo>
                  <a:pt x="1211" y="956"/>
                </a:lnTo>
                <a:lnTo>
                  <a:pt x="1214" y="956"/>
                </a:lnTo>
                <a:lnTo>
                  <a:pt x="2839" y="356"/>
                </a:lnTo>
                <a:lnTo>
                  <a:pt x="1200" y="966"/>
                </a:lnTo>
                <a:lnTo>
                  <a:pt x="1204" y="959"/>
                </a:lnTo>
                <a:lnTo>
                  <a:pt x="1200" y="959"/>
                </a:lnTo>
                <a:lnTo>
                  <a:pt x="1193" y="963"/>
                </a:lnTo>
                <a:lnTo>
                  <a:pt x="1193" y="966"/>
                </a:lnTo>
                <a:lnTo>
                  <a:pt x="1197" y="970"/>
                </a:lnTo>
                <a:lnTo>
                  <a:pt x="1200" y="966"/>
                </a:lnTo>
                <a:lnTo>
                  <a:pt x="2839" y="356"/>
                </a:lnTo>
                <a:lnTo>
                  <a:pt x="1085" y="942"/>
                </a:lnTo>
                <a:lnTo>
                  <a:pt x="1082" y="935"/>
                </a:lnTo>
                <a:lnTo>
                  <a:pt x="1078" y="928"/>
                </a:lnTo>
                <a:lnTo>
                  <a:pt x="1075" y="928"/>
                </a:lnTo>
                <a:lnTo>
                  <a:pt x="1071" y="931"/>
                </a:lnTo>
                <a:lnTo>
                  <a:pt x="1075" y="938"/>
                </a:lnTo>
                <a:lnTo>
                  <a:pt x="1078" y="945"/>
                </a:lnTo>
                <a:lnTo>
                  <a:pt x="1082" y="945"/>
                </a:lnTo>
                <a:lnTo>
                  <a:pt x="1085" y="942"/>
                </a:lnTo>
                <a:lnTo>
                  <a:pt x="2839" y="356"/>
                </a:lnTo>
                <a:lnTo>
                  <a:pt x="1095" y="1088"/>
                </a:lnTo>
                <a:lnTo>
                  <a:pt x="1102" y="1081"/>
                </a:lnTo>
                <a:lnTo>
                  <a:pt x="1106" y="1074"/>
                </a:lnTo>
                <a:lnTo>
                  <a:pt x="1106" y="1071"/>
                </a:lnTo>
                <a:lnTo>
                  <a:pt x="1102" y="1067"/>
                </a:lnTo>
                <a:lnTo>
                  <a:pt x="1099" y="1074"/>
                </a:lnTo>
                <a:lnTo>
                  <a:pt x="1095" y="1078"/>
                </a:lnTo>
                <a:lnTo>
                  <a:pt x="1092" y="1088"/>
                </a:lnTo>
                <a:lnTo>
                  <a:pt x="1095" y="1088"/>
                </a:lnTo>
                <a:lnTo>
                  <a:pt x="2839" y="356"/>
                </a:lnTo>
                <a:lnTo>
                  <a:pt x="1116" y="1064"/>
                </a:lnTo>
                <a:lnTo>
                  <a:pt x="1120" y="1053"/>
                </a:lnTo>
                <a:lnTo>
                  <a:pt x="1116" y="1057"/>
                </a:lnTo>
                <a:lnTo>
                  <a:pt x="1113" y="1067"/>
                </a:lnTo>
                <a:lnTo>
                  <a:pt x="1116" y="1064"/>
                </a:lnTo>
                <a:lnTo>
                  <a:pt x="2839" y="356"/>
                </a:lnTo>
                <a:lnTo>
                  <a:pt x="1054" y="1123"/>
                </a:lnTo>
                <a:lnTo>
                  <a:pt x="1061" y="1112"/>
                </a:lnTo>
                <a:lnTo>
                  <a:pt x="1057" y="1112"/>
                </a:lnTo>
                <a:lnTo>
                  <a:pt x="1050" y="1119"/>
                </a:lnTo>
                <a:lnTo>
                  <a:pt x="1043" y="1123"/>
                </a:lnTo>
                <a:lnTo>
                  <a:pt x="1036" y="1126"/>
                </a:lnTo>
                <a:lnTo>
                  <a:pt x="1033" y="1133"/>
                </a:lnTo>
                <a:lnTo>
                  <a:pt x="1036" y="1144"/>
                </a:lnTo>
                <a:lnTo>
                  <a:pt x="1036" y="1147"/>
                </a:lnTo>
                <a:lnTo>
                  <a:pt x="1043" y="1144"/>
                </a:lnTo>
                <a:lnTo>
                  <a:pt x="1050" y="1133"/>
                </a:lnTo>
                <a:lnTo>
                  <a:pt x="1054" y="1123"/>
                </a:lnTo>
                <a:lnTo>
                  <a:pt x="2839" y="356"/>
                </a:lnTo>
                <a:lnTo>
                  <a:pt x="991" y="1186"/>
                </a:lnTo>
                <a:lnTo>
                  <a:pt x="980" y="1193"/>
                </a:lnTo>
                <a:lnTo>
                  <a:pt x="980" y="1196"/>
                </a:lnTo>
                <a:lnTo>
                  <a:pt x="991" y="1189"/>
                </a:lnTo>
                <a:lnTo>
                  <a:pt x="994" y="1186"/>
                </a:lnTo>
                <a:lnTo>
                  <a:pt x="991" y="1186"/>
                </a:lnTo>
                <a:lnTo>
                  <a:pt x="2839" y="356"/>
                </a:lnTo>
                <a:lnTo>
                  <a:pt x="959" y="1207"/>
                </a:lnTo>
                <a:lnTo>
                  <a:pt x="956" y="1217"/>
                </a:lnTo>
                <a:lnTo>
                  <a:pt x="956" y="1221"/>
                </a:lnTo>
                <a:lnTo>
                  <a:pt x="959" y="1217"/>
                </a:lnTo>
                <a:lnTo>
                  <a:pt x="966" y="1210"/>
                </a:lnTo>
                <a:lnTo>
                  <a:pt x="970" y="1203"/>
                </a:lnTo>
                <a:lnTo>
                  <a:pt x="970" y="1200"/>
                </a:lnTo>
                <a:lnTo>
                  <a:pt x="966" y="1200"/>
                </a:lnTo>
                <a:lnTo>
                  <a:pt x="959" y="1207"/>
                </a:lnTo>
                <a:lnTo>
                  <a:pt x="2839" y="356"/>
                </a:lnTo>
                <a:lnTo>
                  <a:pt x="911" y="1276"/>
                </a:lnTo>
                <a:lnTo>
                  <a:pt x="904" y="1273"/>
                </a:lnTo>
                <a:lnTo>
                  <a:pt x="897" y="1280"/>
                </a:lnTo>
                <a:lnTo>
                  <a:pt x="893" y="1290"/>
                </a:lnTo>
                <a:lnTo>
                  <a:pt x="897" y="1294"/>
                </a:lnTo>
                <a:lnTo>
                  <a:pt x="900" y="1290"/>
                </a:lnTo>
                <a:lnTo>
                  <a:pt x="911" y="1280"/>
                </a:lnTo>
                <a:lnTo>
                  <a:pt x="914" y="1276"/>
                </a:lnTo>
                <a:lnTo>
                  <a:pt x="911" y="1276"/>
                </a:lnTo>
                <a:lnTo>
                  <a:pt x="2839" y="356"/>
                </a:lnTo>
                <a:lnTo>
                  <a:pt x="876" y="1304"/>
                </a:lnTo>
                <a:lnTo>
                  <a:pt x="872" y="1308"/>
                </a:lnTo>
                <a:lnTo>
                  <a:pt x="869" y="1311"/>
                </a:lnTo>
                <a:lnTo>
                  <a:pt x="869" y="1315"/>
                </a:lnTo>
                <a:lnTo>
                  <a:pt x="872" y="1315"/>
                </a:lnTo>
                <a:lnTo>
                  <a:pt x="879" y="1308"/>
                </a:lnTo>
                <a:lnTo>
                  <a:pt x="879" y="1304"/>
                </a:lnTo>
                <a:lnTo>
                  <a:pt x="876" y="1304"/>
                </a:lnTo>
                <a:lnTo>
                  <a:pt x="2839" y="356"/>
                </a:lnTo>
                <a:lnTo>
                  <a:pt x="785" y="1395"/>
                </a:lnTo>
                <a:lnTo>
                  <a:pt x="785" y="1405"/>
                </a:lnTo>
                <a:lnTo>
                  <a:pt x="789" y="1405"/>
                </a:lnTo>
                <a:lnTo>
                  <a:pt x="789" y="1395"/>
                </a:lnTo>
                <a:lnTo>
                  <a:pt x="785" y="1395"/>
                </a:lnTo>
                <a:lnTo>
                  <a:pt x="2839" y="356"/>
                </a:lnTo>
                <a:lnTo>
                  <a:pt x="653" y="1534"/>
                </a:lnTo>
                <a:lnTo>
                  <a:pt x="642" y="1538"/>
                </a:lnTo>
                <a:lnTo>
                  <a:pt x="639" y="1545"/>
                </a:lnTo>
                <a:lnTo>
                  <a:pt x="635" y="1552"/>
                </a:lnTo>
                <a:lnTo>
                  <a:pt x="635" y="1555"/>
                </a:lnTo>
                <a:lnTo>
                  <a:pt x="639" y="1559"/>
                </a:lnTo>
                <a:lnTo>
                  <a:pt x="646" y="1555"/>
                </a:lnTo>
                <a:lnTo>
                  <a:pt x="653" y="1545"/>
                </a:lnTo>
                <a:lnTo>
                  <a:pt x="660" y="1534"/>
                </a:lnTo>
                <a:lnTo>
                  <a:pt x="653" y="1534"/>
                </a:lnTo>
                <a:lnTo>
                  <a:pt x="2839" y="356"/>
                </a:lnTo>
                <a:lnTo>
                  <a:pt x="621" y="1555"/>
                </a:lnTo>
                <a:lnTo>
                  <a:pt x="614" y="1559"/>
                </a:lnTo>
                <a:lnTo>
                  <a:pt x="604" y="1566"/>
                </a:lnTo>
                <a:lnTo>
                  <a:pt x="593" y="1580"/>
                </a:lnTo>
                <a:lnTo>
                  <a:pt x="600" y="1580"/>
                </a:lnTo>
                <a:lnTo>
                  <a:pt x="611" y="1576"/>
                </a:lnTo>
                <a:lnTo>
                  <a:pt x="621" y="1566"/>
                </a:lnTo>
                <a:lnTo>
                  <a:pt x="625" y="1559"/>
                </a:lnTo>
                <a:lnTo>
                  <a:pt x="625" y="1555"/>
                </a:lnTo>
                <a:lnTo>
                  <a:pt x="621" y="1555"/>
                </a:lnTo>
                <a:lnTo>
                  <a:pt x="2839" y="356"/>
                </a:lnTo>
                <a:lnTo>
                  <a:pt x="642" y="1377"/>
                </a:lnTo>
                <a:lnTo>
                  <a:pt x="646" y="1374"/>
                </a:lnTo>
                <a:lnTo>
                  <a:pt x="642" y="1367"/>
                </a:lnTo>
                <a:lnTo>
                  <a:pt x="639" y="1367"/>
                </a:lnTo>
                <a:lnTo>
                  <a:pt x="635" y="1367"/>
                </a:lnTo>
                <a:lnTo>
                  <a:pt x="632" y="1374"/>
                </a:lnTo>
                <a:lnTo>
                  <a:pt x="635" y="1377"/>
                </a:lnTo>
                <a:lnTo>
                  <a:pt x="639" y="1377"/>
                </a:lnTo>
                <a:lnTo>
                  <a:pt x="642" y="1377"/>
                </a:lnTo>
                <a:lnTo>
                  <a:pt x="2839" y="356"/>
                </a:lnTo>
                <a:lnTo>
                  <a:pt x="520" y="1621"/>
                </a:lnTo>
                <a:lnTo>
                  <a:pt x="513" y="1628"/>
                </a:lnTo>
                <a:lnTo>
                  <a:pt x="503" y="1639"/>
                </a:lnTo>
                <a:lnTo>
                  <a:pt x="503" y="1646"/>
                </a:lnTo>
                <a:lnTo>
                  <a:pt x="506" y="1646"/>
                </a:lnTo>
                <a:lnTo>
                  <a:pt x="513" y="1639"/>
                </a:lnTo>
                <a:lnTo>
                  <a:pt x="520" y="1632"/>
                </a:lnTo>
                <a:lnTo>
                  <a:pt x="527" y="1625"/>
                </a:lnTo>
                <a:lnTo>
                  <a:pt x="531" y="1621"/>
                </a:lnTo>
                <a:lnTo>
                  <a:pt x="527" y="1618"/>
                </a:lnTo>
                <a:lnTo>
                  <a:pt x="520" y="1621"/>
                </a:lnTo>
                <a:lnTo>
                  <a:pt x="2839" y="356"/>
                </a:lnTo>
                <a:lnTo>
                  <a:pt x="412" y="1702"/>
                </a:lnTo>
                <a:lnTo>
                  <a:pt x="398" y="1716"/>
                </a:lnTo>
                <a:lnTo>
                  <a:pt x="391" y="1729"/>
                </a:lnTo>
                <a:lnTo>
                  <a:pt x="388" y="1733"/>
                </a:lnTo>
                <a:lnTo>
                  <a:pt x="391" y="1733"/>
                </a:lnTo>
                <a:lnTo>
                  <a:pt x="408" y="1722"/>
                </a:lnTo>
                <a:lnTo>
                  <a:pt x="419" y="1716"/>
                </a:lnTo>
                <a:lnTo>
                  <a:pt x="422" y="1705"/>
                </a:lnTo>
                <a:lnTo>
                  <a:pt x="419" y="1698"/>
                </a:lnTo>
                <a:lnTo>
                  <a:pt x="412" y="1702"/>
                </a:lnTo>
                <a:lnTo>
                  <a:pt x="2839" y="356"/>
                </a:lnTo>
                <a:lnTo>
                  <a:pt x="381" y="1736"/>
                </a:lnTo>
                <a:lnTo>
                  <a:pt x="381" y="1743"/>
                </a:lnTo>
                <a:lnTo>
                  <a:pt x="384" y="1743"/>
                </a:lnTo>
                <a:lnTo>
                  <a:pt x="384" y="1736"/>
                </a:lnTo>
                <a:lnTo>
                  <a:pt x="381" y="1736"/>
                </a:lnTo>
                <a:lnTo>
                  <a:pt x="2839" y="356"/>
                </a:lnTo>
                <a:lnTo>
                  <a:pt x="374" y="1747"/>
                </a:lnTo>
                <a:lnTo>
                  <a:pt x="370" y="1754"/>
                </a:lnTo>
                <a:lnTo>
                  <a:pt x="374" y="1754"/>
                </a:lnTo>
                <a:lnTo>
                  <a:pt x="377" y="1750"/>
                </a:lnTo>
                <a:lnTo>
                  <a:pt x="374" y="1747"/>
                </a:lnTo>
                <a:lnTo>
                  <a:pt x="2839" y="356"/>
                </a:lnTo>
                <a:lnTo>
                  <a:pt x="339" y="1761"/>
                </a:lnTo>
                <a:lnTo>
                  <a:pt x="332" y="1771"/>
                </a:lnTo>
                <a:lnTo>
                  <a:pt x="325" y="1782"/>
                </a:lnTo>
                <a:lnTo>
                  <a:pt x="328" y="1778"/>
                </a:lnTo>
                <a:lnTo>
                  <a:pt x="339" y="1771"/>
                </a:lnTo>
                <a:lnTo>
                  <a:pt x="342" y="1761"/>
                </a:lnTo>
                <a:lnTo>
                  <a:pt x="339" y="1761"/>
                </a:lnTo>
                <a:lnTo>
                  <a:pt x="2839" y="356"/>
                </a:lnTo>
                <a:lnTo>
                  <a:pt x="314" y="1778"/>
                </a:lnTo>
                <a:lnTo>
                  <a:pt x="307" y="1782"/>
                </a:lnTo>
                <a:lnTo>
                  <a:pt x="304" y="1785"/>
                </a:lnTo>
                <a:lnTo>
                  <a:pt x="293" y="1799"/>
                </a:lnTo>
                <a:lnTo>
                  <a:pt x="279" y="1817"/>
                </a:lnTo>
                <a:lnTo>
                  <a:pt x="293" y="1810"/>
                </a:lnTo>
                <a:lnTo>
                  <a:pt x="304" y="1803"/>
                </a:lnTo>
                <a:lnTo>
                  <a:pt x="311" y="1796"/>
                </a:lnTo>
                <a:lnTo>
                  <a:pt x="314" y="1785"/>
                </a:lnTo>
                <a:lnTo>
                  <a:pt x="318" y="1782"/>
                </a:lnTo>
                <a:lnTo>
                  <a:pt x="314" y="1778"/>
                </a:lnTo>
                <a:lnTo>
                  <a:pt x="2839" y="356"/>
                </a:lnTo>
                <a:lnTo>
                  <a:pt x="67" y="1869"/>
                </a:lnTo>
                <a:lnTo>
                  <a:pt x="63" y="1872"/>
                </a:lnTo>
                <a:lnTo>
                  <a:pt x="63" y="1879"/>
                </a:lnTo>
                <a:lnTo>
                  <a:pt x="67" y="1883"/>
                </a:lnTo>
                <a:lnTo>
                  <a:pt x="70" y="1883"/>
                </a:lnTo>
                <a:lnTo>
                  <a:pt x="74" y="1879"/>
                </a:lnTo>
                <a:lnTo>
                  <a:pt x="77" y="1872"/>
                </a:lnTo>
                <a:lnTo>
                  <a:pt x="74" y="1869"/>
                </a:lnTo>
                <a:lnTo>
                  <a:pt x="67" y="1869"/>
                </a:lnTo>
                <a:lnTo>
                  <a:pt x="2839" y="356"/>
                </a:lnTo>
                <a:lnTo>
                  <a:pt x="77" y="1820"/>
                </a:lnTo>
                <a:lnTo>
                  <a:pt x="74" y="1824"/>
                </a:lnTo>
                <a:lnTo>
                  <a:pt x="81" y="1824"/>
                </a:lnTo>
                <a:lnTo>
                  <a:pt x="81" y="1820"/>
                </a:lnTo>
                <a:lnTo>
                  <a:pt x="81" y="1817"/>
                </a:lnTo>
                <a:lnTo>
                  <a:pt x="77" y="1820"/>
                </a:lnTo>
                <a:lnTo>
                  <a:pt x="2839" y="356"/>
                </a:lnTo>
                <a:lnTo>
                  <a:pt x="88" y="841"/>
                </a:lnTo>
                <a:lnTo>
                  <a:pt x="74" y="837"/>
                </a:lnTo>
                <a:lnTo>
                  <a:pt x="60" y="837"/>
                </a:lnTo>
                <a:lnTo>
                  <a:pt x="46" y="841"/>
                </a:lnTo>
                <a:lnTo>
                  <a:pt x="35" y="848"/>
                </a:lnTo>
                <a:lnTo>
                  <a:pt x="32" y="851"/>
                </a:lnTo>
                <a:lnTo>
                  <a:pt x="39" y="851"/>
                </a:lnTo>
                <a:lnTo>
                  <a:pt x="60" y="855"/>
                </a:lnTo>
                <a:lnTo>
                  <a:pt x="74" y="851"/>
                </a:lnTo>
                <a:lnTo>
                  <a:pt x="81" y="848"/>
                </a:lnTo>
                <a:lnTo>
                  <a:pt x="88" y="844"/>
                </a:lnTo>
                <a:lnTo>
                  <a:pt x="88" y="841"/>
                </a:lnTo>
                <a:lnTo>
                  <a:pt x="2839" y="356"/>
                </a:lnTo>
                <a:lnTo>
                  <a:pt x="0" y="855"/>
                </a:lnTo>
                <a:lnTo>
                  <a:pt x="7" y="855"/>
                </a:lnTo>
                <a:lnTo>
                  <a:pt x="21" y="848"/>
                </a:lnTo>
                <a:lnTo>
                  <a:pt x="14" y="848"/>
                </a:lnTo>
                <a:lnTo>
                  <a:pt x="0" y="855"/>
                </a:lnTo>
                <a:lnTo>
                  <a:pt x="2839" y="356"/>
                </a:lnTo>
                <a:lnTo>
                  <a:pt x="252" y="788"/>
                </a:lnTo>
                <a:lnTo>
                  <a:pt x="245" y="788"/>
                </a:lnTo>
                <a:lnTo>
                  <a:pt x="238" y="792"/>
                </a:lnTo>
                <a:lnTo>
                  <a:pt x="238" y="795"/>
                </a:lnTo>
                <a:lnTo>
                  <a:pt x="241" y="795"/>
                </a:lnTo>
                <a:lnTo>
                  <a:pt x="252" y="792"/>
                </a:lnTo>
                <a:lnTo>
                  <a:pt x="255" y="788"/>
                </a:lnTo>
                <a:lnTo>
                  <a:pt x="252" y="788"/>
                </a:lnTo>
                <a:lnTo>
                  <a:pt x="2839" y="356"/>
                </a:lnTo>
                <a:lnTo>
                  <a:pt x="252" y="753"/>
                </a:lnTo>
                <a:lnTo>
                  <a:pt x="248" y="757"/>
                </a:lnTo>
                <a:lnTo>
                  <a:pt x="245" y="757"/>
                </a:lnTo>
                <a:lnTo>
                  <a:pt x="248" y="760"/>
                </a:lnTo>
                <a:lnTo>
                  <a:pt x="255" y="757"/>
                </a:lnTo>
                <a:lnTo>
                  <a:pt x="255" y="753"/>
                </a:lnTo>
                <a:lnTo>
                  <a:pt x="252" y="753"/>
                </a:lnTo>
                <a:lnTo>
                  <a:pt x="2839" y="356"/>
                </a:lnTo>
                <a:lnTo>
                  <a:pt x="168" y="429"/>
                </a:lnTo>
                <a:lnTo>
                  <a:pt x="157" y="422"/>
                </a:lnTo>
                <a:lnTo>
                  <a:pt x="157" y="426"/>
                </a:lnTo>
                <a:lnTo>
                  <a:pt x="154" y="426"/>
                </a:lnTo>
                <a:lnTo>
                  <a:pt x="157" y="433"/>
                </a:lnTo>
                <a:lnTo>
                  <a:pt x="161" y="436"/>
                </a:lnTo>
                <a:lnTo>
                  <a:pt x="168" y="433"/>
                </a:lnTo>
                <a:lnTo>
                  <a:pt x="168" y="429"/>
                </a:lnTo>
                <a:lnTo>
                  <a:pt x="2839" y="356"/>
                </a:lnTo>
                <a:lnTo>
                  <a:pt x="646" y="652"/>
                </a:lnTo>
                <a:lnTo>
                  <a:pt x="639" y="649"/>
                </a:lnTo>
                <a:lnTo>
                  <a:pt x="632" y="652"/>
                </a:lnTo>
                <a:lnTo>
                  <a:pt x="628" y="656"/>
                </a:lnTo>
                <a:lnTo>
                  <a:pt x="632" y="656"/>
                </a:lnTo>
                <a:lnTo>
                  <a:pt x="642" y="656"/>
                </a:lnTo>
                <a:lnTo>
                  <a:pt x="646" y="656"/>
                </a:lnTo>
                <a:lnTo>
                  <a:pt x="646" y="652"/>
                </a:lnTo>
                <a:lnTo>
                  <a:pt x="2839" y="356"/>
                </a:lnTo>
                <a:lnTo>
                  <a:pt x="970" y="488"/>
                </a:lnTo>
                <a:lnTo>
                  <a:pt x="966" y="492"/>
                </a:lnTo>
                <a:lnTo>
                  <a:pt x="966" y="495"/>
                </a:lnTo>
                <a:lnTo>
                  <a:pt x="973" y="495"/>
                </a:lnTo>
                <a:lnTo>
                  <a:pt x="980" y="492"/>
                </a:lnTo>
                <a:lnTo>
                  <a:pt x="980" y="488"/>
                </a:lnTo>
                <a:lnTo>
                  <a:pt x="973" y="485"/>
                </a:lnTo>
                <a:lnTo>
                  <a:pt x="970" y="488"/>
                </a:lnTo>
                <a:lnTo>
                  <a:pt x="2839" y="356"/>
                </a:lnTo>
                <a:lnTo>
                  <a:pt x="1221" y="562"/>
                </a:lnTo>
                <a:lnTo>
                  <a:pt x="1224" y="558"/>
                </a:lnTo>
                <a:lnTo>
                  <a:pt x="1224" y="555"/>
                </a:lnTo>
                <a:lnTo>
                  <a:pt x="1218" y="555"/>
                </a:lnTo>
                <a:lnTo>
                  <a:pt x="1214" y="558"/>
                </a:lnTo>
                <a:lnTo>
                  <a:pt x="1221" y="562"/>
                </a:lnTo>
                <a:lnTo>
                  <a:pt x="2839" y="356"/>
                </a:lnTo>
                <a:lnTo>
                  <a:pt x="1364" y="562"/>
                </a:lnTo>
                <a:lnTo>
                  <a:pt x="1374" y="562"/>
                </a:lnTo>
                <a:lnTo>
                  <a:pt x="1378" y="558"/>
                </a:lnTo>
                <a:lnTo>
                  <a:pt x="1374" y="558"/>
                </a:lnTo>
                <a:lnTo>
                  <a:pt x="1371" y="558"/>
                </a:lnTo>
                <a:lnTo>
                  <a:pt x="1364" y="558"/>
                </a:lnTo>
                <a:lnTo>
                  <a:pt x="1360" y="562"/>
                </a:lnTo>
                <a:lnTo>
                  <a:pt x="1364" y="562"/>
                </a:lnTo>
                <a:lnTo>
                  <a:pt x="2839" y="356"/>
                </a:lnTo>
                <a:lnTo>
                  <a:pt x="1413" y="548"/>
                </a:lnTo>
                <a:lnTo>
                  <a:pt x="1416" y="555"/>
                </a:lnTo>
                <a:lnTo>
                  <a:pt x="1420" y="555"/>
                </a:lnTo>
                <a:lnTo>
                  <a:pt x="1413" y="544"/>
                </a:lnTo>
                <a:lnTo>
                  <a:pt x="1413" y="548"/>
                </a:lnTo>
                <a:lnTo>
                  <a:pt x="2839" y="356"/>
                </a:lnTo>
                <a:lnTo>
                  <a:pt x="1479" y="558"/>
                </a:lnTo>
                <a:lnTo>
                  <a:pt x="1472" y="562"/>
                </a:lnTo>
                <a:lnTo>
                  <a:pt x="1476" y="565"/>
                </a:lnTo>
                <a:lnTo>
                  <a:pt x="1479" y="565"/>
                </a:lnTo>
                <a:lnTo>
                  <a:pt x="1483" y="562"/>
                </a:lnTo>
                <a:lnTo>
                  <a:pt x="1483" y="558"/>
                </a:lnTo>
                <a:lnTo>
                  <a:pt x="1479" y="558"/>
                </a:lnTo>
                <a:lnTo>
                  <a:pt x="2839" y="356"/>
                </a:lnTo>
                <a:lnTo>
                  <a:pt x="1570" y="558"/>
                </a:lnTo>
                <a:lnTo>
                  <a:pt x="1559" y="565"/>
                </a:lnTo>
                <a:lnTo>
                  <a:pt x="1556" y="565"/>
                </a:lnTo>
                <a:lnTo>
                  <a:pt x="1563" y="569"/>
                </a:lnTo>
                <a:lnTo>
                  <a:pt x="1570" y="565"/>
                </a:lnTo>
                <a:lnTo>
                  <a:pt x="1573" y="562"/>
                </a:lnTo>
                <a:lnTo>
                  <a:pt x="1573" y="558"/>
                </a:lnTo>
                <a:lnTo>
                  <a:pt x="1570" y="558"/>
                </a:lnTo>
                <a:lnTo>
                  <a:pt x="2839" y="356"/>
                </a:lnTo>
                <a:lnTo>
                  <a:pt x="1615" y="464"/>
                </a:lnTo>
                <a:lnTo>
                  <a:pt x="1612" y="471"/>
                </a:lnTo>
                <a:lnTo>
                  <a:pt x="1615" y="475"/>
                </a:lnTo>
                <a:lnTo>
                  <a:pt x="1619" y="475"/>
                </a:lnTo>
                <a:lnTo>
                  <a:pt x="1622" y="471"/>
                </a:lnTo>
                <a:lnTo>
                  <a:pt x="1622" y="468"/>
                </a:lnTo>
                <a:lnTo>
                  <a:pt x="1619" y="464"/>
                </a:lnTo>
                <a:lnTo>
                  <a:pt x="1615" y="464"/>
                </a:lnTo>
                <a:lnTo>
                  <a:pt x="2839" y="356"/>
                </a:lnTo>
                <a:lnTo>
                  <a:pt x="1761" y="527"/>
                </a:lnTo>
                <a:lnTo>
                  <a:pt x="1755" y="530"/>
                </a:lnTo>
                <a:lnTo>
                  <a:pt x="1758" y="534"/>
                </a:lnTo>
                <a:lnTo>
                  <a:pt x="1758" y="537"/>
                </a:lnTo>
                <a:lnTo>
                  <a:pt x="1765" y="537"/>
                </a:lnTo>
                <a:lnTo>
                  <a:pt x="1775" y="530"/>
                </a:lnTo>
                <a:lnTo>
                  <a:pt x="1779" y="527"/>
                </a:lnTo>
                <a:lnTo>
                  <a:pt x="1772" y="523"/>
                </a:lnTo>
                <a:lnTo>
                  <a:pt x="1765" y="523"/>
                </a:lnTo>
                <a:lnTo>
                  <a:pt x="1761" y="527"/>
                </a:lnTo>
                <a:lnTo>
                  <a:pt x="2839" y="356"/>
                </a:lnTo>
                <a:lnTo>
                  <a:pt x="1828" y="509"/>
                </a:lnTo>
                <a:lnTo>
                  <a:pt x="1814" y="509"/>
                </a:lnTo>
                <a:lnTo>
                  <a:pt x="1807" y="516"/>
                </a:lnTo>
                <a:lnTo>
                  <a:pt x="1807" y="520"/>
                </a:lnTo>
                <a:lnTo>
                  <a:pt x="1810" y="520"/>
                </a:lnTo>
                <a:lnTo>
                  <a:pt x="1824" y="516"/>
                </a:lnTo>
                <a:lnTo>
                  <a:pt x="1835" y="513"/>
                </a:lnTo>
                <a:lnTo>
                  <a:pt x="1838" y="509"/>
                </a:lnTo>
                <a:lnTo>
                  <a:pt x="1835" y="509"/>
                </a:lnTo>
                <a:lnTo>
                  <a:pt x="1828" y="509"/>
                </a:lnTo>
                <a:lnTo>
                  <a:pt x="2839" y="356"/>
                </a:lnTo>
                <a:lnTo>
                  <a:pt x="1814" y="203"/>
                </a:lnTo>
                <a:lnTo>
                  <a:pt x="1810" y="199"/>
                </a:lnTo>
                <a:lnTo>
                  <a:pt x="1803" y="213"/>
                </a:lnTo>
                <a:lnTo>
                  <a:pt x="1807" y="213"/>
                </a:lnTo>
                <a:lnTo>
                  <a:pt x="1810" y="213"/>
                </a:lnTo>
                <a:lnTo>
                  <a:pt x="1814" y="210"/>
                </a:lnTo>
                <a:lnTo>
                  <a:pt x="1814" y="203"/>
                </a:lnTo>
                <a:lnTo>
                  <a:pt x="2839" y="356"/>
                </a:lnTo>
                <a:lnTo>
                  <a:pt x="1859" y="147"/>
                </a:lnTo>
                <a:lnTo>
                  <a:pt x="1866" y="143"/>
                </a:lnTo>
                <a:lnTo>
                  <a:pt x="1870" y="140"/>
                </a:lnTo>
                <a:lnTo>
                  <a:pt x="1870" y="136"/>
                </a:lnTo>
                <a:lnTo>
                  <a:pt x="1866" y="133"/>
                </a:lnTo>
                <a:lnTo>
                  <a:pt x="1859" y="133"/>
                </a:lnTo>
                <a:lnTo>
                  <a:pt x="1856" y="136"/>
                </a:lnTo>
                <a:lnTo>
                  <a:pt x="1852" y="143"/>
                </a:lnTo>
                <a:lnTo>
                  <a:pt x="1859" y="147"/>
                </a:lnTo>
                <a:lnTo>
                  <a:pt x="2839" y="356"/>
                </a:lnTo>
                <a:lnTo>
                  <a:pt x="1978" y="63"/>
                </a:lnTo>
                <a:lnTo>
                  <a:pt x="1981" y="60"/>
                </a:lnTo>
                <a:lnTo>
                  <a:pt x="1985" y="56"/>
                </a:lnTo>
                <a:lnTo>
                  <a:pt x="1985" y="53"/>
                </a:lnTo>
                <a:lnTo>
                  <a:pt x="1981" y="53"/>
                </a:lnTo>
                <a:lnTo>
                  <a:pt x="1978" y="53"/>
                </a:lnTo>
                <a:lnTo>
                  <a:pt x="1974" y="56"/>
                </a:lnTo>
                <a:lnTo>
                  <a:pt x="1971" y="60"/>
                </a:lnTo>
                <a:lnTo>
                  <a:pt x="1978" y="63"/>
                </a:lnTo>
                <a:lnTo>
                  <a:pt x="2839" y="356"/>
                </a:lnTo>
                <a:lnTo>
                  <a:pt x="2006" y="25"/>
                </a:lnTo>
                <a:lnTo>
                  <a:pt x="2013" y="25"/>
                </a:lnTo>
                <a:lnTo>
                  <a:pt x="2016" y="21"/>
                </a:lnTo>
                <a:lnTo>
                  <a:pt x="2016" y="18"/>
                </a:lnTo>
                <a:lnTo>
                  <a:pt x="2013" y="14"/>
                </a:lnTo>
                <a:lnTo>
                  <a:pt x="2006" y="21"/>
                </a:lnTo>
                <a:lnTo>
                  <a:pt x="2006" y="25"/>
                </a:lnTo>
                <a:lnTo>
                  <a:pt x="2839" y="356"/>
                </a:lnTo>
                <a:close/>
              </a:path>
            </a:pathLst>
          </a:custGeom>
          <a:gradFill>
            <a:gsLst>
              <a:gs pos="0">
                <a:schemeClr val="tx1">
                  <a:alpha val="15000"/>
                </a:schemeClr>
              </a:gs>
              <a:gs pos="100000">
                <a:schemeClr val="tx1">
                  <a:alpha val="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grpSp>
        <p:nvGrpSpPr>
          <p:cNvPr id="2" name="グループ化 1"/>
          <p:cNvGrpSpPr/>
          <p:nvPr/>
        </p:nvGrpSpPr>
        <p:grpSpPr>
          <a:xfrm>
            <a:off x="-3461" y="0"/>
            <a:ext cx="9147461" cy="6858000"/>
            <a:chOff x="-3461" y="0"/>
            <a:chExt cx="9147461" cy="6858000"/>
          </a:xfrm>
        </p:grpSpPr>
        <p:sp>
          <p:nvSpPr>
            <p:cNvPr id="8" name="フリーフォーム 7"/>
            <p:cNvSpPr>
              <a:spLocks/>
            </p:cNvSpPr>
            <p:nvPr/>
          </p:nvSpPr>
          <p:spPr bwMode="auto">
            <a:xfrm>
              <a:off x="-3461" y="587486"/>
              <a:ext cx="3890704" cy="1840390"/>
            </a:xfrm>
            <a:custGeom>
              <a:avLst/>
              <a:gdLst/>
              <a:ahLst/>
              <a:cxnLst>
                <a:cxn ang="0">
                  <a:pos x="641" y="55"/>
                </a:cxn>
                <a:cxn ang="0">
                  <a:pos x="664" y="50"/>
                </a:cxn>
                <a:cxn ang="0">
                  <a:pos x="660" y="46"/>
                </a:cxn>
                <a:cxn ang="0">
                  <a:pos x="495" y="54"/>
                </a:cxn>
                <a:cxn ang="0">
                  <a:pos x="378" y="42"/>
                </a:cxn>
                <a:cxn ang="0">
                  <a:pos x="365" y="29"/>
                </a:cxn>
                <a:cxn ang="0">
                  <a:pos x="357" y="17"/>
                </a:cxn>
                <a:cxn ang="0">
                  <a:pos x="328" y="6"/>
                </a:cxn>
                <a:cxn ang="0">
                  <a:pos x="307" y="0"/>
                </a:cxn>
                <a:cxn ang="0">
                  <a:pos x="298" y="11"/>
                </a:cxn>
                <a:cxn ang="0">
                  <a:pos x="278" y="27"/>
                </a:cxn>
                <a:cxn ang="0">
                  <a:pos x="278" y="44"/>
                </a:cxn>
                <a:cxn ang="0">
                  <a:pos x="271" y="59"/>
                </a:cxn>
                <a:cxn ang="0">
                  <a:pos x="280" y="71"/>
                </a:cxn>
                <a:cxn ang="0">
                  <a:pos x="282" y="96"/>
                </a:cxn>
                <a:cxn ang="0">
                  <a:pos x="271" y="111"/>
                </a:cxn>
                <a:cxn ang="0">
                  <a:pos x="236" y="125"/>
                </a:cxn>
                <a:cxn ang="0">
                  <a:pos x="221" y="134"/>
                </a:cxn>
                <a:cxn ang="0">
                  <a:pos x="202" y="144"/>
                </a:cxn>
                <a:cxn ang="0">
                  <a:pos x="142" y="169"/>
                </a:cxn>
                <a:cxn ang="0">
                  <a:pos x="119" y="186"/>
                </a:cxn>
                <a:cxn ang="0">
                  <a:pos x="69" y="211"/>
                </a:cxn>
                <a:cxn ang="0">
                  <a:pos x="31" y="230"/>
                </a:cxn>
                <a:cxn ang="0">
                  <a:pos x="4" y="297"/>
                </a:cxn>
                <a:cxn ang="0">
                  <a:pos x="10" y="269"/>
                </a:cxn>
                <a:cxn ang="0">
                  <a:pos x="50" y="242"/>
                </a:cxn>
                <a:cxn ang="0">
                  <a:pos x="96" y="224"/>
                </a:cxn>
                <a:cxn ang="0">
                  <a:pos x="169" y="190"/>
                </a:cxn>
                <a:cxn ang="0">
                  <a:pos x="209" y="171"/>
                </a:cxn>
                <a:cxn ang="0">
                  <a:pos x="244" y="163"/>
                </a:cxn>
                <a:cxn ang="0">
                  <a:pos x="292" y="153"/>
                </a:cxn>
                <a:cxn ang="0">
                  <a:pos x="313" y="157"/>
                </a:cxn>
                <a:cxn ang="0">
                  <a:pos x="349" y="159"/>
                </a:cxn>
                <a:cxn ang="0">
                  <a:pos x="397" y="130"/>
                </a:cxn>
                <a:cxn ang="0">
                  <a:pos x="440" y="113"/>
                </a:cxn>
                <a:cxn ang="0">
                  <a:pos x="478" y="119"/>
                </a:cxn>
                <a:cxn ang="0">
                  <a:pos x="522" y="111"/>
                </a:cxn>
                <a:cxn ang="0">
                  <a:pos x="587" y="102"/>
                </a:cxn>
                <a:cxn ang="0">
                  <a:pos x="682" y="65"/>
                </a:cxn>
                <a:cxn ang="0">
                  <a:pos x="655" y="65"/>
                </a:cxn>
                <a:cxn ang="0">
                  <a:pos x="676" y="57"/>
                </a:cxn>
                <a:cxn ang="0">
                  <a:pos x="649" y="65"/>
                </a:cxn>
                <a:cxn ang="0">
                  <a:pos x="643" y="63"/>
                </a:cxn>
                <a:cxn ang="0">
                  <a:pos x="685" y="52"/>
                </a:cxn>
                <a:cxn ang="0">
                  <a:pos x="682" y="50"/>
                </a:cxn>
                <a:cxn ang="0">
                  <a:pos x="79" y="219"/>
                </a:cxn>
                <a:cxn ang="0">
                  <a:pos x="84" y="207"/>
                </a:cxn>
                <a:cxn ang="0">
                  <a:pos x="173" y="167"/>
                </a:cxn>
                <a:cxn ang="0">
                  <a:pos x="161" y="182"/>
                </a:cxn>
                <a:cxn ang="0">
                  <a:pos x="148" y="186"/>
                </a:cxn>
                <a:cxn ang="0">
                  <a:pos x="129" y="194"/>
                </a:cxn>
                <a:cxn ang="0">
                  <a:pos x="106" y="205"/>
                </a:cxn>
                <a:cxn ang="0">
                  <a:pos x="130" y="186"/>
                </a:cxn>
                <a:cxn ang="0">
                  <a:pos x="152" y="178"/>
                </a:cxn>
                <a:cxn ang="0">
                  <a:pos x="173" y="167"/>
                </a:cxn>
              </a:cxnLst>
              <a:rect l="0" t="0" r="0" b="0"/>
              <a:pathLst>
                <a:path w="691" h="307">
                  <a:moveTo>
                    <a:pt x="682" y="50"/>
                  </a:moveTo>
                  <a:lnTo>
                    <a:pt x="674" y="54"/>
                  </a:lnTo>
                  <a:lnTo>
                    <a:pt x="662" y="55"/>
                  </a:lnTo>
                  <a:lnTo>
                    <a:pt x="639" y="59"/>
                  </a:lnTo>
                  <a:lnTo>
                    <a:pt x="641" y="55"/>
                  </a:lnTo>
                  <a:lnTo>
                    <a:pt x="647" y="52"/>
                  </a:lnTo>
                  <a:lnTo>
                    <a:pt x="653" y="52"/>
                  </a:lnTo>
                  <a:lnTo>
                    <a:pt x="657" y="50"/>
                  </a:lnTo>
                  <a:lnTo>
                    <a:pt x="660" y="50"/>
                  </a:lnTo>
                  <a:lnTo>
                    <a:pt x="664" y="50"/>
                  </a:lnTo>
                  <a:lnTo>
                    <a:pt x="668" y="46"/>
                  </a:lnTo>
                  <a:lnTo>
                    <a:pt x="670" y="44"/>
                  </a:lnTo>
                  <a:lnTo>
                    <a:pt x="670" y="42"/>
                  </a:lnTo>
                  <a:lnTo>
                    <a:pt x="666" y="44"/>
                  </a:lnTo>
                  <a:lnTo>
                    <a:pt x="660" y="46"/>
                  </a:lnTo>
                  <a:lnTo>
                    <a:pt x="649" y="48"/>
                  </a:lnTo>
                  <a:lnTo>
                    <a:pt x="622" y="52"/>
                  </a:lnTo>
                  <a:lnTo>
                    <a:pt x="561" y="54"/>
                  </a:lnTo>
                  <a:lnTo>
                    <a:pt x="541" y="54"/>
                  </a:lnTo>
                  <a:lnTo>
                    <a:pt x="495" y="54"/>
                  </a:lnTo>
                  <a:lnTo>
                    <a:pt x="463" y="52"/>
                  </a:lnTo>
                  <a:lnTo>
                    <a:pt x="442" y="48"/>
                  </a:lnTo>
                  <a:lnTo>
                    <a:pt x="418" y="48"/>
                  </a:lnTo>
                  <a:lnTo>
                    <a:pt x="401" y="44"/>
                  </a:lnTo>
                  <a:lnTo>
                    <a:pt x="378" y="42"/>
                  </a:lnTo>
                  <a:lnTo>
                    <a:pt x="376" y="40"/>
                  </a:lnTo>
                  <a:lnTo>
                    <a:pt x="376" y="38"/>
                  </a:lnTo>
                  <a:lnTo>
                    <a:pt x="374" y="36"/>
                  </a:lnTo>
                  <a:lnTo>
                    <a:pt x="370" y="32"/>
                  </a:lnTo>
                  <a:lnTo>
                    <a:pt x="365" y="29"/>
                  </a:lnTo>
                  <a:lnTo>
                    <a:pt x="361" y="27"/>
                  </a:lnTo>
                  <a:lnTo>
                    <a:pt x="357" y="25"/>
                  </a:lnTo>
                  <a:lnTo>
                    <a:pt x="355" y="21"/>
                  </a:lnTo>
                  <a:lnTo>
                    <a:pt x="355" y="19"/>
                  </a:lnTo>
                  <a:lnTo>
                    <a:pt x="357" y="17"/>
                  </a:lnTo>
                  <a:lnTo>
                    <a:pt x="355" y="13"/>
                  </a:lnTo>
                  <a:lnTo>
                    <a:pt x="349" y="13"/>
                  </a:lnTo>
                  <a:lnTo>
                    <a:pt x="346" y="17"/>
                  </a:lnTo>
                  <a:lnTo>
                    <a:pt x="336" y="9"/>
                  </a:lnTo>
                  <a:lnTo>
                    <a:pt x="328" y="6"/>
                  </a:lnTo>
                  <a:lnTo>
                    <a:pt x="326" y="4"/>
                  </a:lnTo>
                  <a:lnTo>
                    <a:pt x="322" y="6"/>
                  </a:lnTo>
                  <a:lnTo>
                    <a:pt x="317" y="4"/>
                  </a:lnTo>
                  <a:lnTo>
                    <a:pt x="311" y="4"/>
                  </a:lnTo>
                  <a:lnTo>
                    <a:pt x="307" y="0"/>
                  </a:lnTo>
                  <a:lnTo>
                    <a:pt x="303" y="2"/>
                  </a:lnTo>
                  <a:lnTo>
                    <a:pt x="299" y="4"/>
                  </a:lnTo>
                  <a:lnTo>
                    <a:pt x="299" y="8"/>
                  </a:lnTo>
                  <a:lnTo>
                    <a:pt x="298" y="9"/>
                  </a:lnTo>
                  <a:lnTo>
                    <a:pt x="298" y="11"/>
                  </a:lnTo>
                  <a:lnTo>
                    <a:pt x="292" y="13"/>
                  </a:lnTo>
                  <a:lnTo>
                    <a:pt x="288" y="19"/>
                  </a:lnTo>
                  <a:lnTo>
                    <a:pt x="284" y="23"/>
                  </a:lnTo>
                  <a:lnTo>
                    <a:pt x="278" y="25"/>
                  </a:lnTo>
                  <a:lnTo>
                    <a:pt x="278" y="27"/>
                  </a:lnTo>
                  <a:lnTo>
                    <a:pt x="282" y="29"/>
                  </a:lnTo>
                  <a:lnTo>
                    <a:pt x="282" y="32"/>
                  </a:lnTo>
                  <a:lnTo>
                    <a:pt x="284" y="36"/>
                  </a:lnTo>
                  <a:lnTo>
                    <a:pt x="282" y="38"/>
                  </a:lnTo>
                  <a:lnTo>
                    <a:pt x="278" y="44"/>
                  </a:lnTo>
                  <a:lnTo>
                    <a:pt x="278" y="48"/>
                  </a:lnTo>
                  <a:lnTo>
                    <a:pt x="280" y="52"/>
                  </a:lnTo>
                  <a:lnTo>
                    <a:pt x="278" y="55"/>
                  </a:lnTo>
                  <a:lnTo>
                    <a:pt x="276" y="55"/>
                  </a:lnTo>
                  <a:lnTo>
                    <a:pt x="271" y="59"/>
                  </a:lnTo>
                  <a:lnTo>
                    <a:pt x="271" y="61"/>
                  </a:lnTo>
                  <a:lnTo>
                    <a:pt x="271" y="63"/>
                  </a:lnTo>
                  <a:lnTo>
                    <a:pt x="274" y="65"/>
                  </a:lnTo>
                  <a:lnTo>
                    <a:pt x="276" y="67"/>
                  </a:lnTo>
                  <a:lnTo>
                    <a:pt x="280" y="71"/>
                  </a:lnTo>
                  <a:lnTo>
                    <a:pt x="282" y="77"/>
                  </a:lnTo>
                  <a:lnTo>
                    <a:pt x="280" y="86"/>
                  </a:lnTo>
                  <a:lnTo>
                    <a:pt x="284" y="90"/>
                  </a:lnTo>
                  <a:lnTo>
                    <a:pt x="286" y="92"/>
                  </a:lnTo>
                  <a:lnTo>
                    <a:pt x="282" y="96"/>
                  </a:lnTo>
                  <a:lnTo>
                    <a:pt x="276" y="100"/>
                  </a:lnTo>
                  <a:lnTo>
                    <a:pt x="274" y="103"/>
                  </a:lnTo>
                  <a:lnTo>
                    <a:pt x="278" y="107"/>
                  </a:lnTo>
                  <a:lnTo>
                    <a:pt x="274" y="111"/>
                  </a:lnTo>
                  <a:lnTo>
                    <a:pt x="271" y="111"/>
                  </a:lnTo>
                  <a:lnTo>
                    <a:pt x="267" y="115"/>
                  </a:lnTo>
                  <a:lnTo>
                    <a:pt x="263" y="115"/>
                  </a:lnTo>
                  <a:lnTo>
                    <a:pt x="255" y="121"/>
                  </a:lnTo>
                  <a:lnTo>
                    <a:pt x="246" y="125"/>
                  </a:lnTo>
                  <a:lnTo>
                    <a:pt x="236" y="125"/>
                  </a:lnTo>
                  <a:lnTo>
                    <a:pt x="232" y="127"/>
                  </a:lnTo>
                  <a:lnTo>
                    <a:pt x="228" y="128"/>
                  </a:lnTo>
                  <a:lnTo>
                    <a:pt x="225" y="130"/>
                  </a:lnTo>
                  <a:lnTo>
                    <a:pt x="223" y="130"/>
                  </a:lnTo>
                  <a:lnTo>
                    <a:pt x="221" y="134"/>
                  </a:lnTo>
                  <a:lnTo>
                    <a:pt x="219" y="132"/>
                  </a:lnTo>
                  <a:lnTo>
                    <a:pt x="215" y="134"/>
                  </a:lnTo>
                  <a:lnTo>
                    <a:pt x="211" y="138"/>
                  </a:lnTo>
                  <a:lnTo>
                    <a:pt x="203" y="142"/>
                  </a:lnTo>
                  <a:lnTo>
                    <a:pt x="202" y="144"/>
                  </a:lnTo>
                  <a:lnTo>
                    <a:pt x="188" y="146"/>
                  </a:lnTo>
                  <a:lnTo>
                    <a:pt x="184" y="148"/>
                  </a:lnTo>
                  <a:lnTo>
                    <a:pt x="173" y="151"/>
                  </a:lnTo>
                  <a:lnTo>
                    <a:pt x="152" y="159"/>
                  </a:lnTo>
                  <a:lnTo>
                    <a:pt x="142" y="169"/>
                  </a:lnTo>
                  <a:lnTo>
                    <a:pt x="138" y="171"/>
                  </a:lnTo>
                  <a:lnTo>
                    <a:pt x="136" y="175"/>
                  </a:lnTo>
                  <a:lnTo>
                    <a:pt x="130" y="180"/>
                  </a:lnTo>
                  <a:lnTo>
                    <a:pt x="127" y="182"/>
                  </a:lnTo>
                  <a:lnTo>
                    <a:pt x="119" y="186"/>
                  </a:lnTo>
                  <a:lnTo>
                    <a:pt x="106" y="196"/>
                  </a:lnTo>
                  <a:lnTo>
                    <a:pt x="90" y="201"/>
                  </a:lnTo>
                  <a:lnTo>
                    <a:pt x="84" y="203"/>
                  </a:lnTo>
                  <a:lnTo>
                    <a:pt x="79" y="203"/>
                  </a:lnTo>
                  <a:lnTo>
                    <a:pt x="69" y="211"/>
                  </a:lnTo>
                  <a:lnTo>
                    <a:pt x="61" y="219"/>
                  </a:lnTo>
                  <a:lnTo>
                    <a:pt x="59" y="221"/>
                  </a:lnTo>
                  <a:lnTo>
                    <a:pt x="54" y="223"/>
                  </a:lnTo>
                  <a:lnTo>
                    <a:pt x="46" y="224"/>
                  </a:lnTo>
                  <a:lnTo>
                    <a:pt x="31" y="230"/>
                  </a:lnTo>
                  <a:lnTo>
                    <a:pt x="17" y="232"/>
                  </a:lnTo>
                  <a:lnTo>
                    <a:pt x="8" y="234"/>
                  </a:lnTo>
                  <a:lnTo>
                    <a:pt x="0" y="238"/>
                  </a:lnTo>
                  <a:lnTo>
                    <a:pt x="0" y="307"/>
                  </a:lnTo>
                  <a:lnTo>
                    <a:pt x="4" y="297"/>
                  </a:lnTo>
                  <a:lnTo>
                    <a:pt x="4" y="284"/>
                  </a:lnTo>
                  <a:lnTo>
                    <a:pt x="6" y="278"/>
                  </a:lnTo>
                  <a:lnTo>
                    <a:pt x="8" y="274"/>
                  </a:lnTo>
                  <a:lnTo>
                    <a:pt x="10" y="271"/>
                  </a:lnTo>
                  <a:lnTo>
                    <a:pt x="10" y="269"/>
                  </a:lnTo>
                  <a:lnTo>
                    <a:pt x="13" y="263"/>
                  </a:lnTo>
                  <a:lnTo>
                    <a:pt x="17" y="259"/>
                  </a:lnTo>
                  <a:lnTo>
                    <a:pt x="31" y="249"/>
                  </a:lnTo>
                  <a:lnTo>
                    <a:pt x="40" y="246"/>
                  </a:lnTo>
                  <a:lnTo>
                    <a:pt x="50" y="242"/>
                  </a:lnTo>
                  <a:lnTo>
                    <a:pt x="56" y="240"/>
                  </a:lnTo>
                  <a:lnTo>
                    <a:pt x="61" y="236"/>
                  </a:lnTo>
                  <a:lnTo>
                    <a:pt x="69" y="234"/>
                  </a:lnTo>
                  <a:lnTo>
                    <a:pt x="77" y="230"/>
                  </a:lnTo>
                  <a:lnTo>
                    <a:pt x="96" y="224"/>
                  </a:lnTo>
                  <a:lnTo>
                    <a:pt x="104" y="221"/>
                  </a:lnTo>
                  <a:lnTo>
                    <a:pt x="109" y="219"/>
                  </a:lnTo>
                  <a:lnTo>
                    <a:pt x="117" y="217"/>
                  </a:lnTo>
                  <a:lnTo>
                    <a:pt x="154" y="198"/>
                  </a:lnTo>
                  <a:lnTo>
                    <a:pt x="169" y="190"/>
                  </a:lnTo>
                  <a:lnTo>
                    <a:pt x="182" y="182"/>
                  </a:lnTo>
                  <a:lnTo>
                    <a:pt x="188" y="180"/>
                  </a:lnTo>
                  <a:lnTo>
                    <a:pt x="198" y="176"/>
                  </a:lnTo>
                  <a:lnTo>
                    <a:pt x="205" y="171"/>
                  </a:lnTo>
                  <a:lnTo>
                    <a:pt x="209" y="171"/>
                  </a:lnTo>
                  <a:lnTo>
                    <a:pt x="213" y="167"/>
                  </a:lnTo>
                  <a:lnTo>
                    <a:pt x="217" y="167"/>
                  </a:lnTo>
                  <a:lnTo>
                    <a:pt x="223" y="165"/>
                  </a:lnTo>
                  <a:lnTo>
                    <a:pt x="230" y="165"/>
                  </a:lnTo>
                  <a:lnTo>
                    <a:pt x="244" y="163"/>
                  </a:lnTo>
                  <a:lnTo>
                    <a:pt x="253" y="161"/>
                  </a:lnTo>
                  <a:lnTo>
                    <a:pt x="263" y="161"/>
                  </a:lnTo>
                  <a:lnTo>
                    <a:pt x="267" y="161"/>
                  </a:lnTo>
                  <a:lnTo>
                    <a:pt x="271" y="159"/>
                  </a:lnTo>
                  <a:lnTo>
                    <a:pt x="292" y="153"/>
                  </a:lnTo>
                  <a:lnTo>
                    <a:pt x="301" y="150"/>
                  </a:lnTo>
                  <a:lnTo>
                    <a:pt x="305" y="151"/>
                  </a:lnTo>
                  <a:lnTo>
                    <a:pt x="309" y="151"/>
                  </a:lnTo>
                  <a:lnTo>
                    <a:pt x="309" y="153"/>
                  </a:lnTo>
                  <a:lnTo>
                    <a:pt x="313" y="157"/>
                  </a:lnTo>
                  <a:lnTo>
                    <a:pt x="321" y="157"/>
                  </a:lnTo>
                  <a:lnTo>
                    <a:pt x="332" y="155"/>
                  </a:lnTo>
                  <a:lnTo>
                    <a:pt x="338" y="157"/>
                  </a:lnTo>
                  <a:lnTo>
                    <a:pt x="344" y="157"/>
                  </a:lnTo>
                  <a:lnTo>
                    <a:pt x="349" y="159"/>
                  </a:lnTo>
                  <a:lnTo>
                    <a:pt x="353" y="155"/>
                  </a:lnTo>
                  <a:lnTo>
                    <a:pt x="369" y="150"/>
                  </a:lnTo>
                  <a:lnTo>
                    <a:pt x="378" y="146"/>
                  </a:lnTo>
                  <a:lnTo>
                    <a:pt x="384" y="140"/>
                  </a:lnTo>
                  <a:lnTo>
                    <a:pt x="397" y="130"/>
                  </a:lnTo>
                  <a:lnTo>
                    <a:pt x="411" y="125"/>
                  </a:lnTo>
                  <a:lnTo>
                    <a:pt x="415" y="121"/>
                  </a:lnTo>
                  <a:lnTo>
                    <a:pt x="418" y="117"/>
                  </a:lnTo>
                  <a:lnTo>
                    <a:pt x="430" y="115"/>
                  </a:lnTo>
                  <a:lnTo>
                    <a:pt x="440" y="113"/>
                  </a:lnTo>
                  <a:lnTo>
                    <a:pt x="447" y="115"/>
                  </a:lnTo>
                  <a:lnTo>
                    <a:pt x="455" y="119"/>
                  </a:lnTo>
                  <a:lnTo>
                    <a:pt x="470" y="121"/>
                  </a:lnTo>
                  <a:lnTo>
                    <a:pt x="474" y="121"/>
                  </a:lnTo>
                  <a:lnTo>
                    <a:pt x="478" y="119"/>
                  </a:lnTo>
                  <a:lnTo>
                    <a:pt x="484" y="113"/>
                  </a:lnTo>
                  <a:lnTo>
                    <a:pt x="493" y="113"/>
                  </a:lnTo>
                  <a:lnTo>
                    <a:pt x="509" y="113"/>
                  </a:lnTo>
                  <a:lnTo>
                    <a:pt x="516" y="113"/>
                  </a:lnTo>
                  <a:lnTo>
                    <a:pt x="522" y="111"/>
                  </a:lnTo>
                  <a:lnTo>
                    <a:pt x="526" y="105"/>
                  </a:lnTo>
                  <a:lnTo>
                    <a:pt x="541" y="103"/>
                  </a:lnTo>
                  <a:lnTo>
                    <a:pt x="561" y="102"/>
                  </a:lnTo>
                  <a:lnTo>
                    <a:pt x="574" y="102"/>
                  </a:lnTo>
                  <a:lnTo>
                    <a:pt x="587" y="102"/>
                  </a:lnTo>
                  <a:lnTo>
                    <a:pt x="599" y="98"/>
                  </a:lnTo>
                  <a:lnTo>
                    <a:pt x="626" y="88"/>
                  </a:lnTo>
                  <a:lnTo>
                    <a:pt x="655" y="75"/>
                  </a:lnTo>
                  <a:lnTo>
                    <a:pt x="678" y="69"/>
                  </a:lnTo>
                  <a:lnTo>
                    <a:pt x="682" y="65"/>
                  </a:lnTo>
                  <a:lnTo>
                    <a:pt x="683" y="65"/>
                  </a:lnTo>
                  <a:lnTo>
                    <a:pt x="682" y="65"/>
                  </a:lnTo>
                  <a:lnTo>
                    <a:pt x="655" y="69"/>
                  </a:lnTo>
                  <a:lnTo>
                    <a:pt x="653" y="67"/>
                  </a:lnTo>
                  <a:lnTo>
                    <a:pt x="655" y="65"/>
                  </a:lnTo>
                  <a:lnTo>
                    <a:pt x="658" y="65"/>
                  </a:lnTo>
                  <a:lnTo>
                    <a:pt x="660" y="65"/>
                  </a:lnTo>
                  <a:lnTo>
                    <a:pt x="668" y="65"/>
                  </a:lnTo>
                  <a:lnTo>
                    <a:pt x="672" y="63"/>
                  </a:lnTo>
                  <a:lnTo>
                    <a:pt x="676" y="57"/>
                  </a:lnTo>
                  <a:lnTo>
                    <a:pt x="674" y="57"/>
                  </a:lnTo>
                  <a:lnTo>
                    <a:pt x="666" y="61"/>
                  </a:lnTo>
                  <a:lnTo>
                    <a:pt x="662" y="63"/>
                  </a:lnTo>
                  <a:lnTo>
                    <a:pt x="658" y="63"/>
                  </a:lnTo>
                  <a:lnTo>
                    <a:pt x="649" y="65"/>
                  </a:lnTo>
                  <a:lnTo>
                    <a:pt x="639" y="67"/>
                  </a:lnTo>
                  <a:lnTo>
                    <a:pt x="628" y="69"/>
                  </a:lnTo>
                  <a:lnTo>
                    <a:pt x="628" y="67"/>
                  </a:lnTo>
                  <a:lnTo>
                    <a:pt x="630" y="67"/>
                  </a:lnTo>
                  <a:lnTo>
                    <a:pt x="643" y="63"/>
                  </a:lnTo>
                  <a:lnTo>
                    <a:pt x="647" y="61"/>
                  </a:lnTo>
                  <a:lnTo>
                    <a:pt x="657" y="59"/>
                  </a:lnTo>
                  <a:lnTo>
                    <a:pt x="672" y="55"/>
                  </a:lnTo>
                  <a:lnTo>
                    <a:pt x="680" y="54"/>
                  </a:lnTo>
                  <a:lnTo>
                    <a:pt x="685" y="52"/>
                  </a:lnTo>
                  <a:lnTo>
                    <a:pt x="689" y="48"/>
                  </a:lnTo>
                  <a:lnTo>
                    <a:pt x="691" y="44"/>
                  </a:lnTo>
                  <a:lnTo>
                    <a:pt x="687" y="46"/>
                  </a:lnTo>
                  <a:lnTo>
                    <a:pt x="683" y="50"/>
                  </a:lnTo>
                  <a:lnTo>
                    <a:pt x="682" y="50"/>
                  </a:lnTo>
                  <a:lnTo>
                    <a:pt x="90" y="207"/>
                  </a:lnTo>
                  <a:lnTo>
                    <a:pt x="90" y="209"/>
                  </a:lnTo>
                  <a:lnTo>
                    <a:pt x="88" y="211"/>
                  </a:lnTo>
                  <a:lnTo>
                    <a:pt x="82" y="217"/>
                  </a:lnTo>
                  <a:lnTo>
                    <a:pt x="79" y="219"/>
                  </a:lnTo>
                  <a:lnTo>
                    <a:pt x="75" y="221"/>
                  </a:lnTo>
                  <a:lnTo>
                    <a:pt x="65" y="223"/>
                  </a:lnTo>
                  <a:lnTo>
                    <a:pt x="59" y="223"/>
                  </a:lnTo>
                  <a:lnTo>
                    <a:pt x="77" y="213"/>
                  </a:lnTo>
                  <a:lnTo>
                    <a:pt x="84" y="207"/>
                  </a:lnTo>
                  <a:lnTo>
                    <a:pt x="88" y="205"/>
                  </a:lnTo>
                  <a:lnTo>
                    <a:pt x="90" y="205"/>
                  </a:lnTo>
                  <a:lnTo>
                    <a:pt x="90" y="207"/>
                  </a:lnTo>
                  <a:lnTo>
                    <a:pt x="682" y="50"/>
                  </a:lnTo>
                  <a:lnTo>
                    <a:pt x="173" y="167"/>
                  </a:lnTo>
                  <a:lnTo>
                    <a:pt x="169" y="171"/>
                  </a:lnTo>
                  <a:lnTo>
                    <a:pt x="165" y="173"/>
                  </a:lnTo>
                  <a:lnTo>
                    <a:pt x="163" y="178"/>
                  </a:lnTo>
                  <a:lnTo>
                    <a:pt x="161" y="180"/>
                  </a:lnTo>
                  <a:lnTo>
                    <a:pt x="161" y="182"/>
                  </a:lnTo>
                  <a:lnTo>
                    <a:pt x="157" y="180"/>
                  </a:lnTo>
                  <a:lnTo>
                    <a:pt x="155" y="180"/>
                  </a:lnTo>
                  <a:lnTo>
                    <a:pt x="154" y="182"/>
                  </a:lnTo>
                  <a:lnTo>
                    <a:pt x="152" y="184"/>
                  </a:lnTo>
                  <a:lnTo>
                    <a:pt x="148" y="186"/>
                  </a:lnTo>
                  <a:lnTo>
                    <a:pt x="142" y="190"/>
                  </a:lnTo>
                  <a:lnTo>
                    <a:pt x="138" y="192"/>
                  </a:lnTo>
                  <a:lnTo>
                    <a:pt x="134" y="194"/>
                  </a:lnTo>
                  <a:lnTo>
                    <a:pt x="130" y="194"/>
                  </a:lnTo>
                  <a:lnTo>
                    <a:pt x="129" y="194"/>
                  </a:lnTo>
                  <a:lnTo>
                    <a:pt x="125" y="198"/>
                  </a:lnTo>
                  <a:lnTo>
                    <a:pt x="121" y="199"/>
                  </a:lnTo>
                  <a:lnTo>
                    <a:pt x="113" y="203"/>
                  </a:lnTo>
                  <a:lnTo>
                    <a:pt x="107" y="205"/>
                  </a:lnTo>
                  <a:lnTo>
                    <a:pt x="106" y="205"/>
                  </a:lnTo>
                  <a:lnTo>
                    <a:pt x="106" y="203"/>
                  </a:lnTo>
                  <a:lnTo>
                    <a:pt x="113" y="196"/>
                  </a:lnTo>
                  <a:lnTo>
                    <a:pt x="119" y="192"/>
                  </a:lnTo>
                  <a:lnTo>
                    <a:pt x="125" y="190"/>
                  </a:lnTo>
                  <a:lnTo>
                    <a:pt x="130" y="186"/>
                  </a:lnTo>
                  <a:lnTo>
                    <a:pt x="132" y="186"/>
                  </a:lnTo>
                  <a:lnTo>
                    <a:pt x="132" y="188"/>
                  </a:lnTo>
                  <a:lnTo>
                    <a:pt x="132" y="190"/>
                  </a:lnTo>
                  <a:lnTo>
                    <a:pt x="136" y="186"/>
                  </a:lnTo>
                  <a:lnTo>
                    <a:pt x="152" y="178"/>
                  </a:lnTo>
                  <a:lnTo>
                    <a:pt x="157" y="173"/>
                  </a:lnTo>
                  <a:lnTo>
                    <a:pt x="159" y="173"/>
                  </a:lnTo>
                  <a:lnTo>
                    <a:pt x="165" y="171"/>
                  </a:lnTo>
                  <a:lnTo>
                    <a:pt x="171" y="169"/>
                  </a:lnTo>
                  <a:lnTo>
                    <a:pt x="173" y="167"/>
                  </a:lnTo>
                  <a:lnTo>
                    <a:pt x="682" y="50"/>
                  </a:lnTo>
                  <a:close/>
                </a:path>
              </a:pathLst>
            </a:custGeom>
            <a:gradFill>
              <a:gsLst>
                <a:gs pos="25000">
                  <a:schemeClr val="bg1">
                    <a:alpha val="25000"/>
                  </a:schemeClr>
                </a:gs>
                <a:gs pos="55000">
                  <a:schemeClr val="bg1">
                    <a:alpha val="5000"/>
                  </a:schemeClr>
                </a:gs>
              </a:gsLst>
              <a:lin ang="30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9" name="フリーフォーム 8"/>
            <p:cNvSpPr>
              <a:spLocks/>
            </p:cNvSpPr>
            <p:nvPr/>
          </p:nvSpPr>
          <p:spPr bwMode="auto">
            <a:xfrm>
              <a:off x="3875982" y="0"/>
              <a:ext cx="1903123" cy="977145"/>
            </a:xfrm>
            <a:custGeom>
              <a:avLst/>
              <a:gdLst/>
              <a:ahLst/>
              <a:cxnLst>
                <a:cxn ang="0">
                  <a:pos x="177" y="38"/>
                </a:cxn>
                <a:cxn ang="0">
                  <a:pos x="146" y="54"/>
                </a:cxn>
                <a:cxn ang="0">
                  <a:pos x="27" y="117"/>
                </a:cxn>
                <a:cxn ang="0">
                  <a:pos x="58" y="104"/>
                </a:cxn>
                <a:cxn ang="0">
                  <a:pos x="87" y="88"/>
                </a:cxn>
                <a:cxn ang="0">
                  <a:pos x="87" y="92"/>
                </a:cxn>
                <a:cxn ang="0">
                  <a:pos x="42" y="121"/>
                </a:cxn>
                <a:cxn ang="0">
                  <a:pos x="17" y="134"/>
                </a:cxn>
                <a:cxn ang="0">
                  <a:pos x="6" y="144"/>
                </a:cxn>
                <a:cxn ang="0">
                  <a:pos x="21" y="136"/>
                </a:cxn>
                <a:cxn ang="0">
                  <a:pos x="42" y="130"/>
                </a:cxn>
                <a:cxn ang="0">
                  <a:pos x="50" y="123"/>
                </a:cxn>
                <a:cxn ang="0">
                  <a:pos x="65" y="117"/>
                </a:cxn>
                <a:cxn ang="0">
                  <a:pos x="85" y="106"/>
                </a:cxn>
                <a:cxn ang="0">
                  <a:pos x="96" y="100"/>
                </a:cxn>
                <a:cxn ang="0">
                  <a:pos x="125" y="86"/>
                </a:cxn>
                <a:cxn ang="0">
                  <a:pos x="142" y="81"/>
                </a:cxn>
                <a:cxn ang="0">
                  <a:pos x="192" y="52"/>
                </a:cxn>
                <a:cxn ang="0">
                  <a:pos x="244" y="27"/>
                </a:cxn>
                <a:cxn ang="0">
                  <a:pos x="246" y="33"/>
                </a:cxn>
                <a:cxn ang="0">
                  <a:pos x="208" y="50"/>
                </a:cxn>
                <a:cxn ang="0">
                  <a:pos x="167" y="69"/>
                </a:cxn>
                <a:cxn ang="0">
                  <a:pos x="146" y="84"/>
                </a:cxn>
                <a:cxn ang="0">
                  <a:pos x="135" y="88"/>
                </a:cxn>
                <a:cxn ang="0">
                  <a:pos x="125" y="96"/>
                </a:cxn>
                <a:cxn ang="0">
                  <a:pos x="131" y="84"/>
                </a:cxn>
                <a:cxn ang="0">
                  <a:pos x="113" y="100"/>
                </a:cxn>
                <a:cxn ang="0">
                  <a:pos x="108" y="98"/>
                </a:cxn>
                <a:cxn ang="0">
                  <a:pos x="104" y="104"/>
                </a:cxn>
                <a:cxn ang="0">
                  <a:pos x="96" y="117"/>
                </a:cxn>
                <a:cxn ang="0">
                  <a:pos x="69" y="132"/>
                </a:cxn>
                <a:cxn ang="0">
                  <a:pos x="42" y="146"/>
                </a:cxn>
                <a:cxn ang="0">
                  <a:pos x="0" y="163"/>
                </a:cxn>
                <a:cxn ang="0">
                  <a:pos x="67" y="140"/>
                </a:cxn>
                <a:cxn ang="0">
                  <a:pos x="98" y="127"/>
                </a:cxn>
                <a:cxn ang="0">
                  <a:pos x="160" y="88"/>
                </a:cxn>
                <a:cxn ang="0">
                  <a:pos x="208" y="65"/>
                </a:cxn>
                <a:cxn ang="0">
                  <a:pos x="259" y="40"/>
                </a:cxn>
                <a:cxn ang="0">
                  <a:pos x="271" y="33"/>
                </a:cxn>
                <a:cxn ang="0">
                  <a:pos x="282" y="29"/>
                </a:cxn>
                <a:cxn ang="0">
                  <a:pos x="302" y="21"/>
                </a:cxn>
                <a:cxn ang="0">
                  <a:pos x="317" y="11"/>
                </a:cxn>
                <a:cxn ang="0">
                  <a:pos x="329" y="6"/>
                </a:cxn>
                <a:cxn ang="0">
                  <a:pos x="108" y="82"/>
                </a:cxn>
                <a:cxn ang="0">
                  <a:pos x="104" y="82"/>
                </a:cxn>
                <a:cxn ang="0">
                  <a:pos x="110" y="81"/>
                </a:cxn>
                <a:cxn ang="0">
                  <a:pos x="133" y="71"/>
                </a:cxn>
                <a:cxn ang="0">
                  <a:pos x="115" y="79"/>
                </a:cxn>
                <a:cxn ang="0">
                  <a:pos x="125" y="71"/>
                </a:cxn>
                <a:cxn ang="0">
                  <a:pos x="261" y="0"/>
                </a:cxn>
                <a:cxn ang="0">
                  <a:pos x="261" y="23"/>
                </a:cxn>
                <a:cxn ang="0">
                  <a:pos x="269" y="15"/>
                </a:cxn>
                <a:cxn ang="0">
                  <a:pos x="261" y="0"/>
                </a:cxn>
              </a:cxnLst>
              <a:rect l="0" t="0" r="0" b="0"/>
              <a:pathLst>
                <a:path w="338" h="163">
                  <a:moveTo>
                    <a:pt x="261" y="0"/>
                  </a:moveTo>
                  <a:lnTo>
                    <a:pt x="186" y="31"/>
                  </a:lnTo>
                  <a:lnTo>
                    <a:pt x="179" y="36"/>
                  </a:lnTo>
                  <a:lnTo>
                    <a:pt x="177" y="38"/>
                  </a:lnTo>
                  <a:lnTo>
                    <a:pt x="177" y="36"/>
                  </a:lnTo>
                  <a:lnTo>
                    <a:pt x="175" y="36"/>
                  </a:lnTo>
                  <a:lnTo>
                    <a:pt x="173" y="36"/>
                  </a:lnTo>
                  <a:lnTo>
                    <a:pt x="146" y="54"/>
                  </a:lnTo>
                  <a:lnTo>
                    <a:pt x="102" y="77"/>
                  </a:lnTo>
                  <a:lnTo>
                    <a:pt x="69" y="94"/>
                  </a:lnTo>
                  <a:lnTo>
                    <a:pt x="42" y="107"/>
                  </a:lnTo>
                  <a:lnTo>
                    <a:pt x="27" y="117"/>
                  </a:lnTo>
                  <a:lnTo>
                    <a:pt x="31" y="117"/>
                  </a:lnTo>
                  <a:lnTo>
                    <a:pt x="41" y="117"/>
                  </a:lnTo>
                  <a:lnTo>
                    <a:pt x="50" y="109"/>
                  </a:lnTo>
                  <a:lnTo>
                    <a:pt x="58" y="104"/>
                  </a:lnTo>
                  <a:lnTo>
                    <a:pt x="73" y="96"/>
                  </a:lnTo>
                  <a:lnTo>
                    <a:pt x="81" y="92"/>
                  </a:lnTo>
                  <a:lnTo>
                    <a:pt x="83" y="90"/>
                  </a:lnTo>
                  <a:lnTo>
                    <a:pt x="87" y="88"/>
                  </a:lnTo>
                  <a:lnTo>
                    <a:pt x="89" y="88"/>
                  </a:lnTo>
                  <a:lnTo>
                    <a:pt x="92" y="86"/>
                  </a:lnTo>
                  <a:lnTo>
                    <a:pt x="90" y="90"/>
                  </a:lnTo>
                  <a:lnTo>
                    <a:pt x="87" y="92"/>
                  </a:lnTo>
                  <a:lnTo>
                    <a:pt x="81" y="96"/>
                  </a:lnTo>
                  <a:lnTo>
                    <a:pt x="71" y="102"/>
                  </a:lnTo>
                  <a:lnTo>
                    <a:pt x="60" y="107"/>
                  </a:lnTo>
                  <a:lnTo>
                    <a:pt x="42" y="121"/>
                  </a:lnTo>
                  <a:lnTo>
                    <a:pt x="39" y="125"/>
                  </a:lnTo>
                  <a:lnTo>
                    <a:pt x="35" y="127"/>
                  </a:lnTo>
                  <a:lnTo>
                    <a:pt x="25" y="129"/>
                  </a:lnTo>
                  <a:lnTo>
                    <a:pt x="17" y="134"/>
                  </a:lnTo>
                  <a:lnTo>
                    <a:pt x="14" y="134"/>
                  </a:lnTo>
                  <a:lnTo>
                    <a:pt x="10" y="136"/>
                  </a:lnTo>
                  <a:lnTo>
                    <a:pt x="6" y="142"/>
                  </a:lnTo>
                  <a:lnTo>
                    <a:pt x="6" y="144"/>
                  </a:lnTo>
                  <a:lnTo>
                    <a:pt x="10" y="140"/>
                  </a:lnTo>
                  <a:lnTo>
                    <a:pt x="14" y="138"/>
                  </a:lnTo>
                  <a:lnTo>
                    <a:pt x="17" y="138"/>
                  </a:lnTo>
                  <a:lnTo>
                    <a:pt x="21" y="136"/>
                  </a:lnTo>
                  <a:lnTo>
                    <a:pt x="25" y="134"/>
                  </a:lnTo>
                  <a:lnTo>
                    <a:pt x="29" y="132"/>
                  </a:lnTo>
                  <a:lnTo>
                    <a:pt x="39" y="130"/>
                  </a:lnTo>
                  <a:lnTo>
                    <a:pt x="42" y="130"/>
                  </a:lnTo>
                  <a:lnTo>
                    <a:pt x="46" y="130"/>
                  </a:lnTo>
                  <a:lnTo>
                    <a:pt x="48" y="129"/>
                  </a:lnTo>
                  <a:lnTo>
                    <a:pt x="50" y="125"/>
                  </a:lnTo>
                  <a:lnTo>
                    <a:pt x="50" y="123"/>
                  </a:lnTo>
                  <a:lnTo>
                    <a:pt x="54" y="123"/>
                  </a:lnTo>
                  <a:lnTo>
                    <a:pt x="60" y="121"/>
                  </a:lnTo>
                  <a:lnTo>
                    <a:pt x="62" y="119"/>
                  </a:lnTo>
                  <a:lnTo>
                    <a:pt x="65" y="117"/>
                  </a:lnTo>
                  <a:lnTo>
                    <a:pt x="75" y="111"/>
                  </a:lnTo>
                  <a:lnTo>
                    <a:pt x="77" y="107"/>
                  </a:lnTo>
                  <a:lnTo>
                    <a:pt x="79" y="107"/>
                  </a:lnTo>
                  <a:lnTo>
                    <a:pt x="85" y="106"/>
                  </a:lnTo>
                  <a:lnTo>
                    <a:pt x="89" y="104"/>
                  </a:lnTo>
                  <a:lnTo>
                    <a:pt x="90" y="102"/>
                  </a:lnTo>
                  <a:lnTo>
                    <a:pt x="92" y="100"/>
                  </a:lnTo>
                  <a:lnTo>
                    <a:pt x="96" y="100"/>
                  </a:lnTo>
                  <a:lnTo>
                    <a:pt x="100" y="98"/>
                  </a:lnTo>
                  <a:lnTo>
                    <a:pt x="104" y="94"/>
                  </a:lnTo>
                  <a:lnTo>
                    <a:pt x="108" y="92"/>
                  </a:lnTo>
                  <a:lnTo>
                    <a:pt x="125" y="86"/>
                  </a:lnTo>
                  <a:lnTo>
                    <a:pt x="131" y="81"/>
                  </a:lnTo>
                  <a:lnTo>
                    <a:pt x="135" y="79"/>
                  </a:lnTo>
                  <a:lnTo>
                    <a:pt x="137" y="79"/>
                  </a:lnTo>
                  <a:lnTo>
                    <a:pt x="142" y="81"/>
                  </a:lnTo>
                  <a:lnTo>
                    <a:pt x="148" y="75"/>
                  </a:lnTo>
                  <a:lnTo>
                    <a:pt x="169" y="63"/>
                  </a:lnTo>
                  <a:lnTo>
                    <a:pt x="183" y="58"/>
                  </a:lnTo>
                  <a:lnTo>
                    <a:pt x="192" y="52"/>
                  </a:lnTo>
                  <a:lnTo>
                    <a:pt x="221" y="38"/>
                  </a:lnTo>
                  <a:lnTo>
                    <a:pt x="231" y="34"/>
                  </a:lnTo>
                  <a:lnTo>
                    <a:pt x="240" y="31"/>
                  </a:lnTo>
                  <a:lnTo>
                    <a:pt x="244" y="27"/>
                  </a:lnTo>
                  <a:lnTo>
                    <a:pt x="246" y="27"/>
                  </a:lnTo>
                  <a:lnTo>
                    <a:pt x="248" y="27"/>
                  </a:lnTo>
                  <a:lnTo>
                    <a:pt x="248" y="31"/>
                  </a:lnTo>
                  <a:lnTo>
                    <a:pt x="246" y="33"/>
                  </a:lnTo>
                  <a:lnTo>
                    <a:pt x="236" y="34"/>
                  </a:lnTo>
                  <a:lnTo>
                    <a:pt x="229" y="40"/>
                  </a:lnTo>
                  <a:lnTo>
                    <a:pt x="217" y="44"/>
                  </a:lnTo>
                  <a:lnTo>
                    <a:pt x="208" y="50"/>
                  </a:lnTo>
                  <a:lnTo>
                    <a:pt x="192" y="56"/>
                  </a:lnTo>
                  <a:lnTo>
                    <a:pt x="183" y="61"/>
                  </a:lnTo>
                  <a:lnTo>
                    <a:pt x="175" y="65"/>
                  </a:lnTo>
                  <a:lnTo>
                    <a:pt x="167" y="69"/>
                  </a:lnTo>
                  <a:lnTo>
                    <a:pt x="154" y="77"/>
                  </a:lnTo>
                  <a:lnTo>
                    <a:pt x="148" y="79"/>
                  </a:lnTo>
                  <a:lnTo>
                    <a:pt x="146" y="82"/>
                  </a:lnTo>
                  <a:lnTo>
                    <a:pt x="146" y="84"/>
                  </a:lnTo>
                  <a:lnTo>
                    <a:pt x="140" y="88"/>
                  </a:lnTo>
                  <a:lnTo>
                    <a:pt x="138" y="86"/>
                  </a:lnTo>
                  <a:lnTo>
                    <a:pt x="133" y="92"/>
                  </a:lnTo>
                  <a:lnTo>
                    <a:pt x="135" y="88"/>
                  </a:lnTo>
                  <a:lnTo>
                    <a:pt x="135" y="86"/>
                  </a:lnTo>
                  <a:lnTo>
                    <a:pt x="133" y="86"/>
                  </a:lnTo>
                  <a:lnTo>
                    <a:pt x="125" y="94"/>
                  </a:lnTo>
                  <a:lnTo>
                    <a:pt x="125" y="96"/>
                  </a:lnTo>
                  <a:lnTo>
                    <a:pt x="121" y="96"/>
                  </a:lnTo>
                  <a:lnTo>
                    <a:pt x="125" y="94"/>
                  </a:lnTo>
                  <a:lnTo>
                    <a:pt x="125" y="88"/>
                  </a:lnTo>
                  <a:lnTo>
                    <a:pt x="131" y="84"/>
                  </a:lnTo>
                  <a:lnTo>
                    <a:pt x="129" y="84"/>
                  </a:lnTo>
                  <a:lnTo>
                    <a:pt x="125" y="86"/>
                  </a:lnTo>
                  <a:lnTo>
                    <a:pt x="121" y="92"/>
                  </a:lnTo>
                  <a:lnTo>
                    <a:pt x="113" y="100"/>
                  </a:lnTo>
                  <a:lnTo>
                    <a:pt x="110" y="104"/>
                  </a:lnTo>
                  <a:lnTo>
                    <a:pt x="115" y="94"/>
                  </a:lnTo>
                  <a:lnTo>
                    <a:pt x="113" y="94"/>
                  </a:lnTo>
                  <a:lnTo>
                    <a:pt x="108" y="98"/>
                  </a:lnTo>
                  <a:lnTo>
                    <a:pt x="104" y="102"/>
                  </a:lnTo>
                  <a:lnTo>
                    <a:pt x="102" y="106"/>
                  </a:lnTo>
                  <a:lnTo>
                    <a:pt x="104" y="106"/>
                  </a:lnTo>
                  <a:lnTo>
                    <a:pt x="104" y="104"/>
                  </a:lnTo>
                  <a:lnTo>
                    <a:pt x="106" y="104"/>
                  </a:lnTo>
                  <a:lnTo>
                    <a:pt x="106" y="107"/>
                  </a:lnTo>
                  <a:lnTo>
                    <a:pt x="102" y="109"/>
                  </a:lnTo>
                  <a:lnTo>
                    <a:pt x="96" y="117"/>
                  </a:lnTo>
                  <a:lnTo>
                    <a:pt x="87" y="123"/>
                  </a:lnTo>
                  <a:lnTo>
                    <a:pt x="81" y="125"/>
                  </a:lnTo>
                  <a:lnTo>
                    <a:pt x="75" y="129"/>
                  </a:lnTo>
                  <a:lnTo>
                    <a:pt x="69" y="132"/>
                  </a:lnTo>
                  <a:lnTo>
                    <a:pt x="62" y="134"/>
                  </a:lnTo>
                  <a:lnTo>
                    <a:pt x="56" y="136"/>
                  </a:lnTo>
                  <a:lnTo>
                    <a:pt x="52" y="140"/>
                  </a:lnTo>
                  <a:lnTo>
                    <a:pt x="42" y="146"/>
                  </a:lnTo>
                  <a:lnTo>
                    <a:pt x="31" y="150"/>
                  </a:lnTo>
                  <a:lnTo>
                    <a:pt x="10" y="159"/>
                  </a:lnTo>
                  <a:lnTo>
                    <a:pt x="4" y="161"/>
                  </a:lnTo>
                  <a:lnTo>
                    <a:pt x="0" y="163"/>
                  </a:lnTo>
                  <a:lnTo>
                    <a:pt x="41" y="152"/>
                  </a:lnTo>
                  <a:lnTo>
                    <a:pt x="50" y="146"/>
                  </a:lnTo>
                  <a:lnTo>
                    <a:pt x="58" y="142"/>
                  </a:lnTo>
                  <a:lnTo>
                    <a:pt x="67" y="140"/>
                  </a:lnTo>
                  <a:lnTo>
                    <a:pt x="75" y="136"/>
                  </a:lnTo>
                  <a:lnTo>
                    <a:pt x="85" y="130"/>
                  </a:lnTo>
                  <a:lnTo>
                    <a:pt x="92" y="129"/>
                  </a:lnTo>
                  <a:lnTo>
                    <a:pt x="98" y="127"/>
                  </a:lnTo>
                  <a:lnTo>
                    <a:pt x="102" y="123"/>
                  </a:lnTo>
                  <a:lnTo>
                    <a:pt x="104" y="121"/>
                  </a:lnTo>
                  <a:lnTo>
                    <a:pt x="137" y="102"/>
                  </a:lnTo>
                  <a:lnTo>
                    <a:pt x="160" y="88"/>
                  </a:lnTo>
                  <a:lnTo>
                    <a:pt x="183" y="79"/>
                  </a:lnTo>
                  <a:lnTo>
                    <a:pt x="192" y="75"/>
                  </a:lnTo>
                  <a:lnTo>
                    <a:pt x="198" y="71"/>
                  </a:lnTo>
                  <a:lnTo>
                    <a:pt x="208" y="65"/>
                  </a:lnTo>
                  <a:lnTo>
                    <a:pt x="215" y="59"/>
                  </a:lnTo>
                  <a:lnTo>
                    <a:pt x="231" y="56"/>
                  </a:lnTo>
                  <a:lnTo>
                    <a:pt x="254" y="44"/>
                  </a:lnTo>
                  <a:lnTo>
                    <a:pt x="259" y="40"/>
                  </a:lnTo>
                  <a:lnTo>
                    <a:pt x="263" y="38"/>
                  </a:lnTo>
                  <a:lnTo>
                    <a:pt x="269" y="38"/>
                  </a:lnTo>
                  <a:lnTo>
                    <a:pt x="271" y="36"/>
                  </a:lnTo>
                  <a:lnTo>
                    <a:pt x="271" y="33"/>
                  </a:lnTo>
                  <a:lnTo>
                    <a:pt x="275" y="31"/>
                  </a:lnTo>
                  <a:lnTo>
                    <a:pt x="279" y="33"/>
                  </a:lnTo>
                  <a:lnTo>
                    <a:pt x="281" y="31"/>
                  </a:lnTo>
                  <a:lnTo>
                    <a:pt x="282" y="29"/>
                  </a:lnTo>
                  <a:lnTo>
                    <a:pt x="284" y="27"/>
                  </a:lnTo>
                  <a:lnTo>
                    <a:pt x="288" y="25"/>
                  </a:lnTo>
                  <a:lnTo>
                    <a:pt x="296" y="23"/>
                  </a:lnTo>
                  <a:lnTo>
                    <a:pt x="302" y="21"/>
                  </a:lnTo>
                  <a:lnTo>
                    <a:pt x="307" y="17"/>
                  </a:lnTo>
                  <a:lnTo>
                    <a:pt x="311" y="15"/>
                  </a:lnTo>
                  <a:lnTo>
                    <a:pt x="313" y="15"/>
                  </a:lnTo>
                  <a:lnTo>
                    <a:pt x="317" y="11"/>
                  </a:lnTo>
                  <a:lnTo>
                    <a:pt x="319" y="10"/>
                  </a:lnTo>
                  <a:lnTo>
                    <a:pt x="321" y="10"/>
                  </a:lnTo>
                  <a:lnTo>
                    <a:pt x="325" y="8"/>
                  </a:lnTo>
                  <a:lnTo>
                    <a:pt x="329" y="6"/>
                  </a:lnTo>
                  <a:lnTo>
                    <a:pt x="334" y="4"/>
                  </a:lnTo>
                  <a:lnTo>
                    <a:pt x="338" y="0"/>
                  </a:lnTo>
                  <a:lnTo>
                    <a:pt x="261" y="0"/>
                  </a:lnTo>
                  <a:lnTo>
                    <a:pt x="108" y="82"/>
                  </a:lnTo>
                  <a:lnTo>
                    <a:pt x="106" y="86"/>
                  </a:lnTo>
                  <a:lnTo>
                    <a:pt x="102" y="88"/>
                  </a:lnTo>
                  <a:lnTo>
                    <a:pt x="100" y="86"/>
                  </a:lnTo>
                  <a:lnTo>
                    <a:pt x="104" y="82"/>
                  </a:lnTo>
                  <a:lnTo>
                    <a:pt x="108" y="81"/>
                  </a:lnTo>
                  <a:lnTo>
                    <a:pt x="110" y="77"/>
                  </a:lnTo>
                  <a:lnTo>
                    <a:pt x="112" y="77"/>
                  </a:lnTo>
                  <a:lnTo>
                    <a:pt x="110" y="81"/>
                  </a:lnTo>
                  <a:lnTo>
                    <a:pt x="108" y="82"/>
                  </a:lnTo>
                  <a:lnTo>
                    <a:pt x="261" y="0"/>
                  </a:lnTo>
                  <a:lnTo>
                    <a:pt x="137" y="65"/>
                  </a:lnTo>
                  <a:lnTo>
                    <a:pt x="133" y="71"/>
                  </a:lnTo>
                  <a:lnTo>
                    <a:pt x="129" y="75"/>
                  </a:lnTo>
                  <a:lnTo>
                    <a:pt x="125" y="77"/>
                  </a:lnTo>
                  <a:lnTo>
                    <a:pt x="117" y="81"/>
                  </a:lnTo>
                  <a:lnTo>
                    <a:pt x="115" y="79"/>
                  </a:lnTo>
                  <a:lnTo>
                    <a:pt x="119" y="77"/>
                  </a:lnTo>
                  <a:lnTo>
                    <a:pt x="121" y="75"/>
                  </a:lnTo>
                  <a:lnTo>
                    <a:pt x="125" y="71"/>
                  </a:lnTo>
                  <a:lnTo>
                    <a:pt x="125" y="71"/>
                  </a:lnTo>
                  <a:lnTo>
                    <a:pt x="131" y="69"/>
                  </a:lnTo>
                  <a:lnTo>
                    <a:pt x="135" y="65"/>
                  </a:lnTo>
                  <a:lnTo>
                    <a:pt x="137" y="65"/>
                  </a:lnTo>
                  <a:lnTo>
                    <a:pt x="261" y="0"/>
                  </a:lnTo>
                  <a:lnTo>
                    <a:pt x="273" y="17"/>
                  </a:lnTo>
                  <a:lnTo>
                    <a:pt x="271" y="19"/>
                  </a:lnTo>
                  <a:lnTo>
                    <a:pt x="267" y="21"/>
                  </a:lnTo>
                  <a:lnTo>
                    <a:pt x="261" y="23"/>
                  </a:lnTo>
                  <a:lnTo>
                    <a:pt x="259" y="23"/>
                  </a:lnTo>
                  <a:lnTo>
                    <a:pt x="261" y="19"/>
                  </a:lnTo>
                  <a:lnTo>
                    <a:pt x="265" y="15"/>
                  </a:lnTo>
                  <a:lnTo>
                    <a:pt x="269" y="15"/>
                  </a:lnTo>
                  <a:lnTo>
                    <a:pt x="273" y="13"/>
                  </a:lnTo>
                  <a:lnTo>
                    <a:pt x="275" y="13"/>
                  </a:lnTo>
                  <a:lnTo>
                    <a:pt x="273" y="17"/>
                  </a:lnTo>
                  <a:lnTo>
                    <a:pt x="261" y="0"/>
                  </a:lnTo>
                  <a:close/>
                </a:path>
              </a:pathLst>
            </a:custGeom>
            <a:gradFill>
              <a:gsLst>
                <a:gs pos="25000">
                  <a:schemeClr val="bg1">
                    <a:alpha val="25000"/>
                  </a:schemeClr>
                </a:gs>
                <a:gs pos="55000">
                  <a:schemeClr val="bg1">
                    <a:alpha val="5000"/>
                  </a:schemeClr>
                </a:gs>
              </a:gsLst>
              <a:lin ang="27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11" name="フリーフォーム 10"/>
            <p:cNvSpPr>
              <a:spLocks/>
            </p:cNvSpPr>
            <p:nvPr/>
          </p:nvSpPr>
          <p:spPr bwMode="auto">
            <a:xfrm>
              <a:off x="45044" y="1900337"/>
              <a:ext cx="8935670" cy="2769577"/>
            </a:xfrm>
            <a:custGeom>
              <a:avLst/>
              <a:gdLst/>
              <a:ahLst/>
              <a:cxnLst>
                <a:cxn ang="0">
                  <a:pos x="750" y="194"/>
                </a:cxn>
                <a:cxn ang="0">
                  <a:pos x="762" y="180"/>
                </a:cxn>
                <a:cxn ang="0">
                  <a:pos x="662" y="199"/>
                </a:cxn>
                <a:cxn ang="0">
                  <a:pos x="674" y="203"/>
                </a:cxn>
                <a:cxn ang="0">
                  <a:pos x="698" y="188"/>
                </a:cxn>
                <a:cxn ang="0">
                  <a:pos x="543" y="230"/>
                </a:cxn>
                <a:cxn ang="0">
                  <a:pos x="762" y="180"/>
                </a:cxn>
                <a:cxn ang="0">
                  <a:pos x="639" y="265"/>
                </a:cxn>
                <a:cxn ang="0">
                  <a:pos x="591" y="219"/>
                </a:cxn>
                <a:cxn ang="0">
                  <a:pos x="602" y="215"/>
                </a:cxn>
                <a:cxn ang="0">
                  <a:pos x="503" y="234"/>
                </a:cxn>
                <a:cxn ang="0">
                  <a:pos x="489" y="242"/>
                </a:cxn>
                <a:cxn ang="0">
                  <a:pos x="445" y="249"/>
                </a:cxn>
                <a:cxn ang="0">
                  <a:pos x="426" y="251"/>
                </a:cxn>
                <a:cxn ang="0">
                  <a:pos x="762" y="180"/>
                </a:cxn>
                <a:cxn ang="0">
                  <a:pos x="343" y="334"/>
                </a:cxn>
                <a:cxn ang="0">
                  <a:pos x="370" y="263"/>
                </a:cxn>
                <a:cxn ang="0">
                  <a:pos x="261" y="291"/>
                </a:cxn>
                <a:cxn ang="0">
                  <a:pos x="272" y="286"/>
                </a:cxn>
                <a:cxn ang="0">
                  <a:pos x="247" y="303"/>
                </a:cxn>
                <a:cxn ang="0">
                  <a:pos x="197" y="318"/>
                </a:cxn>
                <a:cxn ang="0">
                  <a:pos x="205" y="324"/>
                </a:cxn>
                <a:cxn ang="0">
                  <a:pos x="124" y="349"/>
                </a:cxn>
                <a:cxn ang="0">
                  <a:pos x="146" y="343"/>
                </a:cxn>
                <a:cxn ang="0">
                  <a:pos x="88" y="363"/>
                </a:cxn>
                <a:cxn ang="0">
                  <a:pos x="105" y="359"/>
                </a:cxn>
                <a:cxn ang="0">
                  <a:pos x="69" y="370"/>
                </a:cxn>
                <a:cxn ang="0">
                  <a:pos x="80" y="368"/>
                </a:cxn>
                <a:cxn ang="0">
                  <a:pos x="50" y="376"/>
                </a:cxn>
                <a:cxn ang="0">
                  <a:pos x="3" y="389"/>
                </a:cxn>
                <a:cxn ang="0">
                  <a:pos x="2" y="458"/>
                </a:cxn>
                <a:cxn ang="0">
                  <a:pos x="806" y="416"/>
                </a:cxn>
                <a:cxn ang="0">
                  <a:pos x="879" y="230"/>
                </a:cxn>
                <a:cxn ang="0">
                  <a:pos x="890" y="211"/>
                </a:cxn>
                <a:cxn ang="0">
                  <a:pos x="902" y="184"/>
                </a:cxn>
                <a:cxn ang="0">
                  <a:pos x="927" y="147"/>
                </a:cxn>
                <a:cxn ang="0">
                  <a:pos x="992" y="69"/>
                </a:cxn>
                <a:cxn ang="0">
                  <a:pos x="1011" y="57"/>
                </a:cxn>
                <a:cxn ang="0">
                  <a:pos x="1077" y="5"/>
                </a:cxn>
                <a:cxn ang="0">
                  <a:pos x="762" y="180"/>
                </a:cxn>
                <a:cxn ang="0">
                  <a:pos x="977" y="147"/>
                </a:cxn>
                <a:cxn ang="0">
                  <a:pos x="1140" y="136"/>
                </a:cxn>
                <a:cxn ang="0">
                  <a:pos x="762" y="180"/>
                </a:cxn>
                <a:cxn ang="0">
                  <a:pos x="1244" y="103"/>
                </a:cxn>
                <a:cxn ang="0">
                  <a:pos x="1274" y="98"/>
                </a:cxn>
                <a:cxn ang="0">
                  <a:pos x="1294" y="94"/>
                </a:cxn>
                <a:cxn ang="0">
                  <a:pos x="1309" y="103"/>
                </a:cxn>
                <a:cxn ang="0">
                  <a:pos x="1347" y="90"/>
                </a:cxn>
                <a:cxn ang="0">
                  <a:pos x="762" y="180"/>
                </a:cxn>
                <a:cxn ang="0">
                  <a:pos x="1374" y="90"/>
                </a:cxn>
                <a:cxn ang="0">
                  <a:pos x="1409" y="84"/>
                </a:cxn>
                <a:cxn ang="0">
                  <a:pos x="1440" y="84"/>
                </a:cxn>
                <a:cxn ang="0">
                  <a:pos x="1480" y="80"/>
                </a:cxn>
                <a:cxn ang="0">
                  <a:pos x="1480" y="80"/>
                </a:cxn>
                <a:cxn ang="0">
                  <a:pos x="1511" y="78"/>
                </a:cxn>
                <a:cxn ang="0">
                  <a:pos x="1572" y="78"/>
                </a:cxn>
              </a:cxnLst>
              <a:rect l="0" t="0" r="0" b="0"/>
              <a:pathLst>
                <a:path w="1587" h="462">
                  <a:moveTo>
                    <a:pt x="762" y="180"/>
                  </a:moveTo>
                  <a:lnTo>
                    <a:pt x="758" y="178"/>
                  </a:lnTo>
                  <a:lnTo>
                    <a:pt x="752" y="178"/>
                  </a:lnTo>
                  <a:lnTo>
                    <a:pt x="745" y="182"/>
                  </a:lnTo>
                  <a:lnTo>
                    <a:pt x="743" y="184"/>
                  </a:lnTo>
                  <a:lnTo>
                    <a:pt x="743" y="186"/>
                  </a:lnTo>
                  <a:lnTo>
                    <a:pt x="745" y="192"/>
                  </a:lnTo>
                  <a:lnTo>
                    <a:pt x="750" y="194"/>
                  </a:lnTo>
                  <a:lnTo>
                    <a:pt x="760" y="195"/>
                  </a:lnTo>
                  <a:lnTo>
                    <a:pt x="766" y="192"/>
                  </a:lnTo>
                  <a:lnTo>
                    <a:pt x="768" y="190"/>
                  </a:lnTo>
                  <a:lnTo>
                    <a:pt x="770" y="186"/>
                  </a:lnTo>
                  <a:lnTo>
                    <a:pt x="768" y="184"/>
                  </a:lnTo>
                  <a:lnTo>
                    <a:pt x="768" y="182"/>
                  </a:lnTo>
                  <a:lnTo>
                    <a:pt x="764" y="180"/>
                  </a:lnTo>
                  <a:lnTo>
                    <a:pt x="762" y="180"/>
                  </a:lnTo>
                  <a:lnTo>
                    <a:pt x="691" y="190"/>
                  </a:lnTo>
                  <a:lnTo>
                    <a:pt x="679" y="194"/>
                  </a:lnTo>
                  <a:lnTo>
                    <a:pt x="675" y="192"/>
                  </a:lnTo>
                  <a:lnTo>
                    <a:pt x="674" y="194"/>
                  </a:lnTo>
                  <a:lnTo>
                    <a:pt x="672" y="194"/>
                  </a:lnTo>
                  <a:lnTo>
                    <a:pt x="666" y="199"/>
                  </a:lnTo>
                  <a:lnTo>
                    <a:pt x="664" y="199"/>
                  </a:lnTo>
                  <a:lnTo>
                    <a:pt x="662" y="199"/>
                  </a:lnTo>
                  <a:lnTo>
                    <a:pt x="658" y="201"/>
                  </a:lnTo>
                  <a:lnTo>
                    <a:pt x="658" y="205"/>
                  </a:lnTo>
                  <a:lnTo>
                    <a:pt x="662" y="205"/>
                  </a:lnTo>
                  <a:lnTo>
                    <a:pt x="664" y="205"/>
                  </a:lnTo>
                  <a:lnTo>
                    <a:pt x="668" y="203"/>
                  </a:lnTo>
                  <a:lnTo>
                    <a:pt x="670" y="201"/>
                  </a:lnTo>
                  <a:lnTo>
                    <a:pt x="672" y="203"/>
                  </a:lnTo>
                  <a:lnTo>
                    <a:pt x="674" y="203"/>
                  </a:lnTo>
                  <a:lnTo>
                    <a:pt x="675" y="203"/>
                  </a:lnTo>
                  <a:lnTo>
                    <a:pt x="683" y="199"/>
                  </a:lnTo>
                  <a:lnTo>
                    <a:pt x="685" y="201"/>
                  </a:lnTo>
                  <a:lnTo>
                    <a:pt x="693" y="201"/>
                  </a:lnTo>
                  <a:lnTo>
                    <a:pt x="700" y="197"/>
                  </a:lnTo>
                  <a:lnTo>
                    <a:pt x="704" y="194"/>
                  </a:lnTo>
                  <a:lnTo>
                    <a:pt x="702" y="190"/>
                  </a:lnTo>
                  <a:lnTo>
                    <a:pt x="698" y="188"/>
                  </a:lnTo>
                  <a:lnTo>
                    <a:pt x="691" y="190"/>
                  </a:lnTo>
                  <a:lnTo>
                    <a:pt x="762" y="180"/>
                  </a:lnTo>
                  <a:lnTo>
                    <a:pt x="553" y="222"/>
                  </a:lnTo>
                  <a:lnTo>
                    <a:pt x="541" y="222"/>
                  </a:lnTo>
                  <a:lnTo>
                    <a:pt x="537" y="224"/>
                  </a:lnTo>
                  <a:lnTo>
                    <a:pt x="537" y="228"/>
                  </a:lnTo>
                  <a:lnTo>
                    <a:pt x="539" y="230"/>
                  </a:lnTo>
                  <a:lnTo>
                    <a:pt x="543" y="230"/>
                  </a:lnTo>
                  <a:lnTo>
                    <a:pt x="547" y="230"/>
                  </a:lnTo>
                  <a:lnTo>
                    <a:pt x="551" y="228"/>
                  </a:lnTo>
                  <a:lnTo>
                    <a:pt x="556" y="226"/>
                  </a:lnTo>
                  <a:lnTo>
                    <a:pt x="558" y="226"/>
                  </a:lnTo>
                  <a:lnTo>
                    <a:pt x="558" y="224"/>
                  </a:lnTo>
                  <a:lnTo>
                    <a:pt x="556" y="222"/>
                  </a:lnTo>
                  <a:lnTo>
                    <a:pt x="553" y="222"/>
                  </a:lnTo>
                  <a:lnTo>
                    <a:pt x="762" y="180"/>
                  </a:lnTo>
                  <a:lnTo>
                    <a:pt x="639" y="265"/>
                  </a:lnTo>
                  <a:lnTo>
                    <a:pt x="641" y="265"/>
                  </a:lnTo>
                  <a:lnTo>
                    <a:pt x="645" y="265"/>
                  </a:lnTo>
                  <a:lnTo>
                    <a:pt x="649" y="261"/>
                  </a:lnTo>
                  <a:lnTo>
                    <a:pt x="647" y="259"/>
                  </a:lnTo>
                  <a:lnTo>
                    <a:pt x="645" y="259"/>
                  </a:lnTo>
                  <a:lnTo>
                    <a:pt x="641" y="261"/>
                  </a:lnTo>
                  <a:lnTo>
                    <a:pt x="639" y="265"/>
                  </a:lnTo>
                  <a:lnTo>
                    <a:pt x="762" y="180"/>
                  </a:lnTo>
                  <a:lnTo>
                    <a:pt x="593" y="213"/>
                  </a:lnTo>
                  <a:lnTo>
                    <a:pt x="591" y="213"/>
                  </a:lnTo>
                  <a:lnTo>
                    <a:pt x="585" y="213"/>
                  </a:lnTo>
                  <a:lnTo>
                    <a:pt x="581" y="215"/>
                  </a:lnTo>
                  <a:lnTo>
                    <a:pt x="581" y="219"/>
                  </a:lnTo>
                  <a:lnTo>
                    <a:pt x="583" y="220"/>
                  </a:lnTo>
                  <a:lnTo>
                    <a:pt x="591" y="219"/>
                  </a:lnTo>
                  <a:lnTo>
                    <a:pt x="593" y="217"/>
                  </a:lnTo>
                  <a:lnTo>
                    <a:pt x="593" y="215"/>
                  </a:lnTo>
                  <a:lnTo>
                    <a:pt x="593" y="213"/>
                  </a:lnTo>
                  <a:lnTo>
                    <a:pt x="762" y="180"/>
                  </a:lnTo>
                  <a:lnTo>
                    <a:pt x="597" y="215"/>
                  </a:lnTo>
                  <a:lnTo>
                    <a:pt x="595" y="217"/>
                  </a:lnTo>
                  <a:lnTo>
                    <a:pt x="599" y="217"/>
                  </a:lnTo>
                  <a:lnTo>
                    <a:pt x="602" y="215"/>
                  </a:lnTo>
                  <a:lnTo>
                    <a:pt x="602" y="213"/>
                  </a:lnTo>
                  <a:lnTo>
                    <a:pt x="601" y="211"/>
                  </a:lnTo>
                  <a:lnTo>
                    <a:pt x="599" y="211"/>
                  </a:lnTo>
                  <a:lnTo>
                    <a:pt x="597" y="215"/>
                  </a:lnTo>
                  <a:lnTo>
                    <a:pt x="762" y="180"/>
                  </a:lnTo>
                  <a:lnTo>
                    <a:pt x="512" y="234"/>
                  </a:lnTo>
                  <a:lnTo>
                    <a:pt x="505" y="232"/>
                  </a:lnTo>
                  <a:lnTo>
                    <a:pt x="503" y="234"/>
                  </a:lnTo>
                  <a:lnTo>
                    <a:pt x="503" y="236"/>
                  </a:lnTo>
                  <a:lnTo>
                    <a:pt x="510" y="236"/>
                  </a:lnTo>
                  <a:lnTo>
                    <a:pt x="512" y="234"/>
                  </a:lnTo>
                  <a:lnTo>
                    <a:pt x="762" y="180"/>
                  </a:lnTo>
                  <a:lnTo>
                    <a:pt x="501" y="240"/>
                  </a:lnTo>
                  <a:lnTo>
                    <a:pt x="489" y="238"/>
                  </a:lnTo>
                  <a:lnTo>
                    <a:pt x="487" y="240"/>
                  </a:lnTo>
                  <a:lnTo>
                    <a:pt x="489" y="242"/>
                  </a:lnTo>
                  <a:lnTo>
                    <a:pt x="491" y="242"/>
                  </a:lnTo>
                  <a:lnTo>
                    <a:pt x="497" y="242"/>
                  </a:lnTo>
                  <a:lnTo>
                    <a:pt x="499" y="242"/>
                  </a:lnTo>
                  <a:lnTo>
                    <a:pt x="501" y="240"/>
                  </a:lnTo>
                  <a:lnTo>
                    <a:pt x="762" y="180"/>
                  </a:lnTo>
                  <a:lnTo>
                    <a:pt x="439" y="245"/>
                  </a:lnTo>
                  <a:lnTo>
                    <a:pt x="439" y="247"/>
                  </a:lnTo>
                  <a:lnTo>
                    <a:pt x="445" y="249"/>
                  </a:lnTo>
                  <a:lnTo>
                    <a:pt x="449" y="247"/>
                  </a:lnTo>
                  <a:lnTo>
                    <a:pt x="453" y="245"/>
                  </a:lnTo>
                  <a:lnTo>
                    <a:pt x="451" y="243"/>
                  </a:lnTo>
                  <a:lnTo>
                    <a:pt x="447" y="242"/>
                  </a:lnTo>
                  <a:lnTo>
                    <a:pt x="443" y="243"/>
                  </a:lnTo>
                  <a:lnTo>
                    <a:pt x="439" y="245"/>
                  </a:lnTo>
                  <a:lnTo>
                    <a:pt x="762" y="180"/>
                  </a:lnTo>
                  <a:lnTo>
                    <a:pt x="426" y="251"/>
                  </a:lnTo>
                  <a:lnTo>
                    <a:pt x="426" y="253"/>
                  </a:lnTo>
                  <a:lnTo>
                    <a:pt x="430" y="253"/>
                  </a:lnTo>
                  <a:lnTo>
                    <a:pt x="434" y="253"/>
                  </a:lnTo>
                  <a:lnTo>
                    <a:pt x="432" y="249"/>
                  </a:lnTo>
                  <a:lnTo>
                    <a:pt x="430" y="247"/>
                  </a:lnTo>
                  <a:lnTo>
                    <a:pt x="426" y="247"/>
                  </a:lnTo>
                  <a:lnTo>
                    <a:pt x="426" y="251"/>
                  </a:lnTo>
                  <a:lnTo>
                    <a:pt x="762" y="180"/>
                  </a:lnTo>
                  <a:lnTo>
                    <a:pt x="338" y="334"/>
                  </a:lnTo>
                  <a:lnTo>
                    <a:pt x="336" y="336"/>
                  </a:lnTo>
                  <a:lnTo>
                    <a:pt x="336" y="338"/>
                  </a:lnTo>
                  <a:lnTo>
                    <a:pt x="338" y="339"/>
                  </a:lnTo>
                  <a:lnTo>
                    <a:pt x="343" y="339"/>
                  </a:lnTo>
                  <a:lnTo>
                    <a:pt x="343" y="338"/>
                  </a:lnTo>
                  <a:lnTo>
                    <a:pt x="343" y="336"/>
                  </a:lnTo>
                  <a:lnTo>
                    <a:pt x="343" y="334"/>
                  </a:lnTo>
                  <a:lnTo>
                    <a:pt x="338" y="334"/>
                  </a:lnTo>
                  <a:lnTo>
                    <a:pt x="762" y="180"/>
                  </a:lnTo>
                  <a:lnTo>
                    <a:pt x="364" y="265"/>
                  </a:lnTo>
                  <a:lnTo>
                    <a:pt x="364" y="267"/>
                  </a:lnTo>
                  <a:lnTo>
                    <a:pt x="366" y="267"/>
                  </a:lnTo>
                  <a:lnTo>
                    <a:pt x="368" y="267"/>
                  </a:lnTo>
                  <a:lnTo>
                    <a:pt x="370" y="265"/>
                  </a:lnTo>
                  <a:lnTo>
                    <a:pt x="370" y="263"/>
                  </a:lnTo>
                  <a:lnTo>
                    <a:pt x="368" y="261"/>
                  </a:lnTo>
                  <a:lnTo>
                    <a:pt x="364" y="265"/>
                  </a:lnTo>
                  <a:lnTo>
                    <a:pt x="762" y="180"/>
                  </a:lnTo>
                  <a:lnTo>
                    <a:pt x="272" y="286"/>
                  </a:lnTo>
                  <a:lnTo>
                    <a:pt x="268" y="286"/>
                  </a:lnTo>
                  <a:lnTo>
                    <a:pt x="263" y="288"/>
                  </a:lnTo>
                  <a:lnTo>
                    <a:pt x="261" y="290"/>
                  </a:lnTo>
                  <a:lnTo>
                    <a:pt x="261" y="291"/>
                  </a:lnTo>
                  <a:lnTo>
                    <a:pt x="261" y="295"/>
                  </a:lnTo>
                  <a:lnTo>
                    <a:pt x="263" y="293"/>
                  </a:lnTo>
                  <a:lnTo>
                    <a:pt x="268" y="293"/>
                  </a:lnTo>
                  <a:lnTo>
                    <a:pt x="272" y="293"/>
                  </a:lnTo>
                  <a:lnTo>
                    <a:pt x="276" y="291"/>
                  </a:lnTo>
                  <a:lnTo>
                    <a:pt x="276" y="290"/>
                  </a:lnTo>
                  <a:lnTo>
                    <a:pt x="276" y="288"/>
                  </a:lnTo>
                  <a:lnTo>
                    <a:pt x="272" y="286"/>
                  </a:lnTo>
                  <a:lnTo>
                    <a:pt x="762" y="180"/>
                  </a:lnTo>
                  <a:lnTo>
                    <a:pt x="253" y="297"/>
                  </a:lnTo>
                  <a:lnTo>
                    <a:pt x="247" y="299"/>
                  </a:lnTo>
                  <a:lnTo>
                    <a:pt x="242" y="299"/>
                  </a:lnTo>
                  <a:lnTo>
                    <a:pt x="240" y="301"/>
                  </a:lnTo>
                  <a:lnTo>
                    <a:pt x="238" y="303"/>
                  </a:lnTo>
                  <a:lnTo>
                    <a:pt x="242" y="303"/>
                  </a:lnTo>
                  <a:lnTo>
                    <a:pt x="247" y="303"/>
                  </a:lnTo>
                  <a:lnTo>
                    <a:pt x="251" y="305"/>
                  </a:lnTo>
                  <a:lnTo>
                    <a:pt x="255" y="303"/>
                  </a:lnTo>
                  <a:lnTo>
                    <a:pt x="259" y="297"/>
                  </a:lnTo>
                  <a:lnTo>
                    <a:pt x="257" y="295"/>
                  </a:lnTo>
                  <a:lnTo>
                    <a:pt x="253" y="297"/>
                  </a:lnTo>
                  <a:lnTo>
                    <a:pt x="762" y="180"/>
                  </a:lnTo>
                  <a:lnTo>
                    <a:pt x="201" y="320"/>
                  </a:lnTo>
                  <a:lnTo>
                    <a:pt x="197" y="318"/>
                  </a:lnTo>
                  <a:lnTo>
                    <a:pt x="195" y="320"/>
                  </a:lnTo>
                  <a:lnTo>
                    <a:pt x="188" y="324"/>
                  </a:lnTo>
                  <a:lnTo>
                    <a:pt x="188" y="326"/>
                  </a:lnTo>
                  <a:lnTo>
                    <a:pt x="192" y="326"/>
                  </a:lnTo>
                  <a:lnTo>
                    <a:pt x="195" y="326"/>
                  </a:lnTo>
                  <a:lnTo>
                    <a:pt x="199" y="324"/>
                  </a:lnTo>
                  <a:lnTo>
                    <a:pt x="203" y="324"/>
                  </a:lnTo>
                  <a:lnTo>
                    <a:pt x="205" y="324"/>
                  </a:lnTo>
                  <a:lnTo>
                    <a:pt x="205" y="320"/>
                  </a:lnTo>
                  <a:lnTo>
                    <a:pt x="201" y="320"/>
                  </a:lnTo>
                  <a:lnTo>
                    <a:pt x="762" y="180"/>
                  </a:lnTo>
                  <a:lnTo>
                    <a:pt x="136" y="341"/>
                  </a:lnTo>
                  <a:lnTo>
                    <a:pt x="128" y="345"/>
                  </a:lnTo>
                  <a:lnTo>
                    <a:pt x="122" y="347"/>
                  </a:lnTo>
                  <a:lnTo>
                    <a:pt x="122" y="349"/>
                  </a:lnTo>
                  <a:lnTo>
                    <a:pt x="124" y="349"/>
                  </a:lnTo>
                  <a:lnTo>
                    <a:pt x="128" y="351"/>
                  </a:lnTo>
                  <a:lnTo>
                    <a:pt x="132" y="349"/>
                  </a:lnTo>
                  <a:lnTo>
                    <a:pt x="136" y="349"/>
                  </a:lnTo>
                  <a:lnTo>
                    <a:pt x="140" y="349"/>
                  </a:lnTo>
                  <a:lnTo>
                    <a:pt x="144" y="349"/>
                  </a:lnTo>
                  <a:lnTo>
                    <a:pt x="146" y="347"/>
                  </a:lnTo>
                  <a:lnTo>
                    <a:pt x="146" y="345"/>
                  </a:lnTo>
                  <a:lnTo>
                    <a:pt x="146" y="343"/>
                  </a:lnTo>
                  <a:lnTo>
                    <a:pt x="144" y="341"/>
                  </a:lnTo>
                  <a:lnTo>
                    <a:pt x="136" y="341"/>
                  </a:lnTo>
                  <a:lnTo>
                    <a:pt x="762" y="180"/>
                  </a:lnTo>
                  <a:lnTo>
                    <a:pt x="105" y="357"/>
                  </a:lnTo>
                  <a:lnTo>
                    <a:pt x="101" y="359"/>
                  </a:lnTo>
                  <a:lnTo>
                    <a:pt x="98" y="359"/>
                  </a:lnTo>
                  <a:lnTo>
                    <a:pt x="92" y="361"/>
                  </a:lnTo>
                  <a:lnTo>
                    <a:pt x="88" y="363"/>
                  </a:lnTo>
                  <a:lnTo>
                    <a:pt x="86" y="364"/>
                  </a:lnTo>
                  <a:lnTo>
                    <a:pt x="88" y="364"/>
                  </a:lnTo>
                  <a:lnTo>
                    <a:pt x="90" y="366"/>
                  </a:lnTo>
                  <a:lnTo>
                    <a:pt x="94" y="364"/>
                  </a:lnTo>
                  <a:lnTo>
                    <a:pt x="98" y="363"/>
                  </a:lnTo>
                  <a:lnTo>
                    <a:pt x="98" y="361"/>
                  </a:lnTo>
                  <a:lnTo>
                    <a:pt x="101" y="361"/>
                  </a:lnTo>
                  <a:lnTo>
                    <a:pt x="105" y="359"/>
                  </a:lnTo>
                  <a:lnTo>
                    <a:pt x="111" y="355"/>
                  </a:lnTo>
                  <a:lnTo>
                    <a:pt x="113" y="351"/>
                  </a:lnTo>
                  <a:lnTo>
                    <a:pt x="109" y="355"/>
                  </a:lnTo>
                  <a:lnTo>
                    <a:pt x="105" y="357"/>
                  </a:lnTo>
                  <a:lnTo>
                    <a:pt x="762" y="180"/>
                  </a:lnTo>
                  <a:lnTo>
                    <a:pt x="76" y="368"/>
                  </a:lnTo>
                  <a:lnTo>
                    <a:pt x="73" y="370"/>
                  </a:lnTo>
                  <a:lnTo>
                    <a:pt x="69" y="370"/>
                  </a:lnTo>
                  <a:lnTo>
                    <a:pt x="63" y="372"/>
                  </a:lnTo>
                  <a:lnTo>
                    <a:pt x="61" y="372"/>
                  </a:lnTo>
                  <a:lnTo>
                    <a:pt x="61" y="374"/>
                  </a:lnTo>
                  <a:lnTo>
                    <a:pt x="65" y="376"/>
                  </a:lnTo>
                  <a:lnTo>
                    <a:pt x="69" y="376"/>
                  </a:lnTo>
                  <a:lnTo>
                    <a:pt x="76" y="374"/>
                  </a:lnTo>
                  <a:lnTo>
                    <a:pt x="80" y="372"/>
                  </a:lnTo>
                  <a:lnTo>
                    <a:pt x="80" y="368"/>
                  </a:lnTo>
                  <a:lnTo>
                    <a:pt x="76" y="368"/>
                  </a:lnTo>
                  <a:lnTo>
                    <a:pt x="762" y="180"/>
                  </a:lnTo>
                  <a:lnTo>
                    <a:pt x="50" y="376"/>
                  </a:lnTo>
                  <a:lnTo>
                    <a:pt x="53" y="378"/>
                  </a:lnTo>
                  <a:lnTo>
                    <a:pt x="53" y="374"/>
                  </a:lnTo>
                  <a:lnTo>
                    <a:pt x="51" y="374"/>
                  </a:lnTo>
                  <a:lnTo>
                    <a:pt x="50" y="374"/>
                  </a:lnTo>
                  <a:lnTo>
                    <a:pt x="50" y="376"/>
                  </a:lnTo>
                  <a:lnTo>
                    <a:pt x="762" y="180"/>
                  </a:lnTo>
                  <a:lnTo>
                    <a:pt x="3" y="389"/>
                  </a:lnTo>
                  <a:lnTo>
                    <a:pt x="5" y="393"/>
                  </a:lnTo>
                  <a:lnTo>
                    <a:pt x="7" y="391"/>
                  </a:lnTo>
                  <a:lnTo>
                    <a:pt x="9" y="389"/>
                  </a:lnTo>
                  <a:lnTo>
                    <a:pt x="7" y="389"/>
                  </a:lnTo>
                  <a:lnTo>
                    <a:pt x="5" y="387"/>
                  </a:lnTo>
                  <a:lnTo>
                    <a:pt x="3" y="389"/>
                  </a:lnTo>
                  <a:lnTo>
                    <a:pt x="762" y="180"/>
                  </a:lnTo>
                  <a:lnTo>
                    <a:pt x="2" y="458"/>
                  </a:lnTo>
                  <a:lnTo>
                    <a:pt x="0" y="460"/>
                  </a:lnTo>
                  <a:lnTo>
                    <a:pt x="0" y="462"/>
                  </a:lnTo>
                  <a:lnTo>
                    <a:pt x="2" y="462"/>
                  </a:lnTo>
                  <a:lnTo>
                    <a:pt x="3" y="460"/>
                  </a:lnTo>
                  <a:lnTo>
                    <a:pt x="3" y="457"/>
                  </a:lnTo>
                  <a:lnTo>
                    <a:pt x="2" y="458"/>
                  </a:lnTo>
                  <a:lnTo>
                    <a:pt x="762" y="180"/>
                  </a:lnTo>
                  <a:lnTo>
                    <a:pt x="800" y="418"/>
                  </a:lnTo>
                  <a:lnTo>
                    <a:pt x="802" y="420"/>
                  </a:lnTo>
                  <a:lnTo>
                    <a:pt x="802" y="424"/>
                  </a:lnTo>
                  <a:lnTo>
                    <a:pt x="806" y="424"/>
                  </a:lnTo>
                  <a:lnTo>
                    <a:pt x="806" y="422"/>
                  </a:lnTo>
                  <a:lnTo>
                    <a:pt x="806" y="418"/>
                  </a:lnTo>
                  <a:lnTo>
                    <a:pt x="806" y="416"/>
                  </a:lnTo>
                  <a:lnTo>
                    <a:pt x="802" y="416"/>
                  </a:lnTo>
                  <a:lnTo>
                    <a:pt x="800" y="418"/>
                  </a:lnTo>
                  <a:lnTo>
                    <a:pt x="762" y="180"/>
                  </a:lnTo>
                  <a:lnTo>
                    <a:pt x="871" y="232"/>
                  </a:lnTo>
                  <a:lnTo>
                    <a:pt x="871" y="234"/>
                  </a:lnTo>
                  <a:lnTo>
                    <a:pt x="873" y="236"/>
                  </a:lnTo>
                  <a:lnTo>
                    <a:pt x="877" y="232"/>
                  </a:lnTo>
                  <a:lnTo>
                    <a:pt x="879" y="230"/>
                  </a:lnTo>
                  <a:lnTo>
                    <a:pt x="877" y="228"/>
                  </a:lnTo>
                  <a:lnTo>
                    <a:pt x="875" y="228"/>
                  </a:lnTo>
                  <a:lnTo>
                    <a:pt x="871" y="232"/>
                  </a:lnTo>
                  <a:lnTo>
                    <a:pt x="762" y="180"/>
                  </a:lnTo>
                  <a:lnTo>
                    <a:pt x="889" y="215"/>
                  </a:lnTo>
                  <a:lnTo>
                    <a:pt x="890" y="213"/>
                  </a:lnTo>
                  <a:lnTo>
                    <a:pt x="892" y="211"/>
                  </a:lnTo>
                  <a:lnTo>
                    <a:pt x="890" y="211"/>
                  </a:lnTo>
                  <a:lnTo>
                    <a:pt x="889" y="215"/>
                  </a:lnTo>
                  <a:lnTo>
                    <a:pt x="762" y="180"/>
                  </a:lnTo>
                  <a:lnTo>
                    <a:pt x="898" y="186"/>
                  </a:lnTo>
                  <a:lnTo>
                    <a:pt x="898" y="188"/>
                  </a:lnTo>
                  <a:lnTo>
                    <a:pt x="900" y="188"/>
                  </a:lnTo>
                  <a:lnTo>
                    <a:pt x="904" y="186"/>
                  </a:lnTo>
                  <a:lnTo>
                    <a:pt x="904" y="184"/>
                  </a:lnTo>
                  <a:lnTo>
                    <a:pt x="902" y="184"/>
                  </a:lnTo>
                  <a:lnTo>
                    <a:pt x="900" y="184"/>
                  </a:lnTo>
                  <a:lnTo>
                    <a:pt x="898" y="186"/>
                  </a:lnTo>
                  <a:lnTo>
                    <a:pt x="762" y="180"/>
                  </a:lnTo>
                  <a:lnTo>
                    <a:pt x="921" y="151"/>
                  </a:lnTo>
                  <a:lnTo>
                    <a:pt x="923" y="151"/>
                  </a:lnTo>
                  <a:lnTo>
                    <a:pt x="925" y="151"/>
                  </a:lnTo>
                  <a:lnTo>
                    <a:pt x="927" y="149"/>
                  </a:lnTo>
                  <a:lnTo>
                    <a:pt x="927" y="147"/>
                  </a:lnTo>
                  <a:lnTo>
                    <a:pt x="927" y="146"/>
                  </a:lnTo>
                  <a:lnTo>
                    <a:pt x="925" y="146"/>
                  </a:lnTo>
                  <a:lnTo>
                    <a:pt x="921" y="151"/>
                  </a:lnTo>
                  <a:lnTo>
                    <a:pt x="762" y="180"/>
                  </a:lnTo>
                  <a:lnTo>
                    <a:pt x="986" y="73"/>
                  </a:lnTo>
                  <a:lnTo>
                    <a:pt x="988" y="75"/>
                  </a:lnTo>
                  <a:lnTo>
                    <a:pt x="990" y="73"/>
                  </a:lnTo>
                  <a:lnTo>
                    <a:pt x="992" y="69"/>
                  </a:lnTo>
                  <a:lnTo>
                    <a:pt x="994" y="67"/>
                  </a:lnTo>
                  <a:lnTo>
                    <a:pt x="992" y="65"/>
                  </a:lnTo>
                  <a:lnTo>
                    <a:pt x="990" y="65"/>
                  </a:lnTo>
                  <a:lnTo>
                    <a:pt x="988" y="69"/>
                  </a:lnTo>
                  <a:lnTo>
                    <a:pt x="986" y="73"/>
                  </a:lnTo>
                  <a:lnTo>
                    <a:pt x="762" y="180"/>
                  </a:lnTo>
                  <a:lnTo>
                    <a:pt x="1008" y="57"/>
                  </a:lnTo>
                  <a:lnTo>
                    <a:pt x="1011" y="57"/>
                  </a:lnTo>
                  <a:lnTo>
                    <a:pt x="1017" y="52"/>
                  </a:lnTo>
                  <a:lnTo>
                    <a:pt x="1021" y="46"/>
                  </a:lnTo>
                  <a:lnTo>
                    <a:pt x="1019" y="46"/>
                  </a:lnTo>
                  <a:lnTo>
                    <a:pt x="1015" y="50"/>
                  </a:lnTo>
                  <a:lnTo>
                    <a:pt x="1008" y="57"/>
                  </a:lnTo>
                  <a:lnTo>
                    <a:pt x="762" y="180"/>
                  </a:lnTo>
                  <a:lnTo>
                    <a:pt x="1077" y="4"/>
                  </a:lnTo>
                  <a:lnTo>
                    <a:pt x="1077" y="5"/>
                  </a:lnTo>
                  <a:lnTo>
                    <a:pt x="1081" y="5"/>
                  </a:lnTo>
                  <a:lnTo>
                    <a:pt x="1082" y="4"/>
                  </a:lnTo>
                  <a:lnTo>
                    <a:pt x="1084" y="0"/>
                  </a:lnTo>
                  <a:lnTo>
                    <a:pt x="1082" y="0"/>
                  </a:lnTo>
                  <a:lnTo>
                    <a:pt x="1081" y="0"/>
                  </a:lnTo>
                  <a:lnTo>
                    <a:pt x="1079" y="2"/>
                  </a:lnTo>
                  <a:lnTo>
                    <a:pt x="1077" y="4"/>
                  </a:lnTo>
                  <a:lnTo>
                    <a:pt x="762" y="180"/>
                  </a:lnTo>
                  <a:lnTo>
                    <a:pt x="977" y="153"/>
                  </a:lnTo>
                  <a:lnTo>
                    <a:pt x="977" y="155"/>
                  </a:lnTo>
                  <a:lnTo>
                    <a:pt x="979" y="155"/>
                  </a:lnTo>
                  <a:lnTo>
                    <a:pt x="981" y="153"/>
                  </a:lnTo>
                  <a:lnTo>
                    <a:pt x="981" y="151"/>
                  </a:lnTo>
                  <a:lnTo>
                    <a:pt x="979" y="147"/>
                  </a:lnTo>
                  <a:lnTo>
                    <a:pt x="977" y="146"/>
                  </a:lnTo>
                  <a:lnTo>
                    <a:pt x="977" y="147"/>
                  </a:lnTo>
                  <a:lnTo>
                    <a:pt x="977" y="153"/>
                  </a:lnTo>
                  <a:lnTo>
                    <a:pt x="762" y="180"/>
                  </a:lnTo>
                  <a:lnTo>
                    <a:pt x="1140" y="136"/>
                  </a:lnTo>
                  <a:lnTo>
                    <a:pt x="1142" y="138"/>
                  </a:lnTo>
                  <a:lnTo>
                    <a:pt x="1142" y="136"/>
                  </a:lnTo>
                  <a:lnTo>
                    <a:pt x="1146" y="132"/>
                  </a:lnTo>
                  <a:lnTo>
                    <a:pt x="1144" y="130"/>
                  </a:lnTo>
                  <a:lnTo>
                    <a:pt x="1140" y="136"/>
                  </a:lnTo>
                  <a:lnTo>
                    <a:pt x="762" y="180"/>
                  </a:lnTo>
                  <a:lnTo>
                    <a:pt x="1180" y="132"/>
                  </a:lnTo>
                  <a:lnTo>
                    <a:pt x="1180" y="134"/>
                  </a:lnTo>
                  <a:lnTo>
                    <a:pt x="1182" y="134"/>
                  </a:lnTo>
                  <a:lnTo>
                    <a:pt x="1184" y="130"/>
                  </a:lnTo>
                  <a:lnTo>
                    <a:pt x="1184" y="128"/>
                  </a:lnTo>
                  <a:lnTo>
                    <a:pt x="1180" y="132"/>
                  </a:lnTo>
                  <a:lnTo>
                    <a:pt x="762" y="180"/>
                  </a:lnTo>
                  <a:lnTo>
                    <a:pt x="1244" y="103"/>
                  </a:lnTo>
                  <a:lnTo>
                    <a:pt x="1246" y="105"/>
                  </a:lnTo>
                  <a:lnTo>
                    <a:pt x="1248" y="105"/>
                  </a:lnTo>
                  <a:lnTo>
                    <a:pt x="1250" y="103"/>
                  </a:lnTo>
                  <a:lnTo>
                    <a:pt x="1251" y="101"/>
                  </a:lnTo>
                  <a:lnTo>
                    <a:pt x="1250" y="100"/>
                  </a:lnTo>
                  <a:lnTo>
                    <a:pt x="1248" y="100"/>
                  </a:lnTo>
                  <a:lnTo>
                    <a:pt x="1244" y="103"/>
                  </a:lnTo>
                  <a:lnTo>
                    <a:pt x="762" y="180"/>
                  </a:lnTo>
                  <a:lnTo>
                    <a:pt x="1271" y="100"/>
                  </a:lnTo>
                  <a:lnTo>
                    <a:pt x="1271" y="101"/>
                  </a:lnTo>
                  <a:lnTo>
                    <a:pt x="1274" y="101"/>
                  </a:lnTo>
                  <a:lnTo>
                    <a:pt x="1276" y="100"/>
                  </a:lnTo>
                  <a:lnTo>
                    <a:pt x="1278" y="98"/>
                  </a:lnTo>
                  <a:lnTo>
                    <a:pt x="1276" y="98"/>
                  </a:lnTo>
                  <a:lnTo>
                    <a:pt x="1274" y="98"/>
                  </a:lnTo>
                  <a:lnTo>
                    <a:pt x="1271" y="98"/>
                  </a:lnTo>
                  <a:lnTo>
                    <a:pt x="1271" y="100"/>
                  </a:lnTo>
                  <a:lnTo>
                    <a:pt x="762" y="180"/>
                  </a:lnTo>
                  <a:lnTo>
                    <a:pt x="1286" y="96"/>
                  </a:lnTo>
                  <a:lnTo>
                    <a:pt x="1286" y="98"/>
                  </a:lnTo>
                  <a:lnTo>
                    <a:pt x="1290" y="98"/>
                  </a:lnTo>
                  <a:lnTo>
                    <a:pt x="1292" y="96"/>
                  </a:lnTo>
                  <a:lnTo>
                    <a:pt x="1294" y="94"/>
                  </a:lnTo>
                  <a:lnTo>
                    <a:pt x="1294" y="92"/>
                  </a:lnTo>
                  <a:lnTo>
                    <a:pt x="1292" y="92"/>
                  </a:lnTo>
                  <a:lnTo>
                    <a:pt x="1286" y="96"/>
                  </a:lnTo>
                  <a:lnTo>
                    <a:pt x="762" y="180"/>
                  </a:lnTo>
                  <a:lnTo>
                    <a:pt x="1303" y="105"/>
                  </a:lnTo>
                  <a:lnTo>
                    <a:pt x="1305" y="105"/>
                  </a:lnTo>
                  <a:lnTo>
                    <a:pt x="1307" y="105"/>
                  </a:lnTo>
                  <a:lnTo>
                    <a:pt x="1309" y="103"/>
                  </a:lnTo>
                  <a:lnTo>
                    <a:pt x="1311" y="100"/>
                  </a:lnTo>
                  <a:lnTo>
                    <a:pt x="1309" y="100"/>
                  </a:lnTo>
                  <a:lnTo>
                    <a:pt x="1307" y="100"/>
                  </a:lnTo>
                  <a:lnTo>
                    <a:pt x="1305" y="101"/>
                  </a:lnTo>
                  <a:lnTo>
                    <a:pt x="1303" y="105"/>
                  </a:lnTo>
                  <a:lnTo>
                    <a:pt x="762" y="180"/>
                  </a:lnTo>
                  <a:lnTo>
                    <a:pt x="1346" y="88"/>
                  </a:lnTo>
                  <a:lnTo>
                    <a:pt x="1347" y="90"/>
                  </a:lnTo>
                  <a:lnTo>
                    <a:pt x="1347" y="90"/>
                  </a:lnTo>
                  <a:lnTo>
                    <a:pt x="1351" y="90"/>
                  </a:lnTo>
                  <a:lnTo>
                    <a:pt x="1353" y="88"/>
                  </a:lnTo>
                  <a:lnTo>
                    <a:pt x="1351" y="86"/>
                  </a:lnTo>
                  <a:lnTo>
                    <a:pt x="1349" y="84"/>
                  </a:lnTo>
                  <a:lnTo>
                    <a:pt x="1347" y="86"/>
                  </a:lnTo>
                  <a:lnTo>
                    <a:pt x="1346" y="88"/>
                  </a:lnTo>
                  <a:lnTo>
                    <a:pt x="762" y="180"/>
                  </a:lnTo>
                  <a:lnTo>
                    <a:pt x="1374" y="90"/>
                  </a:lnTo>
                  <a:lnTo>
                    <a:pt x="1370" y="92"/>
                  </a:lnTo>
                  <a:lnTo>
                    <a:pt x="1365" y="96"/>
                  </a:lnTo>
                  <a:lnTo>
                    <a:pt x="1367" y="98"/>
                  </a:lnTo>
                  <a:lnTo>
                    <a:pt x="1372" y="98"/>
                  </a:lnTo>
                  <a:lnTo>
                    <a:pt x="1374" y="94"/>
                  </a:lnTo>
                  <a:lnTo>
                    <a:pt x="1376" y="92"/>
                  </a:lnTo>
                  <a:lnTo>
                    <a:pt x="1374" y="90"/>
                  </a:lnTo>
                  <a:lnTo>
                    <a:pt x="762" y="180"/>
                  </a:lnTo>
                  <a:lnTo>
                    <a:pt x="1407" y="86"/>
                  </a:lnTo>
                  <a:lnTo>
                    <a:pt x="1407" y="88"/>
                  </a:lnTo>
                  <a:lnTo>
                    <a:pt x="1409" y="88"/>
                  </a:lnTo>
                  <a:lnTo>
                    <a:pt x="1415" y="86"/>
                  </a:lnTo>
                  <a:lnTo>
                    <a:pt x="1413" y="84"/>
                  </a:lnTo>
                  <a:lnTo>
                    <a:pt x="1411" y="84"/>
                  </a:lnTo>
                  <a:lnTo>
                    <a:pt x="1409" y="84"/>
                  </a:lnTo>
                  <a:lnTo>
                    <a:pt x="1407" y="86"/>
                  </a:lnTo>
                  <a:lnTo>
                    <a:pt x="762" y="180"/>
                  </a:lnTo>
                  <a:lnTo>
                    <a:pt x="1459" y="78"/>
                  </a:lnTo>
                  <a:lnTo>
                    <a:pt x="1455" y="80"/>
                  </a:lnTo>
                  <a:lnTo>
                    <a:pt x="1451" y="78"/>
                  </a:lnTo>
                  <a:lnTo>
                    <a:pt x="1445" y="80"/>
                  </a:lnTo>
                  <a:lnTo>
                    <a:pt x="1442" y="84"/>
                  </a:lnTo>
                  <a:lnTo>
                    <a:pt x="1440" y="84"/>
                  </a:lnTo>
                  <a:lnTo>
                    <a:pt x="1442" y="86"/>
                  </a:lnTo>
                  <a:lnTo>
                    <a:pt x="1449" y="88"/>
                  </a:lnTo>
                  <a:lnTo>
                    <a:pt x="1455" y="86"/>
                  </a:lnTo>
                  <a:lnTo>
                    <a:pt x="1459" y="84"/>
                  </a:lnTo>
                  <a:lnTo>
                    <a:pt x="1461" y="80"/>
                  </a:lnTo>
                  <a:lnTo>
                    <a:pt x="1459" y="78"/>
                  </a:lnTo>
                  <a:lnTo>
                    <a:pt x="762" y="180"/>
                  </a:lnTo>
                  <a:lnTo>
                    <a:pt x="1480" y="80"/>
                  </a:lnTo>
                  <a:lnTo>
                    <a:pt x="1470" y="84"/>
                  </a:lnTo>
                  <a:lnTo>
                    <a:pt x="1468" y="84"/>
                  </a:lnTo>
                  <a:lnTo>
                    <a:pt x="1470" y="84"/>
                  </a:lnTo>
                  <a:lnTo>
                    <a:pt x="1476" y="86"/>
                  </a:lnTo>
                  <a:lnTo>
                    <a:pt x="1480" y="86"/>
                  </a:lnTo>
                  <a:lnTo>
                    <a:pt x="1482" y="82"/>
                  </a:lnTo>
                  <a:lnTo>
                    <a:pt x="1482" y="80"/>
                  </a:lnTo>
                  <a:lnTo>
                    <a:pt x="1480" y="80"/>
                  </a:lnTo>
                  <a:lnTo>
                    <a:pt x="762" y="180"/>
                  </a:lnTo>
                  <a:lnTo>
                    <a:pt x="1503" y="76"/>
                  </a:lnTo>
                  <a:lnTo>
                    <a:pt x="1497" y="76"/>
                  </a:lnTo>
                  <a:lnTo>
                    <a:pt x="1493" y="80"/>
                  </a:lnTo>
                  <a:lnTo>
                    <a:pt x="1495" y="82"/>
                  </a:lnTo>
                  <a:lnTo>
                    <a:pt x="1499" y="82"/>
                  </a:lnTo>
                  <a:lnTo>
                    <a:pt x="1509" y="80"/>
                  </a:lnTo>
                  <a:lnTo>
                    <a:pt x="1511" y="78"/>
                  </a:lnTo>
                  <a:lnTo>
                    <a:pt x="1513" y="75"/>
                  </a:lnTo>
                  <a:lnTo>
                    <a:pt x="1511" y="75"/>
                  </a:lnTo>
                  <a:lnTo>
                    <a:pt x="1509" y="75"/>
                  </a:lnTo>
                  <a:lnTo>
                    <a:pt x="1503" y="76"/>
                  </a:lnTo>
                  <a:lnTo>
                    <a:pt x="762" y="180"/>
                  </a:lnTo>
                  <a:lnTo>
                    <a:pt x="1584" y="75"/>
                  </a:lnTo>
                  <a:lnTo>
                    <a:pt x="1578" y="75"/>
                  </a:lnTo>
                  <a:lnTo>
                    <a:pt x="1572" y="78"/>
                  </a:lnTo>
                  <a:lnTo>
                    <a:pt x="1574" y="80"/>
                  </a:lnTo>
                  <a:lnTo>
                    <a:pt x="1576" y="80"/>
                  </a:lnTo>
                  <a:lnTo>
                    <a:pt x="1584" y="78"/>
                  </a:lnTo>
                  <a:lnTo>
                    <a:pt x="1587" y="76"/>
                  </a:lnTo>
                  <a:lnTo>
                    <a:pt x="1584" y="75"/>
                  </a:lnTo>
                  <a:lnTo>
                    <a:pt x="762" y="180"/>
                  </a:lnTo>
                  <a:close/>
                </a:path>
              </a:pathLst>
            </a:custGeom>
            <a:solidFill>
              <a:schemeClr val="bg1">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12" name="フリーフォーム 11"/>
            <p:cNvSpPr>
              <a:spLocks/>
            </p:cNvSpPr>
            <p:nvPr/>
          </p:nvSpPr>
          <p:spPr bwMode="auto">
            <a:xfrm>
              <a:off x="5067488" y="347696"/>
              <a:ext cx="4076512" cy="6510304"/>
            </a:xfrm>
            <a:custGeom>
              <a:avLst/>
              <a:gdLst/>
              <a:ahLst/>
              <a:cxnLst>
                <a:cxn ang="0">
                  <a:pos x="621" y="794"/>
                </a:cxn>
                <a:cxn ang="0">
                  <a:pos x="703" y="299"/>
                </a:cxn>
                <a:cxn ang="0">
                  <a:pos x="569" y="435"/>
                </a:cxn>
                <a:cxn ang="0">
                  <a:pos x="292" y="276"/>
                </a:cxn>
                <a:cxn ang="0">
                  <a:pos x="419" y="23"/>
                </a:cxn>
                <a:cxn ang="0">
                  <a:pos x="384" y="80"/>
                </a:cxn>
                <a:cxn ang="0">
                  <a:pos x="724" y="541"/>
                </a:cxn>
                <a:cxn ang="0">
                  <a:pos x="613" y="652"/>
                </a:cxn>
                <a:cxn ang="0">
                  <a:pos x="551" y="710"/>
                </a:cxn>
                <a:cxn ang="0">
                  <a:pos x="676" y="558"/>
                </a:cxn>
                <a:cxn ang="0">
                  <a:pos x="651" y="537"/>
                </a:cxn>
                <a:cxn ang="0">
                  <a:pos x="599" y="574"/>
                </a:cxn>
                <a:cxn ang="0">
                  <a:pos x="646" y="527"/>
                </a:cxn>
                <a:cxn ang="0">
                  <a:pos x="709" y="441"/>
                </a:cxn>
                <a:cxn ang="0">
                  <a:pos x="569" y="593"/>
                </a:cxn>
                <a:cxn ang="0">
                  <a:pos x="682" y="447"/>
                </a:cxn>
                <a:cxn ang="0">
                  <a:pos x="688" y="395"/>
                </a:cxn>
                <a:cxn ang="0">
                  <a:pos x="542" y="545"/>
                </a:cxn>
                <a:cxn ang="0">
                  <a:pos x="450" y="646"/>
                </a:cxn>
                <a:cxn ang="0">
                  <a:pos x="480" y="600"/>
                </a:cxn>
                <a:cxn ang="0">
                  <a:pos x="580" y="479"/>
                </a:cxn>
                <a:cxn ang="0">
                  <a:pos x="649" y="410"/>
                </a:cxn>
                <a:cxn ang="0">
                  <a:pos x="590" y="460"/>
                </a:cxn>
                <a:cxn ang="0">
                  <a:pos x="544" y="504"/>
                </a:cxn>
                <a:cxn ang="0">
                  <a:pos x="628" y="405"/>
                </a:cxn>
                <a:cxn ang="0">
                  <a:pos x="692" y="335"/>
                </a:cxn>
                <a:cxn ang="0">
                  <a:pos x="663" y="353"/>
                </a:cxn>
                <a:cxn ang="0">
                  <a:pos x="425" y="608"/>
                </a:cxn>
                <a:cxn ang="0">
                  <a:pos x="286" y="758"/>
                </a:cxn>
                <a:cxn ang="0">
                  <a:pos x="192" y="865"/>
                </a:cxn>
                <a:cxn ang="0">
                  <a:pos x="48" y="931"/>
                </a:cxn>
                <a:cxn ang="0">
                  <a:pos x="62" y="842"/>
                </a:cxn>
                <a:cxn ang="0">
                  <a:pos x="56" y="810"/>
                </a:cxn>
                <a:cxn ang="0">
                  <a:pos x="35" y="863"/>
                </a:cxn>
                <a:cxn ang="0">
                  <a:pos x="469" y="1057"/>
                </a:cxn>
                <a:cxn ang="0">
                  <a:pos x="592" y="902"/>
                </a:cxn>
                <a:cxn ang="0">
                  <a:pos x="663" y="817"/>
                </a:cxn>
                <a:cxn ang="0">
                  <a:pos x="676" y="767"/>
                </a:cxn>
                <a:cxn ang="0">
                  <a:pos x="688" y="737"/>
                </a:cxn>
                <a:cxn ang="0">
                  <a:pos x="507" y="915"/>
                </a:cxn>
                <a:cxn ang="0">
                  <a:pos x="425" y="988"/>
                </a:cxn>
                <a:cxn ang="0">
                  <a:pos x="475" y="879"/>
                </a:cxn>
                <a:cxn ang="0">
                  <a:pos x="622" y="716"/>
                </a:cxn>
                <a:cxn ang="0">
                  <a:pos x="557" y="779"/>
                </a:cxn>
                <a:cxn ang="0">
                  <a:pos x="538" y="787"/>
                </a:cxn>
                <a:cxn ang="0">
                  <a:pos x="701" y="587"/>
                </a:cxn>
                <a:cxn ang="0">
                  <a:pos x="532" y="775"/>
                </a:cxn>
                <a:cxn ang="0">
                  <a:pos x="546" y="737"/>
                </a:cxn>
                <a:cxn ang="0">
                  <a:pos x="569" y="614"/>
                </a:cxn>
                <a:cxn ang="0">
                  <a:pos x="382" y="675"/>
                </a:cxn>
                <a:cxn ang="0">
                  <a:pos x="323" y="756"/>
                </a:cxn>
                <a:cxn ang="0">
                  <a:pos x="210" y="879"/>
                </a:cxn>
                <a:cxn ang="0">
                  <a:pos x="455" y="583"/>
                </a:cxn>
                <a:cxn ang="0">
                  <a:pos x="384" y="681"/>
                </a:cxn>
                <a:cxn ang="0">
                  <a:pos x="488" y="861"/>
                </a:cxn>
                <a:cxn ang="0">
                  <a:pos x="478" y="867"/>
                </a:cxn>
                <a:cxn ang="0">
                  <a:pos x="108" y="614"/>
                </a:cxn>
                <a:cxn ang="0">
                  <a:pos x="141" y="531"/>
                </a:cxn>
                <a:cxn ang="0">
                  <a:pos x="237" y="395"/>
                </a:cxn>
                <a:cxn ang="0">
                  <a:pos x="194" y="441"/>
                </a:cxn>
                <a:cxn ang="0">
                  <a:pos x="100" y="591"/>
                </a:cxn>
              </a:cxnLst>
              <a:rect l="0" t="0" r="0" b="0"/>
              <a:pathLst>
                <a:path w="724" h="1086">
                  <a:moveTo>
                    <a:pt x="619" y="794"/>
                  </a:moveTo>
                  <a:lnTo>
                    <a:pt x="613" y="802"/>
                  </a:lnTo>
                  <a:lnTo>
                    <a:pt x="603" y="810"/>
                  </a:lnTo>
                  <a:lnTo>
                    <a:pt x="594" y="825"/>
                  </a:lnTo>
                  <a:lnTo>
                    <a:pt x="528" y="898"/>
                  </a:lnTo>
                  <a:lnTo>
                    <a:pt x="540" y="888"/>
                  </a:lnTo>
                  <a:lnTo>
                    <a:pt x="580" y="846"/>
                  </a:lnTo>
                  <a:lnTo>
                    <a:pt x="617" y="804"/>
                  </a:lnTo>
                  <a:lnTo>
                    <a:pt x="630" y="789"/>
                  </a:lnTo>
                  <a:lnTo>
                    <a:pt x="651" y="764"/>
                  </a:lnTo>
                  <a:lnTo>
                    <a:pt x="646" y="769"/>
                  </a:lnTo>
                  <a:lnTo>
                    <a:pt x="636" y="777"/>
                  </a:lnTo>
                  <a:lnTo>
                    <a:pt x="626" y="787"/>
                  </a:lnTo>
                  <a:lnTo>
                    <a:pt x="621" y="794"/>
                  </a:lnTo>
                  <a:lnTo>
                    <a:pt x="619" y="794"/>
                  </a:lnTo>
                  <a:lnTo>
                    <a:pt x="523" y="491"/>
                  </a:lnTo>
                  <a:lnTo>
                    <a:pt x="561" y="449"/>
                  </a:lnTo>
                  <a:lnTo>
                    <a:pt x="605" y="399"/>
                  </a:lnTo>
                  <a:lnTo>
                    <a:pt x="622" y="383"/>
                  </a:lnTo>
                  <a:lnTo>
                    <a:pt x="636" y="372"/>
                  </a:lnTo>
                  <a:lnTo>
                    <a:pt x="640" y="364"/>
                  </a:lnTo>
                  <a:lnTo>
                    <a:pt x="646" y="359"/>
                  </a:lnTo>
                  <a:lnTo>
                    <a:pt x="657" y="347"/>
                  </a:lnTo>
                  <a:lnTo>
                    <a:pt x="667" y="335"/>
                  </a:lnTo>
                  <a:lnTo>
                    <a:pt x="688" y="316"/>
                  </a:lnTo>
                  <a:lnTo>
                    <a:pt x="697" y="305"/>
                  </a:lnTo>
                  <a:lnTo>
                    <a:pt x="703" y="301"/>
                  </a:lnTo>
                  <a:lnTo>
                    <a:pt x="703" y="299"/>
                  </a:lnTo>
                  <a:lnTo>
                    <a:pt x="701" y="297"/>
                  </a:lnTo>
                  <a:lnTo>
                    <a:pt x="699" y="299"/>
                  </a:lnTo>
                  <a:lnTo>
                    <a:pt x="694" y="303"/>
                  </a:lnTo>
                  <a:lnTo>
                    <a:pt x="690" y="307"/>
                  </a:lnTo>
                  <a:lnTo>
                    <a:pt x="682" y="314"/>
                  </a:lnTo>
                  <a:lnTo>
                    <a:pt x="676" y="322"/>
                  </a:lnTo>
                  <a:lnTo>
                    <a:pt x="667" y="328"/>
                  </a:lnTo>
                  <a:lnTo>
                    <a:pt x="661" y="334"/>
                  </a:lnTo>
                  <a:lnTo>
                    <a:pt x="657" y="339"/>
                  </a:lnTo>
                  <a:lnTo>
                    <a:pt x="651" y="347"/>
                  </a:lnTo>
                  <a:lnTo>
                    <a:pt x="634" y="364"/>
                  </a:lnTo>
                  <a:lnTo>
                    <a:pt x="626" y="376"/>
                  </a:lnTo>
                  <a:lnTo>
                    <a:pt x="594" y="408"/>
                  </a:lnTo>
                  <a:lnTo>
                    <a:pt x="569" y="435"/>
                  </a:lnTo>
                  <a:lnTo>
                    <a:pt x="551" y="454"/>
                  </a:lnTo>
                  <a:lnTo>
                    <a:pt x="540" y="464"/>
                  </a:lnTo>
                  <a:lnTo>
                    <a:pt x="532" y="474"/>
                  </a:lnTo>
                  <a:lnTo>
                    <a:pt x="528" y="479"/>
                  </a:lnTo>
                  <a:lnTo>
                    <a:pt x="525" y="481"/>
                  </a:lnTo>
                  <a:lnTo>
                    <a:pt x="511" y="499"/>
                  </a:lnTo>
                  <a:lnTo>
                    <a:pt x="488" y="522"/>
                  </a:lnTo>
                  <a:lnTo>
                    <a:pt x="523" y="491"/>
                  </a:lnTo>
                  <a:lnTo>
                    <a:pt x="619" y="794"/>
                  </a:lnTo>
                  <a:lnTo>
                    <a:pt x="310" y="249"/>
                  </a:lnTo>
                  <a:lnTo>
                    <a:pt x="329" y="215"/>
                  </a:lnTo>
                  <a:lnTo>
                    <a:pt x="310" y="239"/>
                  </a:lnTo>
                  <a:lnTo>
                    <a:pt x="300" y="257"/>
                  </a:lnTo>
                  <a:lnTo>
                    <a:pt x="292" y="276"/>
                  </a:lnTo>
                  <a:lnTo>
                    <a:pt x="302" y="263"/>
                  </a:lnTo>
                  <a:lnTo>
                    <a:pt x="306" y="257"/>
                  </a:lnTo>
                  <a:lnTo>
                    <a:pt x="310" y="249"/>
                  </a:lnTo>
                  <a:lnTo>
                    <a:pt x="619" y="794"/>
                  </a:lnTo>
                  <a:lnTo>
                    <a:pt x="394" y="71"/>
                  </a:lnTo>
                  <a:lnTo>
                    <a:pt x="398" y="67"/>
                  </a:lnTo>
                  <a:lnTo>
                    <a:pt x="402" y="61"/>
                  </a:lnTo>
                  <a:lnTo>
                    <a:pt x="406" y="51"/>
                  </a:lnTo>
                  <a:lnTo>
                    <a:pt x="409" y="44"/>
                  </a:lnTo>
                  <a:lnTo>
                    <a:pt x="413" y="40"/>
                  </a:lnTo>
                  <a:lnTo>
                    <a:pt x="419" y="36"/>
                  </a:lnTo>
                  <a:lnTo>
                    <a:pt x="421" y="30"/>
                  </a:lnTo>
                  <a:lnTo>
                    <a:pt x="417" y="32"/>
                  </a:lnTo>
                  <a:lnTo>
                    <a:pt x="419" y="23"/>
                  </a:lnTo>
                  <a:lnTo>
                    <a:pt x="425" y="7"/>
                  </a:lnTo>
                  <a:lnTo>
                    <a:pt x="429" y="0"/>
                  </a:lnTo>
                  <a:lnTo>
                    <a:pt x="427" y="1"/>
                  </a:lnTo>
                  <a:lnTo>
                    <a:pt x="417" y="13"/>
                  </a:lnTo>
                  <a:lnTo>
                    <a:pt x="413" y="19"/>
                  </a:lnTo>
                  <a:lnTo>
                    <a:pt x="413" y="13"/>
                  </a:lnTo>
                  <a:lnTo>
                    <a:pt x="406" y="21"/>
                  </a:lnTo>
                  <a:lnTo>
                    <a:pt x="398" y="28"/>
                  </a:lnTo>
                  <a:lnTo>
                    <a:pt x="390" y="36"/>
                  </a:lnTo>
                  <a:lnTo>
                    <a:pt x="386" y="40"/>
                  </a:lnTo>
                  <a:lnTo>
                    <a:pt x="386" y="44"/>
                  </a:lnTo>
                  <a:lnTo>
                    <a:pt x="384" y="53"/>
                  </a:lnTo>
                  <a:lnTo>
                    <a:pt x="382" y="69"/>
                  </a:lnTo>
                  <a:lnTo>
                    <a:pt x="384" y="80"/>
                  </a:lnTo>
                  <a:lnTo>
                    <a:pt x="386" y="78"/>
                  </a:lnTo>
                  <a:lnTo>
                    <a:pt x="394" y="71"/>
                  </a:lnTo>
                  <a:lnTo>
                    <a:pt x="619" y="794"/>
                  </a:lnTo>
                  <a:lnTo>
                    <a:pt x="561" y="719"/>
                  </a:lnTo>
                  <a:lnTo>
                    <a:pt x="574" y="704"/>
                  </a:lnTo>
                  <a:lnTo>
                    <a:pt x="590" y="685"/>
                  </a:lnTo>
                  <a:lnTo>
                    <a:pt x="605" y="669"/>
                  </a:lnTo>
                  <a:lnTo>
                    <a:pt x="619" y="654"/>
                  </a:lnTo>
                  <a:lnTo>
                    <a:pt x="653" y="618"/>
                  </a:lnTo>
                  <a:lnTo>
                    <a:pt x="670" y="600"/>
                  </a:lnTo>
                  <a:lnTo>
                    <a:pt x="690" y="577"/>
                  </a:lnTo>
                  <a:lnTo>
                    <a:pt x="701" y="564"/>
                  </a:lnTo>
                  <a:lnTo>
                    <a:pt x="709" y="556"/>
                  </a:lnTo>
                  <a:lnTo>
                    <a:pt x="724" y="541"/>
                  </a:lnTo>
                  <a:lnTo>
                    <a:pt x="724" y="531"/>
                  </a:lnTo>
                  <a:lnTo>
                    <a:pt x="722" y="535"/>
                  </a:lnTo>
                  <a:lnTo>
                    <a:pt x="711" y="547"/>
                  </a:lnTo>
                  <a:lnTo>
                    <a:pt x="703" y="554"/>
                  </a:lnTo>
                  <a:lnTo>
                    <a:pt x="699" y="558"/>
                  </a:lnTo>
                  <a:lnTo>
                    <a:pt x="695" y="566"/>
                  </a:lnTo>
                  <a:lnTo>
                    <a:pt x="684" y="577"/>
                  </a:lnTo>
                  <a:lnTo>
                    <a:pt x="665" y="598"/>
                  </a:lnTo>
                  <a:lnTo>
                    <a:pt x="647" y="618"/>
                  </a:lnTo>
                  <a:lnTo>
                    <a:pt x="636" y="631"/>
                  </a:lnTo>
                  <a:lnTo>
                    <a:pt x="630" y="637"/>
                  </a:lnTo>
                  <a:lnTo>
                    <a:pt x="624" y="643"/>
                  </a:lnTo>
                  <a:lnTo>
                    <a:pt x="619" y="646"/>
                  </a:lnTo>
                  <a:lnTo>
                    <a:pt x="613" y="652"/>
                  </a:lnTo>
                  <a:lnTo>
                    <a:pt x="603" y="664"/>
                  </a:lnTo>
                  <a:lnTo>
                    <a:pt x="594" y="675"/>
                  </a:lnTo>
                  <a:lnTo>
                    <a:pt x="582" y="687"/>
                  </a:lnTo>
                  <a:lnTo>
                    <a:pt x="565" y="702"/>
                  </a:lnTo>
                  <a:lnTo>
                    <a:pt x="555" y="712"/>
                  </a:lnTo>
                  <a:lnTo>
                    <a:pt x="550" y="717"/>
                  </a:lnTo>
                  <a:lnTo>
                    <a:pt x="546" y="721"/>
                  </a:lnTo>
                  <a:lnTo>
                    <a:pt x="544" y="723"/>
                  </a:lnTo>
                  <a:lnTo>
                    <a:pt x="538" y="731"/>
                  </a:lnTo>
                  <a:lnTo>
                    <a:pt x="532" y="737"/>
                  </a:lnTo>
                  <a:lnTo>
                    <a:pt x="534" y="733"/>
                  </a:lnTo>
                  <a:lnTo>
                    <a:pt x="538" y="727"/>
                  </a:lnTo>
                  <a:lnTo>
                    <a:pt x="544" y="719"/>
                  </a:lnTo>
                  <a:lnTo>
                    <a:pt x="551" y="710"/>
                  </a:lnTo>
                  <a:lnTo>
                    <a:pt x="565" y="696"/>
                  </a:lnTo>
                  <a:lnTo>
                    <a:pt x="574" y="681"/>
                  </a:lnTo>
                  <a:lnTo>
                    <a:pt x="580" y="673"/>
                  </a:lnTo>
                  <a:lnTo>
                    <a:pt x="588" y="664"/>
                  </a:lnTo>
                  <a:lnTo>
                    <a:pt x="601" y="645"/>
                  </a:lnTo>
                  <a:lnTo>
                    <a:pt x="617" y="629"/>
                  </a:lnTo>
                  <a:lnTo>
                    <a:pt x="634" y="606"/>
                  </a:lnTo>
                  <a:lnTo>
                    <a:pt x="655" y="587"/>
                  </a:lnTo>
                  <a:lnTo>
                    <a:pt x="682" y="558"/>
                  </a:lnTo>
                  <a:lnTo>
                    <a:pt x="724" y="512"/>
                  </a:lnTo>
                  <a:lnTo>
                    <a:pt x="724" y="504"/>
                  </a:lnTo>
                  <a:lnTo>
                    <a:pt x="713" y="518"/>
                  </a:lnTo>
                  <a:lnTo>
                    <a:pt x="697" y="531"/>
                  </a:lnTo>
                  <a:lnTo>
                    <a:pt x="676" y="558"/>
                  </a:lnTo>
                  <a:lnTo>
                    <a:pt x="678" y="552"/>
                  </a:lnTo>
                  <a:lnTo>
                    <a:pt x="682" y="545"/>
                  </a:lnTo>
                  <a:lnTo>
                    <a:pt x="699" y="524"/>
                  </a:lnTo>
                  <a:lnTo>
                    <a:pt x="724" y="499"/>
                  </a:lnTo>
                  <a:lnTo>
                    <a:pt x="724" y="460"/>
                  </a:lnTo>
                  <a:lnTo>
                    <a:pt x="718" y="468"/>
                  </a:lnTo>
                  <a:lnTo>
                    <a:pt x="705" y="479"/>
                  </a:lnTo>
                  <a:lnTo>
                    <a:pt x="695" y="489"/>
                  </a:lnTo>
                  <a:lnTo>
                    <a:pt x="690" y="497"/>
                  </a:lnTo>
                  <a:lnTo>
                    <a:pt x="676" y="508"/>
                  </a:lnTo>
                  <a:lnTo>
                    <a:pt x="663" y="518"/>
                  </a:lnTo>
                  <a:lnTo>
                    <a:pt x="659" y="524"/>
                  </a:lnTo>
                  <a:lnTo>
                    <a:pt x="655" y="531"/>
                  </a:lnTo>
                  <a:lnTo>
                    <a:pt x="651" y="537"/>
                  </a:lnTo>
                  <a:lnTo>
                    <a:pt x="646" y="541"/>
                  </a:lnTo>
                  <a:lnTo>
                    <a:pt x="642" y="547"/>
                  </a:lnTo>
                  <a:lnTo>
                    <a:pt x="638" y="552"/>
                  </a:lnTo>
                  <a:lnTo>
                    <a:pt x="624" y="564"/>
                  </a:lnTo>
                  <a:lnTo>
                    <a:pt x="611" y="575"/>
                  </a:lnTo>
                  <a:lnTo>
                    <a:pt x="605" y="579"/>
                  </a:lnTo>
                  <a:lnTo>
                    <a:pt x="599" y="585"/>
                  </a:lnTo>
                  <a:lnTo>
                    <a:pt x="598" y="587"/>
                  </a:lnTo>
                  <a:lnTo>
                    <a:pt x="594" y="583"/>
                  </a:lnTo>
                  <a:lnTo>
                    <a:pt x="594" y="581"/>
                  </a:lnTo>
                  <a:lnTo>
                    <a:pt x="594" y="577"/>
                  </a:lnTo>
                  <a:lnTo>
                    <a:pt x="598" y="574"/>
                  </a:lnTo>
                  <a:lnTo>
                    <a:pt x="598" y="572"/>
                  </a:lnTo>
                  <a:lnTo>
                    <a:pt x="599" y="574"/>
                  </a:lnTo>
                  <a:lnTo>
                    <a:pt x="601" y="574"/>
                  </a:lnTo>
                  <a:lnTo>
                    <a:pt x="605" y="570"/>
                  </a:lnTo>
                  <a:lnTo>
                    <a:pt x="611" y="564"/>
                  </a:lnTo>
                  <a:lnTo>
                    <a:pt x="615" y="558"/>
                  </a:lnTo>
                  <a:lnTo>
                    <a:pt x="617" y="550"/>
                  </a:lnTo>
                  <a:lnTo>
                    <a:pt x="617" y="547"/>
                  </a:lnTo>
                  <a:lnTo>
                    <a:pt x="619" y="549"/>
                  </a:lnTo>
                  <a:lnTo>
                    <a:pt x="617" y="558"/>
                  </a:lnTo>
                  <a:lnTo>
                    <a:pt x="615" y="566"/>
                  </a:lnTo>
                  <a:lnTo>
                    <a:pt x="622" y="554"/>
                  </a:lnTo>
                  <a:lnTo>
                    <a:pt x="626" y="543"/>
                  </a:lnTo>
                  <a:lnTo>
                    <a:pt x="632" y="537"/>
                  </a:lnTo>
                  <a:lnTo>
                    <a:pt x="638" y="531"/>
                  </a:lnTo>
                  <a:lnTo>
                    <a:pt x="646" y="527"/>
                  </a:lnTo>
                  <a:lnTo>
                    <a:pt x="649" y="524"/>
                  </a:lnTo>
                  <a:lnTo>
                    <a:pt x="653" y="516"/>
                  </a:lnTo>
                  <a:lnTo>
                    <a:pt x="676" y="491"/>
                  </a:lnTo>
                  <a:lnTo>
                    <a:pt x="684" y="479"/>
                  </a:lnTo>
                  <a:lnTo>
                    <a:pt x="692" y="470"/>
                  </a:lnTo>
                  <a:lnTo>
                    <a:pt x="697" y="466"/>
                  </a:lnTo>
                  <a:lnTo>
                    <a:pt x="701" y="462"/>
                  </a:lnTo>
                  <a:lnTo>
                    <a:pt x="709" y="451"/>
                  </a:lnTo>
                  <a:lnTo>
                    <a:pt x="717" y="443"/>
                  </a:lnTo>
                  <a:lnTo>
                    <a:pt x="724" y="435"/>
                  </a:lnTo>
                  <a:lnTo>
                    <a:pt x="724" y="426"/>
                  </a:lnTo>
                  <a:lnTo>
                    <a:pt x="722" y="428"/>
                  </a:lnTo>
                  <a:lnTo>
                    <a:pt x="715" y="433"/>
                  </a:lnTo>
                  <a:lnTo>
                    <a:pt x="709" y="441"/>
                  </a:lnTo>
                  <a:lnTo>
                    <a:pt x="703" y="449"/>
                  </a:lnTo>
                  <a:lnTo>
                    <a:pt x="692" y="462"/>
                  </a:lnTo>
                  <a:lnTo>
                    <a:pt x="665" y="491"/>
                  </a:lnTo>
                  <a:lnTo>
                    <a:pt x="653" y="506"/>
                  </a:lnTo>
                  <a:lnTo>
                    <a:pt x="640" y="520"/>
                  </a:lnTo>
                  <a:lnTo>
                    <a:pt x="624" y="537"/>
                  </a:lnTo>
                  <a:lnTo>
                    <a:pt x="599" y="554"/>
                  </a:lnTo>
                  <a:lnTo>
                    <a:pt x="598" y="556"/>
                  </a:lnTo>
                  <a:lnTo>
                    <a:pt x="598" y="558"/>
                  </a:lnTo>
                  <a:lnTo>
                    <a:pt x="598" y="562"/>
                  </a:lnTo>
                  <a:lnTo>
                    <a:pt x="594" y="570"/>
                  </a:lnTo>
                  <a:lnTo>
                    <a:pt x="574" y="589"/>
                  </a:lnTo>
                  <a:lnTo>
                    <a:pt x="571" y="593"/>
                  </a:lnTo>
                  <a:lnTo>
                    <a:pt x="569" y="593"/>
                  </a:lnTo>
                  <a:lnTo>
                    <a:pt x="569" y="591"/>
                  </a:lnTo>
                  <a:lnTo>
                    <a:pt x="573" y="574"/>
                  </a:lnTo>
                  <a:lnTo>
                    <a:pt x="567" y="579"/>
                  </a:lnTo>
                  <a:lnTo>
                    <a:pt x="550" y="598"/>
                  </a:lnTo>
                  <a:lnTo>
                    <a:pt x="548" y="598"/>
                  </a:lnTo>
                  <a:lnTo>
                    <a:pt x="546" y="598"/>
                  </a:lnTo>
                  <a:lnTo>
                    <a:pt x="546" y="597"/>
                  </a:lnTo>
                  <a:lnTo>
                    <a:pt x="555" y="579"/>
                  </a:lnTo>
                  <a:lnTo>
                    <a:pt x="571" y="562"/>
                  </a:lnTo>
                  <a:lnTo>
                    <a:pt x="598" y="537"/>
                  </a:lnTo>
                  <a:lnTo>
                    <a:pt x="622" y="508"/>
                  </a:lnTo>
                  <a:lnTo>
                    <a:pt x="651" y="479"/>
                  </a:lnTo>
                  <a:lnTo>
                    <a:pt x="667" y="466"/>
                  </a:lnTo>
                  <a:lnTo>
                    <a:pt x="682" y="447"/>
                  </a:lnTo>
                  <a:lnTo>
                    <a:pt x="694" y="430"/>
                  </a:lnTo>
                  <a:lnTo>
                    <a:pt x="690" y="433"/>
                  </a:lnTo>
                  <a:lnTo>
                    <a:pt x="684" y="439"/>
                  </a:lnTo>
                  <a:lnTo>
                    <a:pt x="680" y="443"/>
                  </a:lnTo>
                  <a:lnTo>
                    <a:pt x="653" y="472"/>
                  </a:lnTo>
                  <a:lnTo>
                    <a:pt x="655" y="468"/>
                  </a:lnTo>
                  <a:lnTo>
                    <a:pt x="661" y="456"/>
                  </a:lnTo>
                  <a:lnTo>
                    <a:pt x="669" y="443"/>
                  </a:lnTo>
                  <a:lnTo>
                    <a:pt x="684" y="426"/>
                  </a:lnTo>
                  <a:lnTo>
                    <a:pt x="697" y="403"/>
                  </a:lnTo>
                  <a:lnTo>
                    <a:pt x="724" y="374"/>
                  </a:lnTo>
                  <a:lnTo>
                    <a:pt x="724" y="360"/>
                  </a:lnTo>
                  <a:lnTo>
                    <a:pt x="705" y="378"/>
                  </a:lnTo>
                  <a:lnTo>
                    <a:pt x="688" y="395"/>
                  </a:lnTo>
                  <a:lnTo>
                    <a:pt x="670" y="414"/>
                  </a:lnTo>
                  <a:lnTo>
                    <a:pt x="659" y="426"/>
                  </a:lnTo>
                  <a:lnTo>
                    <a:pt x="646" y="435"/>
                  </a:lnTo>
                  <a:lnTo>
                    <a:pt x="638" y="437"/>
                  </a:lnTo>
                  <a:lnTo>
                    <a:pt x="634" y="441"/>
                  </a:lnTo>
                  <a:lnTo>
                    <a:pt x="628" y="445"/>
                  </a:lnTo>
                  <a:lnTo>
                    <a:pt x="622" y="454"/>
                  </a:lnTo>
                  <a:lnTo>
                    <a:pt x="622" y="460"/>
                  </a:lnTo>
                  <a:lnTo>
                    <a:pt x="619" y="464"/>
                  </a:lnTo>
                  <a:lnTo>
                    <a:pt x="615" y="466"/>
                  </a:lnTo>
                  <a:lnTo>
                    <a:pt x="584" y="497"/>
                  </a:lnTo>
                  <a:lnTo>
                    <a:pt x="561" y="520"/>
                  </a:lnTo>
                  <a:lnTo>
                    <a:pt x="550" y="535"/>
                  </a:lnTo>
                  <a:lnTo>
                    <a:pt x="542" y="545"/>
                  </a:lnTo>
                  <a:lnTo>
                    <a:pt x="536" y="554"/>
                  </a:lnTo>
                  <a:lnTo>
                    <a:pt x="525" y="564"/>
                  </a:lnTo>
                  <a:lnTo>
                    <a:pt x="513" y="575"/>
                  </a:lnTo>
                  <a:lnTo>
                    <a:pt x="507" y="581"/>
                  </a:lnTo>
                  <a:lnTo>
                    <a:pt x="505" y="585"/>
                  </a:lnTo>
                  <a:lnTo>
                    <a:pt x="502" y="589"/>
                  </a:lnTo>
                  <a:lnTo>
                    <a:pt x="492" y="593"/>
                  </a:lnTo>
                  <a:lnTo>
                    <a:pt x="488" y="597"/>
                  </a:lnTo>
                  <a:lnTo>
                    <a:pt x="486" y="602"/>
                  </a:lnTo>
                  <a:lnTo>
                    <a:pt x="478" y="610"/>
                  </a:lnTo>
                  <a:lnTo>
                    <a:pt x="471" y="620"/>
                  </a:lnTo>
                  <a:lnTo>
                    <a:pt x="461" y="629"/>
                  </a:lnTo>
                  <a:lnTo>
                    <a:pt x="454" y="641"/>
                  </a:lnTo>
                  <a:lnTo>
                    <a:pt x="450" y="646"/>
                  </a:lnTo>
                  <a:lnTo>
                    <a:pt x="448" y="652"/>
                  </a:lnTo>
                  <a:lnTo>
                    <a:pt x="446" y="654"/>
                  </a:lnTo>
                  <a:lnTo>
                    <a:pt x="442" y="656"/>
                  </a:lnTo>
                  <a:lnTo>
                    <a:pt x="425" y="675"/>
                  </a:lnTo>
                  <a:lnTo>
                    <a:pt x="388" y="716"/>
                  </a:lnTo>
                  <a:lnTo>
                    <a:pt x="392" y="710"/>
                  </a:lnTo>
                  <a:lnTo>
                    <a:pt x="404" y="694"/>
                  </a:lnTo>
                  <a:lnTo>
                    <a:pt x="415" y="679"/>
                  </a:lnTo>
                  <a:lnTo>
                    <a:pt x="427" y="666"/>
                  </a:lnTo>
                  <a:lnTo>
                    <a:pt x="444" y="646"/>
                  </a:lnTo>
                  <a:lnTo>
                    <a:pt x="455" y="627"/>
                  </a:lnTo>
                  <a:lnTo>
                    <a:pt x="465" y="616"/>
                  </a:lnTo>
                  <a:lnTo>
                    <a:pt x="475" y="604"/>
                  </a:lnTo>
                  <a:lnTo>
                    <a:pt x="480" y="600"/>
                  </a:lnTo>
                  <a:lnTo>
                    <a:pt x="480" y="598"/>
                  </a:lnTo>
                  <a:lnTo>
                    <a:pt x="480" y="597"/>
                  </a:lnTo>
                  <a:lnTo>
                    <a:pt x="480" y="593"/>
                  </a:lnTo>
                  <a:lnTo>
                    <a:pt x="484" y="587"/>
                  </a:lnTo>
                  <a:lnTo>
                    <a:pt x="492" y="579"/>
                  </a:lnTo>
                  <a:lnTo>
                    <a:pt x="500" y="572"/>
                  </a:lnTo>
                  <a:lnTo>
                    <a:pt x="519" y="552"/>
                  </a:lnTo>
                  <a:lnTo>
                    <a:pt x="538" y="531"/>
                  </a:lnTo>
                  <a:lnTo>
                    <a:pt x="550" y="520"/>
                  </a:lnTo>
                  <a:lnTo>
                    <a:pt x="559" y="508"/>
                  </a:lnTo>
                  <a:lnTo>
                    <a:pt x="565" y="501"/>
                  </a:lnTo>
                  <a:lnTo>
                    <a:pt x="573" y="489"/>
                  </a:lnTo>
                  <a:lnTo>
                    <a:pt x="576" y="483"/>
                  </a:lnTo>
                  <a:lnTo>
                    <a:pt x="580" y="479"/>
                  </a:lnTo>
                  <a:lnTo>
                    <a:pt x="584" y="476"/>
                  </a:lnTo>
                  <a:lnTo>
                    <a:pt x="586" y="474"/>
                  </a:lnTo>
                  <a:lnTo>
                    <a:pt x="590" y="470"/>
                  </a:lnTo>
                  <a:lnTo>
                    <a:pt x="596" y="466"/>
                  </a:lnTo>
                  <a:lnTo>
                    <a:pt x="601" y="462"/>
                  </a:lnTo>
                  <a:lnTo>
                    <a:pt x="605" y="460"/>
                  </a:lnTo>
                  <a:lnTo>
                    <a:pt x="611" y="451"/>
                  </a:lnTo>
                  <a:lnTo>
                    <a:pt x="617" y="443"/>
                  </a:lnTo>
                  <a:lnTo>
                    <a:pt x="622" y="439"/>
                  </a:lnTo>
                  <a:lnTo>
                    <a:pt x="624" y="437"/>
                  </a:lnTo>
                  <a:lnTo>
                    <a:pt x="632" y="431"/>
                  </a:lnTo>
                  <a:lnTo>
                    <a:pt x="636" y="426"/>
                  </a:lnTo>
                  <a:lnTo>
                    <a:pt x="640" y="418"/>
                  </a:lnTo>
                  <a:lnTo>
                    <a:pt x="649" y="410"/>
                  </a:lnTo>
                  <a:lnTo>
                    <a:pt x="657" y="403"/>
                  </a:lnTo>
                  <a:lnTo>
                    <a:pt x="663" y="397"/>
                  </a:lnTo>
                  <a:lnTo>
                    <a:pt x="669" y="385"/>
                  </a:lnTo>
                  <a:lnTo>
                    <a:pt x="676" y="370"/>
                  </a:lnTo>
                  <a:lnTo>
                    <a:pt x="672" y="380"/>
                  </a:lnTo>
                  <a:lnTo>
                    <a:pt x="669" y="383"/>
                  </a:lnTo>
                  <a:lnTo>
                    <a:pt x="665" y="387"/>
                  </a:lnTo>
                  <a:lnTo>
                    <a:pt x="657" y="393"/>
                  </a:lnTo>
                  <a:lnTo>
                    <a:pt x="634" y="416"/>
                  </a:lnTo>
                  <a:lnTo>
                    <a:pt x="626" y="426"/>
                  </a:lnTo>
                  <a:lnTo>
                    <a:pt x="621" y="437"/>
                  </a:lnTo>
                  <a:lnTo>
                    <a:pt x="607" y="445"/>
                  </a:lnTo>
                  <a:lnTo>
                    <a:pt x="596" y="458"/>
                  </a:lnTo>
                  <a:lnTo>
                    <a:pt x="590" y="460"/>
                  </a:lnTo>
                  <a:lnTo>
                    <a:pt x="588" y="460"/>
                  </a:lnTo>
                  <a:lnTo>
                    <a:pt x="571" y="481"/>
                  </a:lnTo>
                  <a:lnTo>
                    <a:pt x="551" y="504"/>
                  </a:lnTo>
                  <a:lnTo>
                    <a:pt x="534" y="526"/>
                  </a:lnTo>
                  <a:lnTo>
                    <a:pt x="515" y="547"/>
                  </a:lnTo>
                  <a:lnTo>
                    <a:pt x="500" y="564"/>
                  </a:lnTo>
                  <a:lnTo>
                    <a:pt x="484" y="581"/>
                  </a:lnTo>
                  <a:lnTo>
                    <a:pt x="457" y="610"/>
                  </a:lnTo>
                  <a:lnTo>
                    <a:pt x="450" y="618"/>
                  </a:lnTo>
                  <a:lnTo>
                    <a:pt x="440" y="623"/>
                  </a:lnTo>
                  <a:lnTo>
                    <a:pt x="448" y="618"/>
                  </a:lnTo>
                  <a:lnTo>
                    <a:pt x="469" y="591"/>
                  </a:lnTo>
                  <a:lnTo>
                    <a:pt x="503" y="554"/>
                  </a:lnTo>
                  <a:lnTo>
                    <a:pt x="544" y="504"/>
                  </a:lnTo>
                  <a:lnTo>
                    <a:pt x="561" y="485"/>
                  </a:lnTo>
                  <a:lnTo>
                    <a:pt x="567" y="479"/>
                  </a:lnTo>
                  <a:lnTo>
                    <a:pt x="574" y="462"/>
                  </a:lnTo>
                  <a:lnTo>
                    <a:pt x="561" y="470"/>
                  </a:lnTo>
                  <a:lnTo>
                    <a:pt x="563" y="468"/>
                  </a:lnTo>
                  <a:lnTo>
                    <a:pt x="567" y="462"/>
                  </a:lnTo>
                  <a:lnTo>
                    <a:pt x="582" y="445"/>
                  </a:lnTo>
                  <a:lnTo>
                    <a:pt x="607" y="420"/>
                  </a:lnTo>
                  <a:lnTo>
                    <a:pt x="611" y="418"/>
                  </a:lnTo>
                  <a:lnTo>
                    <a:pt x="617" y="416"/>
                  </a:lnTo>
                  <a:lnTo>
                    <a:pt x="621" y="412"/>
                  </a:lnTo>
                  <a:lnTo>
                    <a:pt x="621" y="410"/>
                  </a:lnTo>
                  <a:lnTo>
                    <a:pt x="624" y="406"/>
                  </a:lnTo>
                  <a:lnTo>
                    <a:pt x="628" y="405"/>
                  </a:lnTo>
                  <a:lnTo>
                    <a:pt x="632" y="403"/>
                  </a:lnTo>
                  <a:lnTo>
                    <a:pt x="634" y="397"/>
                  </a:lnTo>
                  <a:lnTo>
                    <a:pt x="640" y="389"/>
                  </a:lnTo>
                  <a:lnTo>
                    <a:pt x="646" y="382"/>
                  </a:lnTo>
                  <a:lnTo>
                    <a:pt x="647" y="378"/>
                  </a:lnTo>
                  <a:lnTo>
                    <a:pt x="649" y="376"/>
                  </a:lnTo>
                  <a:lnTo>
                    <a:pt x="655" y="372"/>
                  </a:lnTo>
                  <a:lnTo>
                    <a:pt x="659" y="368"/>
                  </a:lnTo>
                  <a:lnTo>
                    <a:pt x="661" y="366"/>
                  </a:lnTo>
                  <a:lnTo>
                    <a:pt x="665" y="359"/>
                  </a:lnTo>
                  <a:lnTo>
                    <a:pt x="674" y="351"/>
                  </a:lnTo>
                  <a:lnTo>
                    <a:pt x="676" y="347"/>
                  </a:lnTo>
                  <a:lnTo>
                    <a:pt x="682" y="345"/>
                  </a:lnTo>
                  <a:lnTo>
                    <a:pt x="692" y="335"/>
                  </a:lnTo>
                  <a:lnTo>
                    <a:pt x="697" y="326"/>
                  </a:lnTo>
                  <a:lnTo>
                    <a:pt x="699" y="322"/>
                  </a:lnTo>
                  <a:lnTo>
                    <a:pt x="703" y="318"/>
                  </a:lnTo>
                  <a:lnTo>
                    <a:pt x="707" y="316"/>
                  </a:lnTo>
                  <a:lnTo>
                    <a:pt x="711" y="312"/>
                  </a:lnTo>
                  <a:lnTo>
                    <a:pt x="724" y="297"/>
                  </a:lnTo>
                  <a:lnTo>
                    <a:pt x="724" y="289"/>
                  </a:lnTo>
                  <a:lnTo>
                    <a:pt x="718" y="293"/>
                  </a:lnTo>
                  <a:lnTo>
                    <a:pt x="711" y="303"/>
                  </a:lnTo>
                  <a:lnTo>
                    <a:pt x="701" y="312"/>
                  </a:lnTo>
                  <a:lnTo>
                    <a:pt x="682" y="330"/>
                  </a:lnTo>
                  <a:lnTo>
                    <a:pt x="672" y="339"/>
                  </a:lnTo>
                  <a:lnTo>
                    <a:pt x="669" y="347"/>
                  </a:lnTo>
                  <a:lnTo>
                    <a:pt x="663" y="353"/>
                  </a:lnTo>
                  <a:lnTo>
                    <a:pt x="655" y="362"/>
                  </a:lnTo>
                  <a:lnTo>
                    <a:pt x="642" y="374"/>
                  </a:lnTo>
                  <a:lnTo>
                    <a:pt x="632" y="385"/>
                  </a:lnTo>
                  <a:lnTo>
                    <a:pt x="619" y="397"/>
                  </a:lnTo>
                  <a:lnTo>
                    <a:pt x="603" y="408"/>
                  </a:lnTo>
                  <a:lnTo>
                    <a:pt x="582" y="431"/>
                  </a:lnTo>
                  <a:lnTo>
                    <a:pt x="548" y="470"/>
                  </a:lnTo>
                  <a:lnTo>
                    <a:pt x="526" y="495"/>
                  </a:lnTo>
                  <a:lnTo>
                    <a:pt x="513" y="510"/>
                  </a:lnTo>
                  <a:lnTo>
                    <a:pt x="503" y="518"/>
                  </a:lnTo>
                  <a:lnTo>
                    <a:pt x="496" y="526"/>
                  </a:lnTo>
                  <a:lnTo>
                    <a:pt x="486" y="537"/>
                  </a:lnTo>
                  <a:lnTo>
                    <a:pt x="469" y="556"/>
                  </a:lnTo>
                  <a:lnTo>
                    <a:pt x="425" y="608"/>
                  </a:lnTo>
                  <a:lnTo>
                    <a:pt x="402" y="637"/>
                  </a:lnTo>
                  <a:lnTo>
                    <a:pt x="375" y="664"/>
                  </a:lnTo>
                  <a:lnTo>
                    <a:pt x="313" y="737"/>
                  </a:lnTo>
                  <a:lnTo>
                    <a:pt x="294" y="762"/>
                  </a:lnTo>
                  <a:lnTo>
                    <a:pt x="273" y="783"/>
                  </a:lnTo>
                  <a:lnTo>
                    <a:pt x="248" y="813"/>
                  </a:lnTo>
                  <a:lnTo>
                    <a:pt x="225" y="846"/>
                  </a:lnTo>
                  <a:lnTo>
                    <a:pt x="194" y="883"/>
                  </a:lnTo>
                  <a:lnTo>
                    <a:pt x="164" y="913"/>
                  </a:lnTo>
                  <a:lnTo>
                    <a:pt x="171" y="902"/>
                  </a:lnTo>
                  <a:lnTo>
                    <a:pt x="194" y="875"/>
                  </a:lnTo>
                  <a:lnTo>
                    <a:pt x="214" y="848"/>
                  </a:lnTo>
                  <a:lnTo>
                    <a:pt x="246" y="806"/>
                  </a:lnTo>
                  <a:lnTo>
                    <a:pt x="286" y="758"/>
                  </a:lnTo>
                  <a:lnTo>
                    <a:pt x="308" y="733"/>
                  </a:lnTo>
                  <a:lnTo>
                    <a:pt x="321" y="714"/>
                  </a:lnTo>
                  <a:lnTo>
                    <a:pt x="334" y="698"/>
                  </a:lnTo>
                  <a:lnTo>
                    <a:pt x="354" y="675"/>
                  </a:lnTo>
                  <a:lnTo>
                    <a:pt x="379" y="648"/>
                  </a:lnTo>
                  <a:lnTo>
                    <a:pt x="396" y="629"/>
                  </a:lnTo>
                  <a:lnTo>
                    <a:pt x="423" y="597"/>
                  </a:lnTo>
                  <a:lnTo>
                    <a:pt x="446" y="572"/>
                  </a:lnTo>
                  <a:lnTo>
                    <a:pt x="477" y="531"/>
                  </a:lnTo>
                  <a:lnTo>
                    <a:pt x="423" y="593"/>
                  </a:lnTo>
                  <a:lnTo>
                    <a:pt x="333" y="694"/>
                  </a:lnTo>
                  <a:lnTo>
                    <a:pt x="296" y="735"/>
                  </a:lnTo>
                  <a:lnTo>
                    <a:pt x="262" y="779"/>
                  </a:lnTo>
                  <a:lnTo>
                    <a:pt x="192" y="865"/>
                  </a:lnTo>
                  <a:lnTo>
                    <a:pt x="169" y="896"/>
                  </a:lnTo>
                  <a:lnTo>
                    <a:pt x="146" y="925"/>
                  </a:lnTo>
                  <a:lnTo>
                    <a:pt x="87" y="996"/>
                  </a:lnTo>
                  <a:lnTo>
                    <a:pt x="39" y="1053"/>
                  </a:lnTo>
                  <a:lnTo>
                    <a:pt x="39" y="1044"/>
                  </a:lnTo>
                  <a:lnTo>
                    <a:pt x="39" y="1038"/>
                  </a:lnTo>
                  <a:lnTo>
                    <a:pt x="35" y="1032"/>
                  </a:lnTo>
                  <a:lnTo>
                    <a:pt x="31" y="1027"/>
                  </a:lnTo>
                  <a:lnTo>
                    <a:pt x="35" y="1021"/>
                  </a:lnTo>
                  <a:lnTo>
                    <a:pt x="37" y="1015"/>
                  </a:lnTo>
                  <a:lnTo>
                    <a:pt x="37" y="1009"/>
                  </a:lnTo>
                  <a:lnTo>
                    <a:pt x="43" y="979"/>
                  </a:lnTo>
                  <a:lnTo>
                    <a:pt x="43" y="952"/>
                  </a:lnTo>
                  <a:lnTo>
                    <a:pt x="48" y="931"/>
                  </a:lnTo>
                  <a:lnTo>
                    <a:pt x="50" y="929"/>
                  </a:lnTo>
                  <a:lnTo>
                    <a:pt x="52" y="929"/>
                  </a:lnTo>
                  <a:lnTo>
                    <a:pt x="54" y="925"/>
                  </a:lnTo>
                  <a:lnTo>
                    <a:pt x="56" y="919"/>
                  </a:lnTo>
                  <a:lnTo>
                    <a:pt x="56" y="915"/>
                  </a:lnTo>
                  <a:lnTo>
                    <a:pt x="54" y="908"/>
                  </a:lnTo>
                  <a:lnTo>
                    <a:pt x="54" y="898"/>
                  </a:lnTo>
                  <a:lnTo>
                    <a:pt x="56" y="890"/>
                  </a:lnTo>
                  <a:lnTo>
                    <a:pt x="56" y="869"/>
                  </a:lnTo>
                  <a:lnTo>
                    <a:pt x="60" y="863"/>
                  </a:lnTo>
                  <a:lnTo>
                    <a:pt x="62" y="858"/>
                  </a:lnTo>
                  <a:lnTo>
                    <a:pt x="64" y="848"/>
                  </a:lnTo>
                  <a:lnTo>
                    <a:pt x="62" y="844"/>
                  </a:lnTo>
                  <a:lnTo>
                    <a:pt x="62" y="842"/>
                  </a:lnTo>
                  <a:lnTo>
                    <a:pt x="60" y="850"/>
                  </a:lnTo>
                  <a:lnTo>
                    <a:pt x="54" y="861"/>
                  </a:lnTo>
                  <a:lnTo>
                    <a:pt x="52" y="861"/>
                  </a:lnTo>
                  <a:lnTo>
                    <a:pt x="52" y="860"/>
                  </a:lnTo>
                  <a:lnTo>
                    <a:pt x="52" y="854"/>
                  </a:lnTo>
                  <a:lnTo>
                    <a:pt x="52" y="850"/>
                  </a:lnTo>
                  <a:lnTo>
                    <a:pt x="54" y="844"/>
                  </a:lnTo>
                  <a:lnTo>
                    <a:pt x="58" y="821"/>
                  </a:lnTo>
                  <a:lnTo>
                    <a:pt x="60" y="800"/>
                  </a:lnTo>
                  <a:lnTo>
                    <a:pt x="62" y="794"/>
                  </a:lnTo>
                  <a:lnTo>
                    <a:pt x="62" y="787"/>
                  </a:lnTo>
                  <a:lnTo>
                    <a:pt x="60" y="790"/>
                  </a:lnTo>
                  <a:lnTo>
                    <a:pt x="56" y="798"/>
                  </a:lnTo>
                  <a:lnTo>
                    <a:pt x="56" y="810"/>
                  </a:lnTo>
                  <a:lnTo>
                    <a:pt x="56" y="819"/>
                  </a:lnTo>
                  <a:lnTo>
                    <a:pt x="54" y="829"/>
                  </a:lnTo>
                  <a:lnTo>
                    <a:pt x="50" y="837"/>
                  </a:lnTo>
                  <a:lnTo>
                    <a:pt x="45" y="850"/>
                  </a:lnTo>
                  <a:lnTo>
                    <a:pt x="43" y="850"/>
                  </a:lnTo>
                  <a:lnTo>
                    <a:pt x="43" y="846"/>
                  </a:lnTo>
                  <a:lnTo>
                    <a:pt x="43" y="838"/>
                  </a:lnTo>
                  <a:lnTo>
                    <a:pt x="41" y="837"/>
                  </a:lnTo>
                  <a:lnTo>
                    <a:pt x="41" y="840"/>
                  </a:lnTo>
                  <a:lnTo>
                    <a:pt x="41" y="846"/>
                  </a:lnTo>
                  <a:lnTo>
                    <a:pt x="39" y="852"/>
                  </a:lnTo>
                  <a:lnTo>
                    <a:pt x="37" y="854"/>
                  </a:lnTo>
                  <a:lnTo>
                    <a:pt x="35" y="858"/>
                  </a:lnTo>
                  <a:lnTo>
                    <a:pt x="35" y="863"/>
                  </a:lnTo>
                  <a:lnTo>
                    <a:pt x="35" y="865"/>
                  </a:lnTo>
                  <a:lnTo>
                    <a:pt x="31" y="883"/>
                  </a:lnTo>
                  <a:lnTo>
                    <a:pt x="23" y="915"/>
                  </a:lnTo>
                  <a:lnTo>
                    <a:pt x="22" y="934"/>
                  </a:lnTo>
                  <a:lnTo>
                    <a:pt x="22" y="944"/>
                  </a:lnTo>
                  <a:lnTo>
                    <a:pt x="20" y="952"/>
                  </a:lnTo>
                  <a:lnTo>
                    <a:pt x="14" y="975"/>
                  </a:lnTo>
                  <a:lnTo>
                    <a:pt x="10" y="996"/>
                  </a:lnTo>
                  <a:lnTo>
                    <a:pt x="8" y="1019"/>
                  </a:lnTo>
                  <a:lnTo>
                    <a:pt x="4" y="1040"/>
                  </a:lnTo>
                  <a:lnTo>
                    <a:pt x="2" y="1057"/>
                  </a:lnTo>
                  <a:lnTo>
                    <a:pt x="0" y="1086"/>
                  </a:lnTo>
                  <a:lnTo>
                    <a:pt x="448" y="1086"/>
                  </a:lnTo>
                  <a:lnTo>
                    <a:pt x="469" y="1057"/>
                  </a:lnTo>
                  <a:lnTo>
                    <a:pt x="505" y="1013"/>
                  </a:lnTo>
                  <a:lnTo>
                    <a:pt x="519" y="992"/>
                  </a:lnTo>
                  <a:lnTo>
                    <a:pt x="530" y="977"/>
                  </a:lnTo>
                  <a:lnTo>
                    <a:pt x="544" y="959"/>
                  </a:lnTo>
                  <a:lnTo>
                    <a:pt x="557" y="946"/>
                  </a:lnTo>
                  <a:lnTo>
                    <a:pt x="563" y="934"/>
                  </a:lnTo>
                  <a:lnTo>
                    <a:pt x="567" y="925"/>
                  </a:lnTo>
                  <a:lnTo>
                    <a:pt x="571" y="921"/>
                  </a:lnTo>
                  <a:lnTo>
                    <a:pt x="576" y="915"/>
                  </a:lnTo>
                  <a:lnTo>
                    <a:pt x="578" y="911"/>
                  </a:lnTo>
                  <a:lnTo>
                    <a:pt x="582" y="909"/>
                  </a:lnTo>
                  <a:lnTo>
                    <a:pt x="586" y="909"/>
                  </a:lnTo>
                  <a:lnTo>
                    <a:pt x="588" y="906"/>
                  </a:lnTo>
                  <a:lnTo>
                    <a:pt x="592" y="902"/>
                  </a:lnTo>
                  <a:lnTo>
                    <a:pt x="599" y="894"/>
                  </a:lnTo>
                  <a:lnTo>
                    <a:pt x="617" y="879"/>
                  </a:lnTo>
                  <a:lnTo>
                    <a:pt x="624" y="869"/>
                  </a:lnTo>
                  <a:lnTo>
                    <a:pt x="624" y="865"/>
                  </a:lnTo>
                  <a:lnTo>
                    <a:pt x="622" y="865"/>
                  </a:lnTo>
                  <a:lnTo>
                    <a:pt x="617" y="869"/>
                  </a:lnTo>
                  <a:lnTo>
                    <a:pt x="615" y="869"/>
                  </a:lnTo>
                  <a:lnTo>
                    <a:pt x="615" y="865"/>
                  </a:lnTo>
                  <a:lnTo>
                    <a:pt x="617" y="861"/>
                  </a:lnTo>
                  <a:lnTo>
                    <a:pt x="621" y="860"/>
                  </a:lnTo>
                  <a:lnTo>
                    <a:pt x="632" y="850"/>
                  </a:lnTo>
                  <a:lnTo>
                    <a:pt x="640" y="842"/>
                  </a:lnTo>
                  <a:lnTo>
                    <a:pt x="659" y="819"/>
                  </a:lnTo>
                  <a:lnTo>
                    <a:pt x="663" y="817"/>
                  </a:lnTo>
                  <a:lnTo>
                    <a:pt x="669" y="815"/>
                  </a:lnTo>
                  <a:lnTo>
                    <a:pt x="670" y="813"/>
                  </a:lnTo>
                  <a:lnTo>
                    <a:pt x="670" y="812"/>
                  </a:lnTo>
                  <a:lnTo>
                    <a:pt x="670" y="806"/>
                  </a:lnTo>
                  <a:lnTo>
                    <a:pt x="674" y="798"/>
                  </a:lnTo>
                  <a:lnTo>
                    <a:pt x="686" y="787"/>
                  </a:lnTo>
                  <a:lnTo>
                    <a:pt x="695" y="777"/>
                  </a:lnTo>
                  <a:lnTo>
                    <a:pt x="701" y="769"/>
                  </a:lnTo>
                  <a:lnTo>
                    <a:pt x="724" y="742"/>
                  </a:lnTo>
                  <a:lnTo>
                    <a:pt x="724" y="714"/>
                  </a:lnTo>
                  <a:lnTo>
                    <a:pt x="709" y="733"/>
                  </a:lnTo>
                  <a:lnTo>
                    <a:pt x="697" y="746"/>
                  </a:lnTo>
                  <a:lnTo>
                    <a:pt x="686" y="756"/>
                  </a:lnTo>
                  <a:lnTo>
                    <a:pt x="676" y="767"/>
                  </a:lnTo>
                  <a:lnTo>
                    <a:pt x="661" y="785"/>
                  </a:lnTo>
                  <a:lnTo>
                    <a:pt x="655" y="789"/>
                  </a:lnTo>
                  <a:lnTo>
                    <a:pt x="653" y="789"/>
                  </a:lnTo>
                  <a:lnTo>
                    <a:pt x="653" y="785"/>
                  </a:lnTo>
                  <a:lnTo>
                    <a:pt x="655" y="781"/>
                  </a:lnTo>
                  <a:lnTo>
                    <a:pt x="659" y="777"/>
                  </a:lnTo>
                  <a:lnTo>
                    <a:pt x="665" y="771"/>
                  </a:lnTo>
                  <a:lnTo>
                    <a:pt x="678" y="756"/>
                  </a:lnTo>
                  <a:lnTo>
                    <a:pt x="695" y="737"/>
                  </a:lnTo>
                  <a:lnTo>
                    <a:pt x="724" y="706"/>
                  </a:lnTo>
                  <a:lnTo>
                    <a:pt x="724" y="693"/>
                  </a:lnTo>
                  <a:lnTo>
                    <a:pt x="717" y="700"/>
                  </a:lnTo>
                  <a:lnTo>
                    <a:pt x="699" y="719"/>
                  </a:lnTo>
                  <a:lnTo>
                    <a:pt x="688" y="737"/>
                  </a:lnTo>
                  <a:lnTo>
                    <a:pt x="680" y="742"/>
                  </a:lnTo>
                  <a:lnTo>
                    <a:pt x="667" y="756"/>
                  </a:lnTo>
                  <a:lnTo>
                    <a:pt x="653" y="769"/>
                  </a:lnTo>
                  <a:lnTo>
                    <a:pt x="638" y="789"/>
                  </a:lnTo>
                  <a:lnTo>
                    <a:pt x="615" y="813"/>
                  </a:lnTo>
                  <a:lnTo>
                    <a:pt x="592" y="838"/>
                  </a:lnTo>
                  <a:lnTo>
                    <a:pt x="569" y="863"/>
                  </a:lnTo>
                  <a:lnTo>
                    <a:pt x="544" y="892"/>
                  </a:lnTo>
                  <a:lnTo>
                    <a:pt x="534" y="900"/>
                  </a:lnTo>
                  <a:lnTo>
                    <a:pt x="523" y="906"/>
                  </a:lnTo>
                  <a:lnTo>
                    <a:pt x="519" y="908"/>
                  </a:lnTo>
                  <a:lnTo>
                    <a:pt x="515" y="911"/>
                  </a:lnTo>
                  <a:lnTo>
                    <a:pt x="511" y="913"/>
                  </a:lnTo>
                  <a:lnTo>
                    <a:pt x="507" y="915"/>
                  </a:lnTo>
                  <a:lnTo>
                    <a:pt x="496" y="921"/>
                  </a:lnTo>
                  <a:lnTo>
                    <a:pt x="488" y="931"/>
                  </a:lnTo>
                  <a:lnTo>
                    <a:pt x="480" y="942"/>
                  </a:lnTo>
                  <a:lnTo>
                    <a:pt x="477" y="946"/>
                  </a:lnTo>
                  <a:lnTo>
                    <a:pt x="469" y="952"/>
                  </a:lnTo>
                  <a:lnTo>
                    <a:pt x="465" y="954"/>
                  </a:lnTo>
                  <a:lnTo>
                    <a:pt x="463" y="954"/>
                  </a:lnTo>
                  <a:lnTo>
                    <a:pt x="463" y="952"/>
                  </a:lnTo>
                  <a:lnTo>
                    <a:pt x="477" y="936"/>
                  </a:lnTo>
                  <a:lnTo>
                    <a:pt x="484" y="925"/>
                  </a:lnTo>
                  <a:lnTo>
                    <a:pt x="473" y="938"/>
                  </a:lnTo>
                  <a:lnTo>
                    <a:pt x="457" y="952"/>
                  </a:lnTo>
                  <a:lnTo>
                    <a:pt x="450" y="959"/>
                  </a:lnTo>
                  <a:lnTo>
                    <a:pt x="425" y="988"/>
                  </a:lnTo>
                  <a:lnTo>
                    <a:pt x="425" y="980"/>
                  </a:lnTo>
                  <a:lnTo>
                    <a:pt x="421" y="975"/>
                  </a:lnTo>
                  <a:lnTo>
                    <a:pt x="406" y="990"/>
                  </a:lnTo>
                  <a:lnTo>
                    <a:pt x="417" y="975"/>
                  </a:lnTo>
                  <a:lnTo>
                    <a:pt x="407" y="980"/>
                  </a:lnTo>
                  <a:lnTo>
                    <a:pt x="396" y="988"/>
                  </a:lnTo>
                  <a:lnTo>
                    <a:pt x="402" y="979"/>
                  </a:lnTo>
                  <a:lnTo>
                    <a:pt x="413" y="965"/>
                  </a:lnTo>
                  <a:lnTo>
                    <a:pt x="419" y="961"/>
                  </a:lnTo>
                  <a:lnTo>
                    <a:pt x="425" y="952"/>
                  </a:lnTo>
                  <a:lnTo>
                    <a:pt x="444" y="927"/>
                  </a:lnTo>
                  <a:lnTo>
                    <a:pt x="463" y="898"/>
                  </a:lnTo>
                  <a:lnTo>
                    <a:pt x="473" y="883"/>
                  </a:lnTo>
                  <a:lnTo>
                    <a:pt x="475" y="879"/>
                  </a:lnTo>
                  <a:lnTo>
                    <a:pt x="478" y="875"/>
                  </a:lnTo>
                  <a:lnTo>
                    <a:pt x="488" y="871"/>
                  </a:lnTo>
                  <a:lnTo>
                    <a:pt x="500" y="858"/>
                  </a:lnTo>
                  <a:lnTo>
                    <a:pt x="509" y="846"/>
                  </a:lnTo>
                  <a:lnTo>
                    <a:pt x="515" y="833"/>
                  </a:lnTo>
                  <a:lnTo>
                    <a:pt x="523" y="823"/>
                  </a:lnTo>
                  <a:lnTo>
                    <a:pt x="530" y="815"/>
                  </a:lnTo>
                  <a:lnTo>
                    <a:pt x="542" y="806"/>
                  </a:lnTo>
                  <a:lnTo>
                    <a:pt x="550" y="798"/>
                  </a:lnTo>
                  <a:lnTo>
                    <a:pt x="557" y="790"/>
                  </a:lnTo>
                  <a:lnTo>
                    <a:pt x="563" y="779"/>
                  </a:lnTo>
                  <a:lnTo>
                    <a:pt x="582" y="758"/>
                  </a:lnTo>
                  <a:lnTo>
                    <a:pt x="605" y="731"/>
                  </a:lnTo>
                  <a:lnTo>
                    <a:pt x="622" y="716"/>
                  </a:lnTo>
                  <a:lnTo>
                    <a:pt x="628" y="708"/>
                  </a:lnTo>
                  <a:lnTo>
                    <a:pt x="634" y="700"/>
                  </a:lnTo>
                  <a:lnTo>
                    <a:pt x="640" y="694"/>
                  </a:lnTo>
                  <a:lnTo>
                    <a:pt x="642" y="685"/>
                  </a:lnTo>
                  <a:lnTo>
                    <a:pt x="644" y="683"/>
                  </a:lnTo>
                  <a:lnTo>
                    <a:pt x="642" y="685"/>
                  </a:lnTo>
                  <a:lnTo>
                    <a:pt x="634" y="693"/>
                  </a:lnTo>
                  <a:lnTo>
                    <a:pt x="621" y="708"/>
                  </a:lnTo>
                  <a:lnTo>
                    <a:pt x="613" y="717"/>
                  </a:lnTo>
                  <a:lnTo>
                    <a:pt x="594" y="737"/>
                  </a:lnTo>
                  <a:lnTo>
                    <a:pt x="580" y="754"/>
                  </a:lnTo>
                  <a:lnTo>
                    <a:pt x="573" y="762"/>
                  </a:lnTo>
                  <a:lnTo>
                    <a:pt x="565" y="771"/>
                  </a:lnTo>
                  <a:lnTo>
                    <a:pt x="557" y="779"/>
                  </a:lnTo>
                  <a:lnTo>
                    <a:pt x="550" y="789"/>
                  </a:lnTo>
                  <a:lnTo>
                    <a:pt x="542" y="798"/>
                  </a:lnTo>
                  <a:lnTo>
                    <a:pt x="530" y="808"/>
                  </a:lnTo>
                  <a:lnTo>
                    <a:pt x="525" y="813"/>
                  </a:lnTo>
                  <a:lnTo>
                    <a:pt x="521" y="815"/>
                  </a:lnTo>
                  <a:lnTo>
                    <a:pt x="523" y="812"/>
                  </a:lnTo>
                  <a:lnTo>
                    <a:pt x="523" y="810"/>
                  </a:lnTo>
                  <a:lnTo>
                    <a:pt x="521" y="812"/>
                  </a:lnTo>
                  <a:lnTo>
                    <a:pt x="509" y="825"/>
                  </a:lnTo>
                  <a:lnTo>
                    <a:pt x="490" y="842"/>
                  </a:lnTo>
                  <a:lnTo>
                    <a:pt x="498" y="835"/>
                  </a:lnTo>
                  <a:lnTo>
                    <a:pt x="505" y="823"/>
                  </a:lnTo>
                  <a:lnTo>
                    <a:pt x="519" y="808"/>
                  </a:lnTo>
                  <a:lnTo>
                    <a:pt x="538" y="787"/>
                  </a:lnTo>
                  <a:lnTo>
                    <a:pt x="546" y="775"/>
                  </a:lnTo>
                  <a:lnTo>
                    <a:pt x="555" y="760"/>
                  </a:lnTo>
                  <a:lnTo>
                    <a:pt x="565" y="750"/>
                  </a:lnTo>
                  <a:lnTo>
                    <a:pt x="571" y="746"/>
                  </a:lnTo>
                  <a:lnTo>
                    <a:pt x="580" y="731"/>
                  </a:lnTo>
                  <a:lnTo>
                    <a:pt x="594" y="716"/>
                  </a:lnTo>
                  <a:lnTo>
                    <a:pt x="605" y="706"/>
                  </a:lnTo>
                  <a:lnTo>
                    <a:pt x="617" y="693"/>
                  </a:lnTo>
                  <a:lnTo>
                    <a:pt x="644" y="664"/>
                  </a:lnTo>
                  <a:lnTo>
                    <a:pt x="670" y="629"/>
                  </a:lnTo>
                  <a:lnTo>
                    <a:pt x="682" y="616"/>
                  </a:lnTo>
                  <a:lnTo>
                    <a:pt x="694" y="604"/>
                  </a:lnTo>
                  <a:lnTo>
                    <a:pt x="713" y="581"/>
                  </a:lnTo>
                  <a:lnTo>
                    <a:pt x="701" y="587"/>
                  </a:lnTo>
                  <a:lnTo>
                    <a:pt x="694" y="593"/>
                  </a:lnTo>
                  <a:lnTo>
                    <a:pt x="688" y="598"/>
                  </a:lnTo>
                  <a:lnTo>
                    <a:pt x="682" y="606"/>
                  </a:lnTo>
                  <a:lnTo>
                    <a:pt x="670" y="618"/>
                  </a:lnTo>
                  <a:lnTo>
                    <a:pt x="649" y="641"/>
                  </a:lnTo>
                  <a:lnTo>
                    <a:pt x="632" y="664"/>
                  </a:lnTo>
                  <a:lnTo>
                    <a:pt x="622" y="675"/>
                  </a:lnTo>
                  <a:lnTo>
                    <a:pt x="615" y="683"/>
                  </a:lnTo>
                  <a:lnTo>
                    <a:pt x="603" y="696"/>
                  </a:lnTo>
                  <a:lnTo>
                    <a:pt x="594" y="708"/>
                  </a:lnTo>
                  <a:lnTo>
                    <a:pt x="584" y="717"/>
                  </a:lnTo>
                  <a:lnTo>
                    <a:pt x="574" y="727"/>
                  </a:lnTo>
                  <a:lnTo>
                    <a:pt x="565" y="737"/>
                  </a:lnTo>
                  <a:lnTo>
                    <a:pt x="532" y="775"/>
                  </a:lnTo>
                  <a:lnTo>
                    <a:pt x="536" y="769"/>
                  </a:lnTo>
                  <a:lnTo>
                    <a:pt x="544" y="756"/>
                  </a:lnTo>
                  <a:lnTo>
                    <a:pt x="559" y="735"/>
                  </a:lnTo>
                  <a:lnTo>
                    <a:pt x="576" y="714"/>
                  </a:lnTo>
                  <a:lnTo>
                    <a:pt x="596" y="693"/>
                  </a:lnTo>
                  <a:lnTo>
                    <a:pt x="621" y="666"/>
                  </a:lnTo>
                  <a:lnTo>
                    <a:pt x="613" y="673"/>
                  </a:lnTo>
                  <a:lnTo>
                    <a:pt x="586" y="698"/>
                  </a:lnTo>
                  <a:lnTo>
                    <a:pt x="563" y="725"/>
                  </a:lnTo>
                  <a:lnTo>
                    <a:pt x="550" y="737"/>
                  </a:lnTo>
                  <a:lnTo>
                    <a:pt x="546" y="742"/>
                  </a:lnTo>
                  <a:lnTo>
                    <a:pt x="540" y="748"/>
                  </a:lnTo>
                  <a:lnTo>
                    <a:pt x="542" y="742"/>
                  </a:lnTo>
                  <a:lnTo>
                    <a:pt x="546" y="737"/>
                  </a:lnTo>
                  <a:lnTo>
                    <a:pt x="551" y="729"/>
                  </a:lnTo>
                  <a:lnTo>
                    <a:pt x="561" y="719"/>
                  </a:lnTo>
                  <a:lnTo>
                    <a:pt x="619" y="794"/>
                  </a:lnTo>
                  <a:lnTo>
                    <a:pt x="559" y="618"/>
                  </a:lnTo>
                  <a:lnTo>
                    <a:pt x="571" y="602"/>
                  </a:lnTo>
                  <a:lnTo>
                    <a:pt x="588" y="585"/>
                  </a:lnTo>
                  <a:lnTo>
                    <a:pt x="590" y="587"/>
                  </a:lnTo>
                  <a:lnTo>
                    <a:pt x="590" y="591"/>
                  </a:lnTo>
                  <a:lnTo>
                    <a:pt x="586" y="598"/>
                  </a:lnTo>
                  <a:lnTo>
                    <a:pt x="580" y="614"/>
                  </a:lnTo>
                  <a:lnTo>
                    <a:pt x="580" y="616"/>
                  </a:lnTo>
                  <a:lnTo>
                    <a:pt x="578" y="612"/>
                  </a:lnTo>
                  <a:lnTo>
                    <a:pt x="578" y="604"/>
                  </a:lnTo>
                  <a:lnTo>
                    <a:pt x="569" y="614"/>
                  </a:lnTo>
                  <a:lnTo>
                    <a:pt x="563" y="622"/>
                  </a:lnTo>
                  <a:lnTo>
                    <a:pt x="555" y="629"/>
                  </a:lnTo>
                  <a:lnTo>
                    <a:pt x="551" y="635"/>
                  </a:lnTo>
                  <a:lnTo>
                    <a:pt x="548" y="637"/>
                  </a:lnTo>
                  <a:lnTo>
                    <a:pt x="548" y="635"/>
                  </a:lnTo>
                  <a:lnTo>
                    <a:pt x="550" y="629"/>
                  </a:lnTo>
                  <a:lnTo>
                    <a:pt x="559" y="618"/>
                  </a:lnTo>
                  <a:lnTo>
                    <a:pt x="619" y="794"/>
                  </a:lnTo>
                  <a:lnTo>
                    <a:pt x="382" y="683"/>
                  </a:lnTo>
                  <a:lnTo>
                    <a:pt x="386" y="671"/>
                  </a:lnTo>
                  <a:lnTo>
                    <a:pt x="388" y="668"/>
                  </a:lnTo>
                  <a:lnTo>
                    <a:pt x="386" y="668"/>
                  </a:lnTo>
                  <a:lnTo>
                    <a:pt x="384" y="669"/>
                  </a:lnTo>
                  <a:lnTo>
                    <a:pt x="382" y="675"/>
                  </a:lnTo>
                  <a:lnTo>
                    <a:pt x="379" y="679"/>
                  </a:lnTo>
                  <a:lnTo>
                    <a:pt x="375" y="683"/>
                  </a:lnTo>
                  <a:lnTo>
                    <a:pt x="375" y="687"/>
                  </a:lnTo>
                  <a:lnTo>
                    <a:pt x="373" y="691"/>
                  </a:lnTo>
                  <a:lnTo>
                    <a:pt x="373" y="693"/>
                  </a:lnTo>
                  <a:lnTo>
                    <a:pt x="365" y="700"/>
                  </a:lnTo>
                  <a:lnTo>
                    <a:pt x="356" y="708"/>
                  </a:lnTo>
                  <a:lnTo>
                    <a:pt x="352" y="712"/>
                  </a:lnTo>
                  <a:lnTo>
                    <a:pt x="346" y="717"/>
                  </a:lnTo>
                  <a:lnTo>
                    <a:pt x="340" y="729"/>
                  </a:lnTo>
                  <a:lnTo>
                    <a:pt x="336" y="739"/>
                  </a:lnTo>
                  <a:lnTo>
                    <a:pt x="334" y="742"/>
                  </a:lnTo>
                  <a:lnTo>
                    <a:pt x="331" y="748"/>
                  </a:lnTo>
                  <a:lnTo>
                    <a:pt x="323" y="756"/>
                  </a:lnTo>
                  <a:lnTo>
                    <a:pt x="317" y="762"/>
                  </a:lnTo>
                  <a:lnTo>
                    <a:pt x="306" y="777"/>
                  </a:lnTo>
                  <a:lnTo>
                    <a:pt x="286" y="798"/>
                  </a:lnTo>
                  <a:lnTo>
                    <a:pt x="262" y="823"/>
                  </a:lnTo>
                  <a:lnTo>
                    <a:pt x="246" y="840"/>
                  </a:lnTo>
                  <a:lnTo>
                    <a:pt x="212" y="885"/>
                  </a:lnTo>
                  <a:lnTo>
                    <a:pt x="185" y="915"/>
                  </a:lnTo>
                  <a:lnTo>
                    <a:pt x="164" y="944"/>
                  </a:lnTo>
                  <a:lnTo>
                    <a:pt x="141" y="969"/>
                  </a:lnTo>
                  <a:lnTo>
                    <a:pt x="148" y="957"/>
                  </a:lnTo>
                  <a:lnTo>
                    <a:pt x="156" y="946"/>
                  </a:lnTo>
                  <a:lnTo>
                    <a:pt x="171" y="925"/>
                  </a:lnTo>
                  <a:lnTo>
                    <a:pt x="192" y="900"/>
                  </a:lnTo>
                  <a:lnTo>
                    <a:pt x="210" y="879"/>
                  </a:lnTo>
                  <a:lnTo>
                    <a:pt x="225" y="856"/>
                  </a:lnTo>
                  <a:lnTo>
                    <a:pt x="260" y="815"/>
                  </a:lnTo>
                  <a:lnTo>
                    <a:pt x="313" y="746"/>
                  </a:lnTo>
                  <a:lnTo>
                    <a:pt x="321" y="735"/>
                  </a:lnTo>
                  <a:lnTo>
                    <a:pt x="329" y="725"/>
                  </a:lnTo>
                  <a:lnTo>
                    <a:pt x="344" y="708"/>
                  </a:lnTo>
                  <a:lnTo>
                    <a:pt x="363" y="687"/>
                  </a:lnTo>
                  <a:lnTo>
                    <a:pt x="392" y="652"/>
                  </a:lnTo>
                  <a:lnTo>
                    <a:pt x="406" y="635"/>
                  </a:lnTo>
                  <a:lnTo>
                    <a:pt x="415" y="625"/>
                  </a:lnTo>
                  <a:lnTo>
                    <a:pt x="425" y="618"/>
                  </a:lnTo>
                  <a:lnTo>
                    <a:pt x="432" y="612"/>
                  </a:lnTo>
                  <a:lnTo>
                    <a:pt x="442" y="600"/>
                  </a:lnTo>
                  <a:lnTo>
                    <a:pt x="455" y="583"/>
                  </a:lnTo>
                  <a:lnTo>
                    <a:pt x="488" y="545"/>
                  </a:lnTo>
                  <a:lnTo>
                    <a:pt x="503" y="527"/>
                  </a:lnTo>
                  <a:lnTo>
                    <a:pt x="521" y="510"/>
                  </a:lnTo>
                  <a:lnTo>
                    <a:pt x="515" y="522"/>
                  </a:lnTo>
                  <a:lnTo>
                    <a:pt x="503" y="533"/>
                  </a:lnTo>
                  <a:lnTo>
                    <a:pt x="494" y="543"/>
                  </a:lnTo>
                  <a:lnTo>
                    <a:pt x="484" y="556"/>
                  </a:lnTo>
                  <a:lnTo>
                    <a:pt x="471" y="572"/>
                  </a:lnTo>
                  <a:lnTo>
                    <a:pt x="448" y="600"/>
                  </a:lnTo>
                  <a:lnTo>
                    <a:pt x="425" y="627"/>
                  </a:lnTo>
                  <a:lnTo>
                    <a:pt x="411" y="645"/>
                  </a:lnTo>
                  <a:lnTo>
                    <a:pt x="398" y="660"/>
                  </a:lnTo>
                  <a:lnTo>
                    <a:pt x="388" y="675"/>
                  </a:lnTo>
                  <a:lnTo>
                    <a:pt x="384" y="681"/>
                  </a:lnTo>
                  <a:lnTo>
                    <a:pt x="382" y="683"/>
                  </a:lnTo>
                  <a:lnTo>
                    <a:pt x="619" y="794"/>
                  </a:lnTo>
                  <a:lnTo>
                    <a:pt x="496" y="842"/>
                  </a:lnTo>
                  <a:lnTo>
                    <a:pt x="496" y="844"/>
                  </a:lnTo>
                  <a:lnTo>
                    <a:pt x="494" y="848"/>
                  </a:lnTo>
                  <a:lnTo>
                    <a:pt x="511" y="829"/>
                  </a:lnTo>
                  <a:lnTo>
                    <a:pt x="511" y="827"/>
                  </a:lnTo>
                  <a:lnTo>
                    <a:pt x="513" y="827"/>
                  </a:lnTo>
                  <a:lnTo>
                    <a:pt x="513" y="829"/>
                  </a:lnTo>
                  <a:lnTo>
                    <a:pt x="511" y="833"/>
                  </a:lnTo>
                  <a:lnTo>
                    <a:pt x="509" y="837"/>
                  </a:lnTo>
                  <a:lnTo>
                    <a:pt x="503" y="842"/>
                  </a:lnTo>
                  <a:lnTo>
                    <a:pt x="496" y="852"/>
                  </a:lnTo>
                  <a:lnTo>
                    <a:pt x="488" y="861"/>
                  </a:lnTo>
                  <a:lnTo>
                    <a:pt x="482" y="869"/>
                  </a:lnTo>
                  <a:lnTo>
                    <a:pt x="478" y="873"/>
                  </a:lnTo>
                  <a:lnTo>
                    <a:pt x="473" y="877"/>
                  </a:lnTo>
                  <a:lnTo>
                    <a:pt x="471" y="879"/>
                  </a:lnTo>
                  <a:lnTo>
                    <a:pt x="469" y="881"/>
                  </a:lnTo>
                  <a:lnTo>
                    <a:pt x="463" y="890"/>
                  </a:lnTo>
                  <a:lnTo>
                    <a:pt x="459" y="894"/>
                  </a:lnTo>
                  <a:lnTo>
                    <a:pt x="457" y="890"/>
                  </a:lnTo>
                  <a:lnTo>
                    <a:pt x="457" y="886"/>
                  </a:lnTo>
                  <a:lnTo>
                    <a:pt x="459" y="881"/>
                  </a:lnTo>
                  <a:lnTo>
                    <a:pt x="461" y="879"/>
                  </a:lnTo>
                  <a:lnTo>
                    <a:pt x="465" y="877"/>
                  </a:lnTo>
                  <a:lnTo>
                    <a:pt x="475" y="871"/>
                  </a:lnTo>
                  <a:lnTo>
                    <a:pt x="478" y="867"/>
                  </a:lnTo>
                  <a:lnTo>
                    <a:pt x="482" y="863"/>
                  </a:lnTo>
                  <a:lnTo>
                    <a:pt x="484" y="858"/>
                  </a:lnTo>
                  <a:lnTo>
                    <a:pt x="488" y="852"/>
                  </a:lnTo>
                  <a:lnTo>
                    <a:pt x="496" y="842"/>
                  </a:lnTo>
                  <a:lnTo>
                    <a:pt x="619" y="794"/>
                  </a:lnTo>
                  <a:lnTo>
                    <a:pt x="724" y="564"/>
                  </a:lnTo>
                  <a:lnTo>
                    <a:pt x="713" y="581"/>
                  </a:lnTo>
                  <a:lnTo>
                    <a:pt x="720" y="570"/>
                  </a:lnTo>
                  <a:lnTo>
                    <a:pt x="724" y="564"/>
                  </a:lnTo>
                  <a:lnTo>
                    <a:pt x="619" y="794"/>
                  </a:lnTo>
                  <a:lnTo>
                    <a:pt x="102" y="614"/>
                  </a:lnTo>
                  <a:lnTo>
                    <a:pt x="106" y="610"/>
                  </a:lnTo>
                  <a:lnTo>
                    <a:pt x="106" y="612"/>
                  </a:lnTo>
                  <a:lnTo>
                    <a:pt x="108" y="614"/>
                  </a:lnTo>
                  <a:lnTo>
                    <a:pt x="112" y="618"/>
                  </a:lnTo>
                  <a:lnTo>
                    <a:pt x="114" y="618"/>
                  </a:lnTo>
                  <a:lnTo>
                    <a:pt x="112" y="614"/>
                  </a:lnTo>
                  <a:lnTo>
                    <a:pt x="112" y="604"/>
                  </a:lnTo>
                  <a:lnTo>
                    <a:pt x="112" y="595"/>
                  </a:lnTo>
                  <a:lnTo>
                    <a:pt x="114" y="587"/>
                  </a:lnTo>
                  <a:lnTo>
                    <a:pt x="118" y="577"/>
                  </a:lnTo>
                  <a:lnTo>
                    <a:pt x="121" y="568"/>
                  </a:lnTo>
                  <a:lnTo>
                    <a:pt x="127" y="558"/>
                  </a:lnTo>
                  <a:lnTo>
                    <a:pt x="131" y="547"/>
                  </a:lnTo>
                  <a:lnTo>
                    <a:pt x="137" y="541"/>
                  </a:lnTo>
                  <a:lnTo>
                    <a:pt x="139" y="537"/>
                  </a:lnTo>
                  <a:lnTo>
                    <a:pt x="141" y="533"/>
                  </a:lnTo>
                  <a:lnTo>
                    <a:pt x="141" y="531"/>
                  </a:lnTo>
                  <a:lnTo>
                    <a:pt x="139" y="529"/>
                  </a:lnTo>
                  <a:lnTo>
                    <a:pt x="139" y="527"/>
                  </a:lnTo>
                  <a:lnTo>
                    <a:pt x="141" y="524"/>
                  </a:lnTo>
                  <a:lnTo>
                    <a:pt x="154" y="502"/>
                  </a:lnTo>
                  <a:lnTo>
                    <a:pt x="167" y="483"/>
                  </a:lnTo>
                  <a:lnTo>
                    <a:pt x="181" y="466"/>
                  </a:lnTo>
                  <a:lnTo>
                    <a:pt x="192" y="447"/>
                  </a:lnTo>
                  <a:lnTo>
                    <a:pt x="198" y="441"/>
                  </a:lnTo>
                  <a:lnTo>
                    <a:pt x="204" y="433"/>
                  </a:lnTo>
                  <a:lnTo>
                    <a:pt x="208" y="428"/>
                  </a:lnTo>
                  <a:lnTo>
                    <a:pt x="214" y="422"/>
                  </a:lnTo>
                  <a:lnTo>
                    <a:pt x="221" y="408"/>
                  </a:lnTo>
                  <a:lnTo>
                    <a:pt x="229" y="403"/>
                  </a:lnTo>
                  <a:lnTo>
                    <a:pt x="237" y="395"/>
                  </a:lnTo>
                  <a:lnTo>
                    <a:pt x="237" y="389"/>
                  </a:lnTo>
                  <a:lnTo>
                    <a:pt x="237" y="382"/>
                  </a:lnTo>
                  <a:lnTo>
                    <a:pt x="238" y="376"/>
                  </a:lnTo>
                  <a:lnTo>
                    <a:pt x="242" y="370"/>
                  </a:lnTo>
                  <a:lnTo>
                    <a:pt x="246" y="359"/>
                  </a:lnTo>
                  <a:lnTo>
                    <a:pt x="248" y="355"/>
                  </a:lnTo>
                  <a:lnTo>
                    <a:pt x="248" y="353"/>
                  </a:lnTo>
                  <a:lnTo>
                    <a:pt x="248" y="355"/>
                  </a:lnTo>
                  <a:lnTo>
                    <a:pt x="231" y="378"/>
                  </a:lnTo>
                  <a:lnTo>
                    <a:pt x="221" y="393"/>
                  </a:lnTo>
                  <a:lnTo>
                    <a:pt x="214" y="406"/>
                  </a:lnTo>
                  <a:lnTo>
                    <a:pt x="208" y="422"/>
                  </a:lnTo>
                  <a:lnTo>
                    <a:pt x="204" y="430"/>
                  </a:lnTo>
                  <a:lnTo>
                    <a:pt x="194" y="441"/>
                  </a:lnTo>
                  <a:lnTo>
                    <a:pt x="181" y="456"/>
                  </a:lnTo>
                  <a:lnTo>
                    <a:pt x="169" y="472"/>
                  </a:lnTo>
                  <a:lnTo>
                    <a:pt x="162" y="483"/>
                  </a:lnTo>
                  <a:lnTo>
                    <a:pt x="152" y="495"/>
                  </a:lnTo>
                  <a:lnTo>
                    <a:pt x="137" y="510"/>
                  </a:lnTo>
                  <a:lnTo>
                    <a:pt x="135" y="516"/>
                  </a:lnTo>
                  <a:lnTo>
                    <a:pt x="123" y="537"/>
                  </a:lnTo>
                  <a:lnTo>
                    <a:pt x="110" y="566"/>
                  </a:lnTo>
                  <a:lnTo>
                    <a:pt x="108" y="568"/>
                  </a:lnTo>
                  <a:lnTo>
                    <a:pt x="106" y="568"/>
                  </a:lnTo>
                  <a:lnTo>
                    <a:pt x="104" y="568"/>
                  </a:lnTo>
                  <a:lnTo>
                    <a:pt x="104" y="570"/>
                  </a:lnTo>
                  <a:lnTo>
                    <a:pt x="102" y="575"/>
                  </a:lnTo>
                  <a:lnTo>
                    <a:pt x="100" y="591"/>
                  </a:lnTo>
                  <a:lnTo>
                    <a:pt x="98" y="600"/>
                  </a:lnTo>
                  <a:lnTo>
                    <a:pt x="96" y="602"/>
                  </a:lnTo>
                  <a:lnTo>
                    <a:pt x="96" y="604"/>
                  </a:lnTo>
                  <a:lnTo>
                    <a:pt x="96" y="608"/>
                  </a:lnTo>
                  <a:lnTo>
                    <a:pt x="96" y="612"/>
                  </a:lnTo>
                  <a:lnTo>
                    <a:pt x="94" y="616"/>
                  </a:lnTo>
                  <a:lnTo>
                    <a:pt x="96" y="618"/>
                  </a:lnTo>
                  <a:lnTo>
                    <a:pt x="98" y="616"/>
                  </a:lnTo>
                  <a:lnTo>
                    <a:pt x="102" y="614"/>
                  </a:lnTo>
                  <a:lnTo>
                    <a:pt x="619" y="794"/>
                  </a:lnTo>
                  <a:close/>
                </a:path>
              </a:pathLst>
            </a:custGeom>
            <a:gradFill>
              <a:gsLst>
                <a:gs pos="0">
                  <a:schemeClr val="bg1">
                    <a:alpha val="15000"/>
                  </a:schemeClr>
                </a:gs>
                <a:gs pos="60000">
                  <a:schemeClr val="bg1">
                    <a:alpha val="5000"/>
                  </a:schemeClr>
                </a:gs>
              </a:gsLst>
              <a:lin ang="162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grpSp>
      <p:sp>
        <p:nvSpPr>
          <p:cNvPr id="16" name="正方形/長方形 15"/>
          <p:cNvSpPr/>
          <p:nvPr/>
        </p:nvSpPr>
        <p:spPr bwMode="auto">
          <a:xfrm>
            <a:off x="0" y="1071546"/>
            <a:ext cx="9144000" cy="5786454"/>
          </a:xfrm>
          <a:prstGeom prst="rect">
            <a:avLst/>
          </a:prstGeom>
          <a:gradFill>
            <a:gsLst>
              <a:gs pos="0">
                <a:srgbClr val="FFFFFF">
                  <a:alpha val="0"/>
                </a:srgbClr>
              </a:gs>
              <a:gs pos="7000">
                <a:srgbClr val="FFFFFF"/>
              </a:gs>
            </a:gsLst>
            <a:lin ang="5400000" scaled="1"/>
          </a:gradFill>
          <a:ln w="9525" cap="flat" cmpd="sng" algn="ctr">
            <a:noFill/>
            <a:prstDash val="solid"/>
            <a:round/>
            <a:headEnd type="none" w="med" len="med"/>
            <a:tailEnd type="none" w="med" len="med"/>
          </a:ln>
          <a:effectLst/>
        </p:spPr>
        <p:txBody>
          <a:bodyPr vert="horz" wrap="square" lIns="91440" tIns="45720" rIns="91440" bIns="45720" rtlCol="0" anchor="t" compatLnSpc="1"/>
          <a:lstStyle/>
          <a:p>
            <a:pPr algn="ctr" eaLnBrk="1" latinLnBrk="0" hangingPunct="1"/>
            <a:endParaRPr kumimoji="0" lang="ja-JP" altLang="en-US"/>
          </a:p>
        </p:txBody>
      </p:sp>
      <p:sp>
        <p:nvSpPr>
          <p:cNvPr id="22" name="タイトル プレースホルダ 21"/>
          <p:cNvSpPr>
            <a:spLocks noGrp="1"/>
          </p:cNvSpPr>
          <p:nvPr>
            <p:ph type="title"/>
          </p:nvPr>
        </p:nvSpPr>
        <p:spPr>
          <a:xfrm>
            <a:off x="428596" y="214290"/>
            <a:ext cx="8229600" cy="785818"/>
          </a:xfrm>
          <a:prstGeom prst="rect">
            <a:avLst/>
          </a:prstGeom>
        </p:spPr>
        <p:txBody>
          <a:bodyPr vert="horz" rtlCol="0" anchor="ctr">
            <a:normAutofit/>
          </a:bodyPr>
          <a:lstStyle/>
          <a:p>
            <a:r>
              <a:rPr kumimoji="0" lang="ja-JP" altLang="en-US" smtClean="0"/>
              <a:t>マスタ タイトルの書式設定</a:t>
            </a:r>
            <a:endParaRPr kumimoji="0" lang="en-US"/>
          </a:p>
        </p:txBody>
      </p:sp>
      <p:sp>
        <p:nvSpPr>
          <p:cNvPr id="18" name="テキスト プレースホルダ 17"/>
          <p:cNvSpPr>
            <a:spLocks noGrp="1"/>
          </p:cNvSpPr>
          <p:nvPr>
            <p:ph type="body" idx="1"/>
          </p:nvPr>
        </p:nvSpPr>
        <p:spPr>
          <a:xfrm>
            <a:off x="457200" y="1500175"/>
            <a:ext cx="8229600" cy="4625991"/>
          </a:xfrm>
          <a:prstGeom prst="rect">
            <a:avLst/>
          </a:prstGeom>
        </p:spPr>
        <p:txBody>
          <a:bodyPr vert="horz" rtlCol="0">
            <a:normAutofit/>
          </a:bodyPr>
          <a:lstStyle/>
          <a:p>
            <a:pPr lvl="0" eaLnBrk="1" latinLnBrk="0" hangingPunct="1"/>
            <a:r>
              <a:rPr kumimoji="0" lang="ja-JP" altLang="en-US" smtClean="0"/>
              <a:t>マスタ テキストの書式設定</a:t>
            </a:r>
          </a:p>
          <a:p>
            <a:pPr lvl="1" eaLnBrk="1" latinLnBrk="0" hangingPunct="1"/>
            <a:r>
              <a:rPr kumimoji="0" lang="ja-JP" altLang="en-US" smtClean="0"/>
              <a:t>第 </a:t>
            </a:r>
            <a:r>
              <a:rPr kumimoji="0" lang="en-US" altLang="ja-JP" smtClean="0"/>
              <a:t>2 </a:t>
            </a:r>
            <a:r>
              <a:rPr kumimoji="0" lang="ja-JP" altLang="en-US" smtClean="0"/>
              <a:t>レベル</a:t>
            </a:r>
          </a:p>
          <a:p>
            <a:pPr lvl="2" eaLnBrk="1" latinLnBrk="0" hangingPunct="1"/>
            <a:r>
              <a:rPr kumimoji="0" lang="ja-JP" altLang="en-US" smtClean="0"/>
              <a:t>第 </a:t>
            </a:r>
            <a:r>
              <a:rPr kumimoji="0" lang="en-US" altLang="ja-JP" smtClean="0"/>
              <a:t>3 </a:t>
            </a:r>
            <a:r>
              <a:rPr kumimoji="0" lang="ja-JP" altLang="en-US" smtClean="0"/>
              <a:t>レベル</a:t>
            </a:r>
          </a:p>
          <a:p>
            <a:pPr lvl="3" eaLnBrk="1" latinLnBrk="0" hangingPunct="1"/>
            <a:r>
              <a:rPr kumimoji="0" lang="ja-JP" altLang="en-US" smtClean="0"/>
              <a:t>第 </a:t>
            </a:r>
            <a:r>
              <a:rPr kumimoji="0" lang="en-US" altLang="ja-JP" smtClean="0"/>
              <a:t>4 </a:t>
            </a:r>
            <a:r>
              <a:rPr kumimoji="0" lang="ja-JP" altLang="en-US" smtClean="0"/>
              <a:t>レベル</a:t>
            </a:r>
          </a:p>
          <a:p>
            <a:pPr lvl="4" eaLnBrk="1" latinLnBrk="0" hangingPunct="1"/>
            <a:r>
              <a:rPr kumimoji="0" lang="ja-JP" altLang="en-US" smtClean="0"/>
              <a:t>第 </a:t>
            </a:r>
            <a:r>
              <a:rPr kumimoji="0" lang="en-US" altLang="ja-JP" smtClean="0"/>
              <a:t>5 </a:t>
            </a:r>
            <a:r>
              <a:rPr kumimoji="0" lang="ja-JP" altLang="en-US" smtClean="0"/>
              <a:t>レベル</a:t>
            </a:r>
            <a:endParaRPr kumimoji="0" lang="en-US"/>
          </a:p>
        </p:txBody>
      </p:sp>
      <p:sp>
        <p:nvSpPr>
          <p:cNvPr id="29" name="日付プレースホルダ 28"/>
          <p:cNvSpPr>
            <a:spLocks noGrp="1"/>
          </p:cNvSpPr>
          <p:nvPr>
            <p:ph type="dt" sz="half" idx="2"/>
          </p:nvPr>
        </p:nvSpPr>
        <p:spPr>
          <a:xfrm>
            <a:off x="457200" y="6356350"/>
            <a:ext cx="2133600" cy="365125"/>
          </a:xfrm>
          <a:prstGeom prst="rect">
            <a:avLst/>
          </a:prstGeom>
        </p:spPr>
        <p:txBody>
          <a:bodyPr vert="horz" rtlCol="0" anchor="ctr"/>
          <a:lstStyle>
            <a:lvl1pPr algn="l" eaLnBrk="1" latinLnBrk="0" hangingPunct="1">
              <a:defRPr kumimoji="0" sz="1200">
                <a:solidFill>
                  <a:srgbClr val="080808"/>
                </a:solidFill>
              </a:defRPr>
            </a:lvl1pPr>
          </a:lstStyle>
          <a:p>
            <a:fld id="{5AD5684E-C17A-4310-A336-BAD0B26A70DA}" type="datetimeFigureOut">
              <a:rPr kumimoji="1" lang="ja-JP" altLang="en-US" smtClean="0"/>
              <a:pPr/>
              <a:t>2015/12/4</a:t>
            </a:fld>
            <a:endParaRPr kumimoji="1" lang="ja-JP" altLang="en-US"/>
          </a:p>
        </p:txBody>
      </p:sp>
      <p:sp>
        <p:nvSpPr>
          <p:cNvPr id="4" name="フッター プレースホルダ 3"/>
          <p:cNvSpPr>
            <a:spLocks noGrp="1"/>
          </p:cNvSpPr>
          <p:nvPr>
            <p:ph type="ftr" sz="quarter" idx="3"/>
          </p:nvPr>
        </p:nvSpPr>
        <p:spPr>
          <a:xfrm>
            <a:off x="3124200" y="6356350"/>
            <a:ext cx="2895600" cy="365125"/>
          </a:xfrm>
          <a:prstGeom prst="rect">
            <a:avLst/>
          </a:prstGeom>
        </p:spPr>
        <p:txBody>
          <a:bodyPr vert="horz" rtlCol="0" anchor="ctr"/>
          <a:lstStyle>
            <a:lvl1pPr algn="ctr" eaLnBrk="1" latinLnBrk="0" hangingPunct="1">
              <a:defRPr kumimoji="0" sz="1200">
                <a:solidFill>
                  <a:srgbClr val="080808"/>
                </a:solidFill>
              </a:defRPr>
            </a:lvl1pPr>
          </a:lstStyle>
          <a:p>
            <a:endParaRPr kumimoji="1" lang="ja-JP" altLang="en-US"/>
          </a:p>
        </p:txBody>
      </p:sp>
      <p:sp>
        <p:nvSpPr>
          <p:cNvPr id="10" name="スライド番号プレースホルダ 9"/>
          <p:cNvSpPr>
            <a:spLocks noGrp="1"/>
          </p:cNvSpPr>
          <p:nvPr>
            <p:ph type="sldNum" sz="quarter" idx="4"/>
          </p:nvPr>
        </p:nvSpPr>
        <p:spPr>
          <a:xfrm>
            <a:off x="6553200" y="6356350"/>
            <a:ext cx="2133600" cy="365125"/>
          </a:xfrm>
          <a:prstGeom prst="rect">
            <a:avLst/>
          </a:prstGeom>
        </p:spPr>
        <p:txBody>
          <a:bodyPr vert="horz" rtlCol="0" anchor="ctr"/>
          <a:lstStyle>
            <a:lvl1pPr algn="r" eaLnBrk="1" latinLnBrk="0" hangingPunct="1">
              <a:defRPr kumimoji="0" sz="1200">
                <a:solidFill>
                  <a:srgbClr val="080808"/>
                </a:solidFill>
              </a:defRPr>
            </a:lvl1pPr>
          </a:lstStyle>
          <a:p>
            <a:fld id="{F9332C88-9FA3-410F-ACE8-C16154757FBE}"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1" sz="4400" baseline="0">
          <a:ln w="3175">
            <a:noFill/>
            <a:prstDash val="solid"/>
          </a:ln>
          <a:gradFill>
            <a:gsLst>
              <a:gs pos="0">
                <a:schemeClr val="accent3">
                  <a:lumMod val="40000"/>
                  <a:lumOff val="60000"/>
                </a:schemeClr>
              </a:gs>
              <a:gs pos="100000">
                <a:schemeClr val="accent3">
                  <a:lumMod val="60000"/>
                  <a:lumOff val="40000"/>
                </a:schemeClr>
              </a:gs>
            </a:gsLst>
            <a:lin ang="5400000" scaled="1"/>
          </a:gradFill>
          <a:effectLst>
            <a:outerShdw blurRad="127000" algn="tl" rotWithShape="0">
              <a:schemeClr val="tx1">
                <a:alpha val="70000"/>
              </a:schemeClr>
            </a:outerShdw>
          </a:effectLst>
          <a:latin typeface="+mj-lt"/>
          <a:ea typeface="+mj-ea"/>
          <a:cs typeface="+mj-cs"/>
        </a:defRPr>
      </a:lvl1pPr>
    </p:titleStyle>
    <p:bodyStyle>
      <a:lvl1pPr marL="342900" indent="-342900" algn="l" rtl="0" eaLnBrk="1" latinLnBrk="0" hangingPunct="1">
        <a:spcBef>
          <a:spcPct val="20000"/>
        </a:spcBef>
        <a:buClr>
          <a:schemeClr val="accent1"/>
        </a:buClr>
        <a:buSzPct val="75000"/>
        <a:buFont typeface="Wingdings"/>
        <a:buChar char="p"/>
        <a:defRPr kumimoji="1" sz="3200" baseline="0">
          <a:solidFill>
            <a:schemeClr val="tx2"/>
          </a:solidFill>
          <a:latin typeface="+mn-lt"/>
          <a:ea typeface="+mn-ea"/>
          <a:cs typeface="+mn-cs"/>
        </a:defRPr>
      </a:lvl1pPr>
      <a:lvl2pPr marL="742950" indent="-285750" algn="l" rtl="0" eaLnBrk="1" latinLnBrk="0" hangingPunct="1">
        <a:spcBef>
          <a:spcPct val="20000"/>
        </a:spcBef>
        <a:buClr>
          <a:schemeClr val="accent3"/>
        </a:buClr>
        <a:buSzPct val="65000"/>
        <a:buFont typeface="Wingdings"/>
        <a:buChar char="p"/>
        <a:defRPr kumimoji="1" sz="2800" baseline="0">
          <a:solidFill>
            <a:schemeClr val="tx2"/>
          </a:solidFill>
          <a:latin typeface="+mn-lt"/>
          <a:ea typeface="+mn-ea"/>
          <a:cs typeface="+mn-cs"/>
        </a:defRPr>
      </a:lvl2pPr>
      <a:lvl3pPr marL="1143000" indent="-228600" algn="l" rtl="0" eaLnBrk="1" latinLnBrk="0" hangingPunct="1">
        <a:spcBef>
          <a:spcPct val="20000"/>
        </a:spcBef>
        <a:buClr>
          <a:schemeClr val="accent4"/>
        </a:buClr>
        <a:buSzPct val="65000"/>
        <a:buFont typeface="Wingdings"/>
        <a:buChar char="p"/>
        <a:defRPr kumimoji="1" sz="2400" baseline="0">
          <a:solidFill>
            <a:schemeClr val="tx2"/>
          </a:solidFill>
          <a:latin typeface="+mn-lt"/>
          <a:ea typeface="+mn-ea"/>
          <a:cs typeface="+mn-cs"/>
        </a:defRPr>
      </a:lvl3pPr>
      <a:lvl4pPr marL="1600200" indent="-228600" algn="l" rtl="0" eaLnBrk="1" latinLnBrk="0" hangingPunct="1">
        <a:spcBef>
          <a:spcPct val="20000"/>
        </a:spcBef>
        <a:buClr>
          <a:schemeClr val="accent5"/>
        </a:buClr>
        <a:buSzPct val="65000"/>
        <a:buFont typeface="Wingdings"/>
        <a:buChar char="p"/>
        <a:defRPr kumimoji="1" sz="2000" baseline="0">
          <a:solidFill>
            <a:schemeClr val="tx2"/>
          </a:solidFill>
          <a:latin typeface="+mn-lt"/>
          <a:ea typeface="+mn-ea"/>
          <a:cs typeface="+mn-cs"/>
        </a:defRPr>
      </a:lvl4pPr>
      <a:lvl5pPr marL="2057400" indent="-228600" algn="l" rtl="0" eaLnBrk="1" latinLnBrk="0" hangingPunct="1">
        <a:spcBef>
          <a:spcPct val="20000"/>
        </a:spcBef>
        <a:buClr>
          <a:schemeClr val="accent2"/>
        </a:buClr>
        <a:buSzPct val="65000"/>
        <a:buFont typeface="Wingdings"/>
        <a:buChar char="p"/>
        <a:defRPr kumimoji="1" sz="2000" baseline="0">
          <a:solidFill>
            <a:schemeClr val="tx2"/>
          </a:solidFill>
          <a:latin typeface="+mn-lt"/>
          <a:ea typeface="+mn-ea"/>
          <a:cs typeface="+mn-cs"/>
        </a:defRPr>
      </a:lvl5pPr>
      <a:lvl6pPr marL="2514600" indent="-228600" algn="l" rtl="0" eaLnBrk="1" latinLnBrk="0" hangingPunct="1">
        <a:spcBef>
          <a:spcPct val="20000"/>
        </a:spcBef>
        <a:buClr>
          <a:schemeClr val="bg2"/>
        </a:buClr>
        <a:buSzPct val="55000"/>
        <a:buFont typeface="Wingdings"/>
        <a:buChar char="p"/>
        <a:defRPr kumimoji="1" sz="2000">
          <a:solidFill>
            <a:schemeClr val="tx1"/>
          </a:solidFill>
          <a:latin typeface="+mn-lt"/>
          <a:ea typeface="+mn-ea"/>
          <a:cs typeface="+mn-cs"/>
        </a:defRPr>
      </a:lvl6pPr>
      <a:lvl7pPr marL="2971800" indent="-228600" algn="l" rtl="0" eaLnBrk="1" latinLnBrk="0" hangingPunct="1">
        <a:spcBef>
          <a:spcPct val="20000"/>
        </a:spcBef>
        <a:buClr>
          <a:schemeClr val="accent6"/>
        </a:buClr>
        <a:buSzPct val="55000"/>
        <a:buFont typeface="Wingdings"/>
        <a:buChar char="p"/>
        <a:defRPr kumimoji="1" sz="2000">
          <a:solidFill>
            <a:schemeClr val="tx1"/>
          </a:solidFill>
          <a:latin typeface="+mn-lt"/>
          <a:ea typeface="+mn-ea"/>
          <a:cs typeface="+mn-cs"/>
        </a:defRPr>
      </a:lvl7pPr>
      <a:lvl8pPr marL="3429000" indent="-228600" algn="l" rtl="0" eaLnBrk="1" latinLnBrk="0" hangingPunct="1">
        <a:spcBef>
          <a:spcPct val="20000"/>
        </a:spcBef>
        <a:buClr>
          <a:schemeClr val="accent1">
            <a:tint val="60000"/>
          </a:schemeClr>
        </a:buClr>
        <a:buSzPct val="55000"/>
        <a:buFont typeface="Wingdings"/>
        <a:buChar char="p"/>
        <a:defRPr kumimoji="1" sz="2000">
          <a:solidFill>
            <a:schemeClr val="tx1"/>
          </a:solidFill>
          <a:latin typeface="+mn-lt"/>
          <a:ea typeface="+mn-ea"/>
          <a:cs typeface="+mn-cs"/>
        </a:defRPr>
      </a:lvl8pPr>
      <a:lvl9pPr marL="3886200" indent="-228600" algn="l" rtl="0" eaLnBrk="1" latinLnBrk="0" hangingPunct="1">
        <a:spcBef>
          <a:spcPct val="20000"/>
        </a:spcBef>
        <a:buClr>
          <a:schemeClr val="bg2">
            <a:tint val="60000"/>
          </a:schemeClr>
        </a:buClr>
        <a:buSzPct val="55000"/>
        <a:buFont typeface="Wingdings"/>
        <a:buChar char="p"/>
        <a:defRPr kumimoji="1" sz="2000">
          <a:solidFill>
            <a:schemeClr val="tx1"/>
          </a:solidFill>
          <a:latin typeface="+mn-lt"/>
          <a:ea typeface="+mn-ea"/>
          <a:cs typeface="+mn-cs"/>
        </a:defRPr>
      </a:lvl9pPr>
    </p:bodyStyle>
    <p:otherStyle>
      <a:lvl1pPr marL="0" algn="l" rtl="0" eaLnBrk="1" latinLnBrk="0" hangingPunct="1">
        <a:defRPr kumimoji="1">
          <a:solidFill>
            <a:schemeClr val="tx1"/>
          </a:solidFill>
          <a:latin typeface="+mn-lt"/>
          <a:ea typeface="+mn-ea"/>
          <a:cs typeface="+mn-cs"/>
        </a:defRPr>
      </a:lvl1pPr>
      <a:lvl2pPr marL="457200" algn="l" rtl="0" eaLnBrk="1" latinLnBrk="0" hangingPunct="1">
        <a:defRPr kumimoji="1">
          <a:solidFill>
            <a:schemeClr val="tx1"/>
          </a:solidFill>
          <a:latin typeface="+mn-lt"/>
          <a:ea typeface="+mn-ea"/>
          <a:cs typeface="+mn-cs"/>
        </a:defRPr>
      </a:lvl2pPr>
      <a:lvl3pPr marL="914400" algn="l" rtl="0" eaLnBrk="1" latinLnBrk="0" hangingPunct="1">
        <a:defRPr kumimoji="1">
          <a:solidFill>
            <a:schemeClr val="tx1"/>
          </a:solidFill>
          <a:latin typeface="+mn-lt"/>
          <a:ea typeface="+mn-ea"/>
          <a:cs typeface="+mn-cs"/>
        </a:defRPr>
      </a:lvl3pPr>
      <a:lvl4pPr marL="1371600" algn="l" rtl="0" eaLnBrk="1" latinLnBrk="0" hangingPunct="1">
        <a:defRPr kumimoji="1">
          <a:solidFill>
            <a:schemeClr val="tx1"/>
          </a:solidFill>
          <a:latin typeface="+mn-lt"/>
          <a:ea typeface="+mn-ea"/>
          <a:cs typeface="+mn-cs"/>
        </a:defRPr>
      </a:lvl4pPr>
      <a:lvl5pPr marL="1828800" algn="l" rtl="0" eaLnBrk="1" latinLnBrk="0" hangingPunct="1">
        <a:defRPr kumimoji="1">
          <a:solidFill>
            <a:schemeClr val="tx1"/>
          </a:solidFill>
          <a:latin typeface="+mn-lt"/>
          <a:ea typeface="+mn-ea"/>
          <a:cs typeface="+mn-cs"/>
        </a:defRPr>
      </a:lvl5pPr>
      <a:lvl6pPr marL="2286000" algn="l" rtl="0" eaLnBrk="1" latinLnBrk="0" hangingPunct="1">
        <a:defRPr kumimoji="1">
          <a:solidFill>
            <a:schemeClr val="tx1"/>
          </a:solidFill>
          <a:latin typeface="+mn-lt"/>
          <a:ea typeface="+mn-ea"/>
          <a:cs typeface="+mn-cs"/>
        </a:defRPr>
      </a:lvl6pPr>
      <a:lvl7pPr marL="2743200" algn="l" rtl="0" eaLnBrk="1" latinLnBrk="0" hangingPunct="1">
        <a:defRPr kumimoji="1">
          <a:solidFill>
            <a:schemeClr val="tx1"/>
          </a:solidFill>
          <a:latin typeface="+mn-lt"/>
          <a:ea typeface="+mn-ea"/>
          <a:cs typeface="+mn-cs"/>
        </a:defRPr>
      </a:lvl7pPr>
      <a:lvl8pPr marL="3200400" algn="l" rtl="0" eaLnBrk="1" latinLnBrk="0" hangingPunct="1">
        <a:defRPr kumimoji="1">
          <a:solidFill>
            <a:schemeClr val="tx1"/>
          </a:solidFill>
          <a:latin typeface="+mn-lt"/>
          <a:ea typeface="+mn-ea"/>
          <a:cs typeface="+mn-cs"/>
        </a:defRPr>
      </a:lvl8pPr>
      <a:lvl9pPr marL="3657600" algn="l" rtl="0" eaLnBrk="1" latinLnBrk="0" hangingPunct="1">
        <a:defRPr kumimoji="1">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4.png"/><Relationship Id="rId7" Type="http://schemas.openxmlformats.org/officeDocument/2006/relationships/image" Target="../media/image28.jpeg"/><Relationship Id="rId2" Type="http://schemas.openxmlformats.org/officeDocument/2006/relationships/image" Target="../media/image23.jpeg"/><Relationship Id="rId1" Type="http://schemas.openxmlformats.org/officeDocument/2006/relationships/slideLayout" Target="../slideLayouts/slideLayout6.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0.wmf"/><Relationship Id="rId4" Type="http://schemas.openxmlformats.org/officeDocument/2006/relationships/oleObject" Target="../embeddings/oleObject1.bin"/></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32.wmf"/><Relationship Id="rId4" Type="http://schemas.openxmlformats.org/officeDocument/2006/relationships/oleObject" Target="../embeddings/oleObject2.bin"/></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3.bin"/><Relationship Id="rId7" Type="http://schemas.openxmlformats.org/officeDocument/2006/relationships/image" Target="../media/image36.jpeg"/><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35.wmf"/><Relationship Id="rId5" Type="http://schemas.openxmlformats.org/officeDocument/2006/relationships/oleObject" Target="../embeddings/oleObject4.bin"/><Relationship Id="rId4" Type="http://schemas.openxmlformats.org/officeDocument/2006/relationships/image" Target="../media/image34.wmf"/></Relationships>
</file>

<file path=ppt/slides/_rels/slide2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hyperlink" Target="http://journal.frontiersin.org/article/10.3389/fnhum.2014.00566/full#B25" TargetMode="External"/><Relationship Id="rId2" Type="http://schemas.openxmlformats.org/officeDocument/2006/relationships/image" Target="../media/image39.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rmAutofit fontScale="90000"/>
          </a:bodyPr>
          <a:lstStyle/>
          <a:p>
            <a:r>
              <a:rPr lang="en-US" altLang="ja-JP" dirty="0" smtClean="0"/>
              <a:t>Image enhancement by </a:t>
            </a:r>
            <a:r>
              <a:rPr kumimoji="1" lang="en-US" altLang="ja-JP" dirty="0" smtClean="0"/>
              <a:t/>
            </a:r>
            <a:br>
              <a:rPr kumimoji="1" lang="en-US" altLang="ja-JP" dirty="0" smtClean="0"/>
            </a:br>
            <a:r>
              <a:rPr kumimoji="1" lang="en-US" altLang="ja-JP" dirty="0" smtClean="0"/>
              <a:t>Morphology Edge Detection and Highlighting </a:t>
            </a:r>
            <a:endParaRPr kumimoji="1" lang="ja-JP" alt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descr="C:\Jason's School Work\Science of Art\illusions\moon-distance.gif"/>
          <p:cNvPicPr>
            <a:picLocks noChangeAspect="1" noChangeArrowheads="1"/>
          </p:cNvPicPr>
          <p:nvPr/>
        </p:nvPicPr>
        <p:blipFill>
          <a:blip r:embed="rId2">
            <a:extLst>
              <a:ext uri="{28A0092B-C50C-407E-A947-70E740481C1C}">
                <a14:useLocalDpi xmlns:a14="http://schemas.microsoft.com/office/drawing/2010/main" val="0"/>
              </a:ext>
            </a:extLst>
          </a:blip>
          <a:srcRect l="19496" r="17610"/>
          <a:stretch>
            <a:fillRect/>
          </a:stretch>
        </p:blipFill>
        <p:spPr bwMode="auto">
          <a:xfrm>
            <a:off x="5785545" y="1554801"/>
            <a:ext cx="2725713" cy="493714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95536" y="1554801"/>
            <a:ext cx="5040560" cy="2585323"/>
          </a:xfrm>
          <a:prstGeom prst="rect">
            <a:avLst/>
          </a:prstGeom>
        </p:spPr>
        <p:txBody>
          <a:bodyPr wrap="square">
            <a:spAutoFit/>
          </a:bodyPr>
          <a:lstStyle/>
          <a:p>
            <a:pPr>
              <a:lnSpc>
                <a:spcPct val="90000"/>
              </a:lnSpc>
            </a:pPr>
            <a:r>
              <a:rPr lang="en-US" altLang="en-US" dirty="0"/>
              <a:t>Apparent distance theory – appears farther away </a:t>
            </a:r>
            <a:r>
              <a:rPr lang="en-US" altLang="en-US" dirty="0">
                <a:sym typeface="Wingdings" pitchFamily="2" charset="2"/>
              </a:rPr>
              <a:t> larger</a:t>
            </a:r>
          </a:p>
          <a:p>
            <a:pPr lvl="1">
              <a:lnSpc>
                <a:spcPct val="90000"/>
              </a:lnSpc>
            </a:pPr>
            <a:r>
              <a:rPr lang="en-US" altLang="en-US" dirty="0"/>
              <a:t>Size-distance paradox</a:t>
            </a:r>
          </a:p>
          <a:p>
            <a:pPr>
              <a:lnSpc>
                <a:spcPct val="90000"/>
              </a:lnSpc>
            </a:pPr>
            <a:r>
              <a:rPr lang="en-US" altLang="en-US" dirty="0"/>
              <a:t>Distance, visual angle,</a:t>
            </a:r>
            <a:br>
              <a:rPr lang="en-US" altLang="en-US" dirty="0"/>
            </a:br>
            <a:r>
              <a:rPr lang="en-US" altLang="en-US" dirty="0"/>
              <a:t>&amp; linear size illusions</a:t>
            </a:r>
            <a:br>
              <a:rPr lang="en-US" altLang="en-US" dirty="0"/>
            </a:br>
            <a:r>
              <a:rPr lang="en-US" altLang="en-US" dirty="0"/>
              <a:t>work together</a:t>
            </a:r>
          </a:p>
          <a:p>
            <a:pPr lvl="1">
              <a:lnSpc>
                <a:spcPct val="90000"/>
              </a:lnSpc>
            </a:pPr>
            <a:r>
              <a:rPr lang="en-US" altLang="en-US" dirty="0" err="1"/>
              <a:t>Oculomotor</a:t>
            </a:r>
            <a:r>
              <a:rPr lang="en-US" altLang="en-US" dirty="0"/>
              <a:t> </a:t>
            </a:r>
            <a:r>
              <a:rPr lang="en-US" altLang="en-US" dirty="0" err="1"/>
              <a:t>micropsia</a:t>
            </a:r>
            <a:r>
              <a:rPr lang="en-US" altLang="en-US" dirty="0"/>
              <a:t> </a:t>
            </a:r>
            <a:br>
              <a:rPr lang="en-US" altLang="en-US" dirty="0"/>
            </a:br>
            <a:r>
              <a:rPr lang="en-US" altLang="en-US" dirty="0"/>
              <a:t>/ </a:t>
            </a:r>
            <a:r>
              <a:rPr lang="en-US" altLang="en-US" dirty="0" err="1"/>
              <a:t>macropsia</a:t>
            </a:r>
            <a:r>
              <a:rPr lang="en-US" altLang="en-US" dirty="0"/>
              <a:t> </a:t>
            </a:r>
            <a:r>
              <a:rPr lang="en-US" altLang="en-US" dirty="0">
                <a:sym typeface="Wingdings" pitchFamily="2" charset="2"/>
              </a:rPr>
              <a:t> visual angle</a:t>
            </a:r>
            <a:endParaRPr lang="en-US" altLang="en-US" dirty="0"/>
          </a:p>
          <a:p>
            <a:pPr lvl="1">
              <a:lnSpc>
                <a:spcPct val="90000"/>
              </a:lnSpc>
            </a:pPr>
            <a:r>
              <a:rPr lang="en-US" altLang="en-US" dirty="0"/>
              <a:t>Distance cues </a:t>
            </a:r>
            <a:r>
              <a:rPr lang="en-US" altLang="en-US" dirty="0">
                <a:sym typeface="Wingdings" pitchFamily="2" charset="2"/>
              </a:rPr>
              <a:t> </a:t>
            </a:r>
            <a:r>
              <a:rPr lang="en-US" altLang="en-US" dirty="0" err="1">
                <a:sym typeface="Wingdings" pitchFamily="2" charset="2"/>
              </a:rPr>
              <a:t>macropsia</a:t>
            </a:r>
            <a:r>
              <a:rPr lang="en-US" altLang="en-US" dirty="0">
                <a:sym typeface="Wingdings" pitchFamily="2" charset="2"/>
              </a:rPr>
              <a:t> for</a:t>
            </a:r>
            <a:br>
              <a:rPr lang="en-US" altLang="en-US" dirty="0">
                <a:sym typeface="Wingdings" pitchFamily="2" charset="2"/>
              </a:rPr>
            </a:br>
            <a:r>
              <a:rPr lang="en-US" altLang="en-US" dirty="0">
                <a:sym typeface="Wingdings" pitchFamily="2" charset="2"/>
              </a:rPr>
              <a:t>horizon moon</a:t>
            </a:r>
            <a:endParaRPr lang="en-US" altLang="en-US" dirty="0"/>
          </a:p>
        </p:txBody>
      </p:sp>
    </p:spTree>
    <p:extLst>
      <p:ext uri="{BB962C8B-B14F-4D97-AF65-F5344CB8AC3E}">
        <p14:creationId xmlns:p14="http://schemas.microsoft.com/office/powerpoint/2010/main" val="36779209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descr="Look at the cross, how do the celebrities look?"/>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53289" y="1052736"/>
            <a:ext cx="8715531" cy="489654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95536" y="6156012"/>
            <a:ext cx="7848872" cy="369332"/>
          </a:xfrm>
          <a:prstGeom prst="rect">
            <a:avLst/>
          </a:prstGeom>
        </p:spPr>
        <p:txBody>
          <a:bodyPr wrap="square">
            <a:spAutoFit/>
          </a:bodyPr>
          <a:lstStyle/>
          <a:p>
            <a:r>
              <a:rPr lang="en-US" dirty="0"/>
              <a:t>Look at the cross, how do the celebrities look?</a:t>
            </a:r>
          </a:p>
        </p:txBody>
      </p:sp>
    </p:spTree>
    <p:extLst>
      <p:ext uri="{BB962C8B-B14F-4D97-AF65-F5344CB8AC3E}">
        <p14:creationId xmlns:p14="http://schemas.microsoft.com/office/powerpoint/2010/main" val="2847513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descr="Which face is male and which is female? … … wrong, they’re the same androgynous fa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2060848"/>
            <a:ext cx="6483282" cy="331236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095935" y="5661248"/>
            <a:ext cx="7344816" cy="1200329"/>
          </a:xfrm>
          <a:prstGeom prst="rect">
            <a:avLst/>
          </a:prstGeom>
        </p:spPr>
        <p:txBody>
          <a:bodyPr wrap="square">
            <a:spAutoFit/>
          </a:bodyPr>
          <a:lstStyle/>
          <a:p>
            <a:r>
              <a:rPr lang="en-US" dirty="0"/>
              <a:t>Which face is male and which is female</a:t>
            </a:r>
            <a:r>
              <a:rPr lang="en-US" dirty="0" smtClean="0"/>
              <a:t>?</a:t>
            </a:r>
          </a:p>
          <a:p>
            <a:endParaRPr lang="en-US" dirty="0" smtClean="0"/>
          </a:p>
          <a:p>
            <a:r>
              <a:rPr lang="en-US" dirty="0" smtClean="0"/>
              <a:t>… </a:t>
            </a:r>
            <a:r>
              <a:rPr lang="en-US" dirty="0"/>
              <a:t>wrong, they’re the same androgynous face.</a:t>
            </a:r>
            <a:br>
              <a:rPr lang="en-US" dirty="0"/>
            </a:br>
            <a:endParaRPr lang="en-US" dirty="0"/>
          </a:p>
        </p:txBody>
      </p:sp>
    </p:spTree>
    <p:extLst>
      <p:ext uri="{BB962C8B-B14F-4D97-AF65-F5344CB8AC3E}">
        <p14:creationId xmlns:p14="http://schemas.microsoft.com/office/powerpoint/2010/main" val="3180949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6" name="Picture 2" descr="Is this the same picture?...Y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628800"/>
            <a:ext cx="5238750" cy="348615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221402" y="5301208"/>
            <a:ext cx="3350597" cy="369332"/>
          </a:xfrm>
          <a:prstGeom prst="rect">
            <a:avLst/>
          </a:prstGeom>
        </p:spPr>
        <p:txBody>
          <a:bodyPr wrap="none">
            <a:spAutoFit/>
          </a:bodyPr>
          <a:lstStyle/>
          <a:p>
            <a:r>
              <a:rPr lang="en-US" dirty="0"/>
              <a:t>Is this the same picture?</a:t>
            </a:r>
          </a:p>
        </p:txBody>
      </p:sp>
      <p:sp>
        <p:nvSpPr>
          <p:cNvPr id="4" name="Rectangle 3"/>
          <p:cNvSpPr/>
          <p:nvPr/>
        </p:nvSpPr>
        <p:spPr>
          <a:xfrm>
            <a:off x="1331640" y="5877272"/>
            <a:ext cx="564578" cy="369332"/>
          </a:xfrm>
          <a:prstGeom prst="rect">
            <a:avLst/>
          </a:prstGeom>
        </p:spPr>
        <p:txBody>
          <a:bodyPr wrap="none">
            <a:spAutoFit/>
          </a:bodyPr>
          <a:lstStyle/>
          <a:p>
            <a:r>
              <a:rPr lang="en-US" dirty="0"/>
              <a:t>YES</a:t>
            </a:r>
          </a:p>
        </p:txBody>
      </p:sp>
    </p:spTree>
    <p:extLst>
      <p:ext uri="{BB962C8B-B14F-4D97-AF65-F5344CB8AC3E}">
        <p14:creationId xmlns:p14="http://schemas.microsoft.com/office/powerpoint/2010/main" val="3441448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170" name="Picture 2" descr="Which direction is she spinning? Are you sur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013075" y="1484784"/>
            <a:ext cx="2857500" cy="3810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971600" y="5517232"/>
            <a:ext cx="4572000" cy="923330"/>
          </a:xfrm>
          <a:prstGeom prst="rect">
            <a:avLst/>
          </a:prstGeom>
        </p:spPr>
        <p:txBody>
          <a:bodyPr>
            <a:spAutoFit/>
          </a:bodyPr>
          <a:lstStyle/>
          <a:p>
            <a:r>
              <a:rPr lang="en-US" dirty="0"/>
              <a:t>Which direction is she spinning? Are you sure?</a:t>
            </a:r>
            <a:br>
              <a:rPr lang="en-US" dirty="0"/>
            </a:br>
            <a:endParaRPr lang="en-US" dirty="0"/>
          </a:p>
        </p:txBody>
      </p:sp>
    </p:spTree>
    <p:extLst>
      <p:ext uri="{BB962C8B-B14F-4D97-AF65-F5344CB8AC3E}">
        <p14:creationId xmlns:p14="http://schemas.microsoft.com/office/powerpoint/2010/main" val="38815974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194" name="Picture 2" descr="This floor is fla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0793" y="1772816"/>
            <a:ext cx="5238750" cy="29432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043608" y="5373216"/>
            <a:ext cx="2590774" cy="369332"/>
          </a:xfrm>
          <a:prstGeom prst="rect">
            <a:avLst/>
          </a:prstGeom>
        </p:spPr>
        <p:txBody>
          <a:bodyPr wrap="none">
            <a:spAutoFit/>
          </a:bodyPr>
          <a:lstStyle/>
          <a:p>
            <a:r>
              <a:rPr lang="en-US" dirty="0"/>
              <a:t>This floor is flat.</a:t>
            </a:r>
          </a:p>
        </p:txBody>
      </p:sp>
    </p:spTree>
    <p:extLst>
      <p:ext uri="{BB962C8B-B14F-4D97-AF65-F5344CB8AC3E}">
        <p14:creationId xmlns:p14="http://schemas.microsoft.com/office/powerpoint/2010/main" val="25640647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218" name="Picture 2" descr="Stare at the dot."/>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11560" y="404664"/>
            <a:ext cx="7992888" cy="59946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40647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42" name="Picture 2" descr="The blue and green spirals...they are exactly the same col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620688"/>
            <a:ext cx="5238750" cy="523875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95536" y="5949280"/>
            <a:ext cx="4572000" cy="646331"/>
          </a:xfrm>
          <a:prstGeom prst="rect">
            <a:avLst/>
          </a:prstGeom>
        </p:spPr>
        <p:txBody>
          <a:bodyPr>
            <a:spAutoFit/>
          </a:bodyPr>
          <a:lstStyle/>
          <a:p>
            <a:r>
              <a:rPr lang="en-US" dirty="0"/>
              <a:t>The blue and green spirals…they are exactly the same color</a:t>
            </a:r>
            <a:r>
              <a:rPr lang="en-US" dirty="0" smtClean="0"/>
              <a:t>.</a:t>
            </a:r>
            <a:endParaRPr lang="en-US" dirty="0"/>
          </a:p>
        </p:txBody>
      </p:sp>
    </p:spTree>
    <p:extLst>
      <p:ext uri="{BB962C8B-B14F-4D97-AF65-F5344CB8AC3E}">
        <p14:creationId xmlns:p14="http://schemas.microsoft.com/office/powerpoint/2010/main" val="25640647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1266" name="Picture 2" descr="Try to focus on one dot. … … Do you see the black do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484784"/>
            <a:ext cx="7344816" cy="463391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87524" y="6239053"/>
            <a:ext cx="8568952" cy="646331"/>
          </a:xfrm>
          <a:prstGeom prst="rect">
            <a:avLst/>
          </a:prstGeom>
        </p:spPr>
        <p:txBody>
          <a:bodyPr wrap="square">
            <a:spAutoFit/>
          </a:bodyPr>
          <a:lstStyle/>
          <a:p>
            <a:r>
              <a:rPr lang="en-US" dirty="0"/>
              <a:t>Try to focus on one dot. … … Do you see the black dots?</a:t>
            </a:r>
            <a:br>
              <a:rPr lang="en-US" dirty="0"/>
            </a:br>
            <a:endParaRPr lang="en-US" dirty="0"/>
          </a:p>
        </p:txBody>
      </p:sp>
    </p:spTree>
    <p:extLst>
      <p:ext uri="{BB962C8B-B14F-4D97-AF65-F5344CB8AC3E}">
        <p14:creationId xmlns:p14="http://schemas.microsoft.com/office/powerpoint/2010/main" val="25640647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2290" name="Picture 2" descr="These two sets of figures are the same col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8735" y="1556792"/>
            <a:ext cx="5238750" cy="369570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755576" y="5445224"/>
            <a:ext cx="6552728" cy="646331"/>
          </a:xfrm>
          <a:prstGeom prst="rect">
            <a:avLst/>
          </a:prstGeom>
        </p:spPr>
        <p:txBody>
          <a:bodyPr wrap="square">
            <a:spAutoFit/>
          </a:bodyPr>
          <a:lstStyle/>
          <a:p>
            <a:r>
              <a:rPr lang="en-US" dirty="0"/>
              <a:t>These two sets of figures are the same color</a:t>
            </a:r>
            <a:br>
              <a:rPr lang="en-US" dirty="0"/>
            </a:br>
            <a:endParaRPr lang="en-US" dirty="0"/>
          </a:p>
        </p:txBody>
      </p:sp>
    </p:spTree>
    <p:extLst>
      <p:ext uri="{BB962C8B-B14F-4D97-AF65-F5344CB8AC3E}">
        <p14:creationId xmlns:p14="http://schemas.microsoft.com/office/powerpoint/2010/main" val="25640647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852936"/>
            <a:ext cx="3096344" cy="785818"/>
          </a:xfrm>
        </p:spPr>
        <p:txBody>
          <a:bodyPr>
            <a:normAutofit fontScale="90000"/>
          </a:bodyPr>
          <a:lstStyle/>
          <a:p>
            <a:r>
              <a:rPr lang="en-US" dirty="0" smtClean="0">
                <a:solidFill>
                  <a:srgbClr val="FF0000"/>
                </a:solidFill>
              </a:rPr>
              <a:t>Illusion aided vision</a:t>
            </a:r>
            <a:br>
              <a:rPr lang="en-US" dirty="0" smtClean="0">
                <a:solidFill>
                  <a:srgbClr val="FF0000"/>
                </a:solidFill>
              </a:rPr>
            </a:br>
            <a:r>
              <a:rPr lang="en-US" sz="2700" dirty="0" smtClean="0">
                <a:solidFill>
                  <a:srgbClr val="FF0000"/>
                </a:solidFill>
              </a:rPr>
              <a:t>Illusion is coming from our mind, but it helps us much to have and enhanced view to the subjects. </a:t>
            </a:r>
            <a:r>
              <a:rPr lang="en-US" dirty="0" smtClean="0">
                <a:solidFill>
                  <a:srgbClr val="FF0000"/>
                </a:solidFill>
              </a:rPr>
              <a:t> </a:t>
            </a:r>
            <a:endParaRPr lang="en-US" dirty="0">
              <a:solidFill>
                <a:srgbClr val="FF0000"/>
              </a:solidFill>
            </a:endParaRPr>
          </a:p>
        </p:txBody>
      </p:sp>
      <p:sp>
        <p:nvSpPr>
          <p:cNvPr id="3" name="AutoShape 2" descr="data:image/jpeg;base64,/9j/4AAQSkZJRgABAQAAAQABAAD/2wCEAAkGBxQTEhUUEhQWFhUXGSAaGBgXFyAbIBsgIBoaHR0eHyAbHCggIB0nHBogIjEiJSorLy4uHiAzODUsQygtLisBCgoKDg0OGxAQGy0lICQsLiwsLDc2NC8yMC8sLywsNy80NC8sLC8sLzQsLCw0LCw0LCwsLCwsLCwsLCwsLCwsLP/AABEIALYBFQMBIgACEQEDEQH/xAAbAAACAwEBAQAAAAAAAAAAAAAEBQECAwAGB//EAEgQAAICAAQEBAIIAwQJBAAHAAECAxEABBIhBRMxQSIyUWEGcRQjQlJicoGRM4KhQ5Kx8BUkU2NzoqOywTSDk8IWRFTR0+Hx/8QAGQEAAwEBAQAAAAAAAAAAAAAAAgMEAQAF/8QAMhEAAgEDAgMHAwQCAwEAAAAAAQIAAxEhEjEEQVETImFxkaHwMoGxI8HR4RTxM1JiQv/aAAwDAQACEQMRAD8AcfE3xVBmoyimyf6YV/CkwnIykjlXj8WVmHVD3Q+q+x2qxgvMBZGXmxwZvXurioJWH4XU6JCO+4P4RhhwfhvDopQ2qWGRd9ExII/vDpiUdlTBQsbc/PrPXFqdHSq97cGDNHoMiMoUrvNAV1If99GvUL94LTL1F9CJLHIpHKnMRbyJLJrhkvpypgO/UK4Bw3+O50fRPBIBLGbVgf8ANj274VcOlE0LSxio+k8AXWIWPV1U7PC3Uxn5iiN10FRkLNkCaWamofmfzE7w5yHNRzPDIsisDdWpHQi1sEEEjrj2PGOHrFIhA0xyHXE1leVI3VbG4R+ns1H1xjw7OzQj6twgFNpZi8LA9GR92RT+K17WOmO+JviLXEYszE0RI2vyn3Vh4SPkcDxFe6qFQ4/EUA9SpdiJR4ivjjk5LkkMxFJqBorMg/hve2tfCbBrcYXQnMpn4TNC1MSjsBqR0YUaYbEdD+mLZPiJlypn1NqiIjnZRZqvq5gO5UbMv2l1A9sacPz2Yg3iZRuAYifqmJ3Uox/hlgbUHwNYoqbUOpcMqN2lRYOp2BRT4TPM5QrK8Lk+BghGrTqHSCQN9mQfwtfqE1WGOLZ3j86QNFNckTWiy1RB+5IPsyD06HqLwDxLjXMzaPNGUP8ACmRhRKPsf22YH1UYesjxSOp0sR4JNYtXAFjWK8rJZDAeAh+qigFWprQAgiUBRQIuAcAxZwhScrG+56xGjR1Q20ZB7NytgfvKgw54VwrLzZmOVjy5kIkIXZJqPnAPla9mHYg/M04jxHLJlGSFOTKjCTlHs4IIr1BrqNiMLs9mEcKN1U0yMvmUMgZHX1pPCyfaEbHqotYcliUPr5QCruLkEXvDcwqGSYdlkdaHUg6ZQB+KzIyn7yr74E4r8TyFYsvJTNzIysg6SLrUq4+ff0NjtjHK8HmignmnZWRniKyI1hltldh3Fxucb8PzMcTIM3GJFV9SvX8KWzf8jsrH01q49MMThb21crbQu4pJHe6SmccysYlbQ4YiNugDrJKsd+zBGjJ/4ftgbLx5iKLmTKwlklchW6kRwSf4sxGLxlZhI/lDSS+IdVAkViw/KZBJ80A74svEcxmJ+XPs+WjfX6WdKAj2Oqwe4xQvDjc+vSCawUaRtznL8ONm2R0cBEIjzAJ3KJRRx6lotI/bFoJOdJT7RzFkJ9BNzq/a4f6YH4ik6jXlgx531LKvZj4oifbluEv/AHeCc1w/UrwxHdFIjru0ZXRXuRlD++C7JcZ8oJ4jqf6g54XLk0IlIadwWpTdJH5P70xS/YYvnMrmnaJ8rdsZoWa9l0zyEFj2FMT+mKwCV0aaew8qNpDdkRGVdj01O5b/ANoYuc9MJMzk0JVGkeSRx1WJjrYj3Iah7kY40FOLDyhDiDe989ZtlsyANEfiUK2lj1IEM7avm7gv8mTFuGfErT5dIFBCIqiVgaJB2WNT95zt7Cz2xXLZlIMxC0igIS4YDp/Ci2HqBzCo9gMYTyxlQYEEWWS2Ra8ygMXc31Lojqv4Q/quEPwoP2mhlPLfn4x9wRV+lRra9HY108IES16KCJAPasLm4RBlSywlpZOhkH2NXSOPsJG6avsiz7ETiPBMwrQzaxFF9GQPL1Oq2ZgqjdnLPsPU4v8ATljhYqNOgGrOohi2hLP2nMlszesVDYAlRR1JF8GZoGCpvyPrBviAaIo+mmSQKAOnLh329jKbHqFXDBuOz5lFRdUUJ2BU08tdQhOyoPtSHYe52wynzOTaGBBEs8kSeFSfCg2tnPQLfr16AHARj5jOZb0hS0hqjyku1A+wrMCip6BydyKGnUB0sL3+esIv3dDrsTmYcEg5k6p1QLzGC2FWNfFGgB3+sYcwk+IgJfU4X8EzWbeSaRIypZ2Z5ZPAi2e7H0G1C+mJ+GPiKRHkZIzLPMS5C1SjsCegVRtZoUMEZ/PyyfWTSAjzWBcUSg7sif2rXsrN4SxUKGosKSqcQGVlz/EF6T0WutrW84xjhYkOXMkjbLI+3ayY1PkjA3Mrb15fMMacMy4EUmZVdUcIYwgj+JIdjK19bOy30X5nCnjmd5ccaPayZganBNmOG7CE92c7se+/aqf8N+KPqtGXhMgUbsaWNfdmPhH+OJDei6grjfEUQXplh5TwnAo84XZ4onZmJLuw0qCTZJZqHXD2J3YM005nVfNoYpAvajIBqka9tMYu9u+DeJZqSX+M4dAAW2KwoD08OzzEnZQdIbsCN8L+MZpsusbOPrW/9PC1fVDpzpAPDr7KgGlew6k19yuSdNmjUrObUz5CHx5R5HWJa5lWqaQseWB+2UFjmnqFN11JPdB8Q5pNX0SFjyo2uVybM0ncse4B/rv2x7b4MWKGBhJINcllmJ3JPU2cIs78P8PEhqSaeQ78uHr+pAND32wihUQXOqx5Qw2irpdSVEacF+LsvFEELAVjsJMtk1NiHK5VK2YOrZl79HZQVB9gT+mOwY4aic6j7SZ+GUsTYwvhUCZuF5oEXUf/AFGVbyMfvp3Vj2Yb+t4xMqmMrqLQqaZZkEohPpKhOpV9JYyB6jYnDj4fzfDsoSY5GViKKybH9QQMeb+J8+gnGYyjgSe24Ydww7qe4wN0asAhwfb+pRSV3LXBAGxkTcDhYkESw0LLQNzo6PQlGHMVffy+hOPQ/A/w+kMjSpmo5kddJCirHuLwu4XEmYg5uXQjQbkgVqaJu7QN1UHrp8p711xtHCkgDMVezQk3iYn7rOgtZPwSK17UxusMrVmQmmLSdiauWJm/E1XKTVq0wMxKuN+Sx6mu8bfaXp3wPnM20JZdIUba49PMi36Py/8AZt2ePcE0VJokLinDAy6WzTRA7f6ylrfoJYzoJ9uuG03Bv9Ri+vR54ARG6mwV+41+ZCNqPbC+GphKfaVCMGc9mYKvPeZZHj0EEbiTKrCJPCXi8UTHpV9jf2WAPthPwA62eFdyqsYht447t4jexq9S36sOhIwVw7M8xDIvhqkfcWh7I+qw8R+yzg15SV8wY8I+jRSCZstpdLtogRp7HXFdr7lbX3wVWoGclidvOUd2mhQLmVyswpQ8SToK0K3WidjGzbjcEctjYIYAmqGHGviKF8zEYyV1VFJYoobGhiD3R6O/bUO+McxxWN8y0cDKUmspfl1kbodvLIAAfRgprGCFHIM8HOCkVZ0yCjWlXvchhpMbnr5S1gYXRpmppJvbpOFMKSWGbfmVzcaSkpPG1LY+r88ZB8Yj28Sg78sjdSrL1oFZ5YB9ETLvzlMfLBBollt49x0N2gI6a8Z5jikc+c+pBqUeQgqRIg8pBogsoK+oYRn7OLQcMgeZJGdomWRX1geFyCGXWPssdvGKBJogN1uULTA1mKerbGdoFxPKzNDImXJkjYW0Q60d9cY9DYLIPKSCPCwpxmsqdRR49YKgunS9aoxX8xk1lT1DInqcayooll0NpKPasu5FgshHvRda6FUruCtVeeSSWSVNuWlOPI/iKWD6aZGNbEYmbiiw7g8bxWlj9RnJkYI44I4JCytrfU3Xd4n3r0CVWJbiQVVy5QcxnjVHrdo+YKUnuUIKn3XGUeVjHOnLlJBC55ZqmLD+IPQ9mA21WR1xu2cig8UyBgmoxOesb0R+gYL+6E98TtULZZvO34hLTXkL/wAzIcXOUHNUWjIFYDsSCyH9WMi/ouIZ2hUN1khqRv5dKv8A90p/fGked+iqJGUMqqBKCL9ADX4WVf75xX6WYqmcWy08o/C2zg/Jpmv8uB9fnTxhaR0EnnnMXKwoyjwD0XdE/e5D8mXErxdcwiaFC6VUyuBuzBSUW++kAv8AyqO+Ilzn/wCYYUQVfT91NcRArt9Wqn2OrFc1JGyM0CCOEatKjbVYbUx+bL+yD1xwNtifnWZoB5f1Im4bl5IV5xYmGZ1WNTRk8qBL7A6BZ9LwLxDLO8OY0LqYJ5UHUM6R+EDoAqSKB93SOt4Oz2SijmldHMhZizX5Y1Y2wHqSCST2XbbXjlnzMU0oClFZY9UpG26aiEvzOWZtug6mgMPTiKi89QH4gFByNvOLo4p20ic26gBIr2jJoKCR/aEstn7Cn1YVGXjysuTk5krRq0w5egAsyx+CMKvct5qrq2G/D4E52ksFqNmLE9CdaKbPU6jIxPfY98J8hwiKIqsOqViKV2GnVewVAPIjX5vMws+UG6adam+NiJoqMv1Xk8OcI3LjXlKLJs6itLbSO325ETe/KrMgF2SDfhrj8DRyB0LPMaWFRZ0AUiD2C1Z6dTgHhXFoNc6yhpdYMMaxjxMovWwA6BmtvQLpHQYrlUAYRwQqivQCA6tfcCSTq4C+I14Av37XCq1A7gm4Mp7rg3EYzGwI1iRIyRUUdaWJvSCf7VzR/AoDHx1hXncyi5oJK9pEwaVuzyAbKPwRjwgeuonc3hlwDj0HPaSV/ClrGT9omg0lerUAB2UKBiMzlcsHLR5emYltU/ib1LCNiFQVZ1SVXWjicNlgSbzkvSYalxaX4rxjLZhhKmVSShQmnsJsL8KizIa7KD07Ytls2ZN2I8K67kUKkKdQ/KHhW+qAlmPXwjYreIzFdIrVLLWgPuWF/wASSwKiB8sYADHcgDYN+N/Dx+hpFFPGup+ZO8r0XPXc/Pf9sWDTWARmzJ6tMUwGUYMI+GcuuZkErXykJMatuWY9ZH9XP9BsO9q/iv4XL5h8xLm4o1b71kgDoANsZ8OyDUFGZeQdKy66V+XNk8P6KCcayRqlMhC3sHjuSRz3WN5PE3u6hEX1OI6NSpSZr2/qayqWBQnwi2Pg0S9RJIFGoyZl+TGB94Rr9YR7tSnbfB7OCqJ4tLfw4Yl5PN99I3SL8TlmPYDGPHXGURDIqtO3iihJLKh/2spO8knoW/Shgj4KzUKOZ55NUr7szHf/AD7YfxBHZipbf5ePpl6qFjc6ZXi2TysGgZ5m1sLSKHwpEvoAD3vcmyax2DviHKcNzEvMlzNMfQg47BI3ChQGbMSKlS2b+kBbM61P1jSRrsxeMTcv2licGQfmRiD7YEHD8udJfLwOreRoZmh1/lDNyj8lc4p8V5uLm8/KyaJR9pP/AD2I9Qdjg34amTOq6qEizI3dNNwze5ToG9xRHY46i7diXXf5mM4hSgA2BjjguayeSsiGeHUNzICQf5vKf3x5/jvGIkkM2XKsGFSRnyyL6Eevoeowzyp5b8rS0UnaMSFdXvE9hX/JKL98YZ/NqNRdI5NPmM2WVih/3hjCuvz0EHsTiVVNaqrFiYoaad8b+MwzYBjTMxM/IcecElo/VJlH8SMdATZX8Q2wN/o+I71psajynEfh++OsMiH74CdgaO2Gg49Ny+QuVhII3SFwNj30SBX/AOXAHwvlZhKIZMvMsLkkEoQYW+8jdr7jof8AGuqSSaajA2jqQNKlrJsfOMvhnhcME5Zszs6FTFLHoLA/MkN8xjDNTiOc5dWDX/BN9aGyagbVwNkex90npW+ag5LmCRRbeUADTJ+VWBQSfgIo/ZK9MJFy+WMgZ4SdJ1AxSGPykfZkJQEHqNSsPujE9MGowJONtpygElmubwjLSpzBLJl0lKnUGP1b7H7wpSQ2xWQKQdrawTTMcVWTOldJi55opItaXIoEg9UceBvXwn7IxHxBx2JcyJAskQf+IjKVa+glXVsWA2PUMtqb2p3BzIn0jR4aZQV1IQaplDdFPYqRR2IY6S1xIpKC14iq+bAbiZZSlkWSSASNG217SKQarVe5B20sa6FT4lXGUWdR5MwqDZfHpYUVVjTAgjYBzZB2qR76DBMQnnzJIipZBTMh1KrBfCSNmFjwkMAaIPYYtDnJFRgAjWGRlkoEDoV1dq9D4e/gBW/Od2bvNfY2E5UA6XxBYYIIo528au6io2NqdB1UpO+4JBUkkA9wQTbNmUxPFlm1cxfIxrVYsMpOwYimruD6g6rLlZOVEJ4wNYYFJN70k0bB6kUwINglzY7xLOrOUWJkVIlpd68LBPC3ffRvYI09iNhIuc+nlCvzl+K5NHZ0ntUVqLp1SxZ+a6CAR6UdtGLSZhCzvoEsWprjIvUodjY9xQb+Wh1xig0izNrd5OjCmUaAfF2baPzVR9OoxVJlB0RxmERhaKg1qZpW1JfUWLrsRR6YJVY7e0AuBNYs+f8A1CJrLapNFXrRizUB38Da6/CMSM26HmcsvIPHJGBZIfzLXenk6fhxVpJidT6I5WYMhB8IFBYyCPsMU/uk4qpmBpJEWZbZpCfDe4mF1uFLMw9dAwzsG6e/z1g9oJaTNiMl5k5mpuXKoF2XElqPXx7D5jFnEZJWdhGkkbA6eiUKAXsaBAHqAMUillUaoQBGQUkZiLQeHQR31HxKD2O+KrItlGisowkRyDSal7di2xob1V/ZwJpOOs0VBLLkmaOSOFCfq2KqT4idlOomhqIez7iuijE5zNOULTOCygAAG1XcAAevjKhj3vbYW1HTyuJvsFHjXqacgFjfhUgDbqa7AEi6OjGeF4S+6De1VSBr3IqyNVUOoXegCQu3OMDSOIZXLmTmRs0lKq0f4a6FA/nIqzdqNyQTSm+W4kiZsq6szRpehRbamF7/AJUO7E7FnN74rNFKI0ZItScymApVVU3NkkBRqpf0f72C5ZJJpFXwBpGHhRdtu7dGahuS3sAFJVsdnn6zMWzkZi+PJrq0QwxxK92BvYAu5G6uqg6j0XoBq1KwA+HuPR86Vykk1qURV6hDdux2Cl+pJoDYdFGG+QzM8cspMFarRDMa8AJ30i2bUTqJqrO5ArA+YeldmKrHENbaEAVelaUHg1n7N6j9otpoNdRrFro973i/o8rQDKoqOoggWMk0NBLOb3081vF03OjSoG+o7At+ASR5iUhmXlRnxVssjA3Qv+zDC9/MfEe1Kfhvi0LLMZFkd5FKAQgtykN2NZ2BPVnYgsbJxhkclArBY4mO9U7GUk15Qq6Yia3+2AN2ob4DiaRINjmVizA3B2jDjPB1fMSzfS9RJuoo9RUDoNRYIgA+9gKTJxqCzblaJaU83R6FrHLU+iqjs21euHvDMn9JekNRx9XFELXaMABS/wCMKAPsi/FjzmbeV8wP9Vm5UbHlxLGxHXd2NeJ26ljhaO1y4F7dJtIlrUi1hD3lEMBzGYDlW8Mcbnxzn8e55cI68tdq62ehfwzxSEOZ81IpkI2vYKOyqOyj0GLcS45zVCT5SGkF1PILUeuiPU4/bFeH6CV5cUaFhaLDllDsPUGW2C/iZUHvjeLph6YcXBO8nHcLKw32zN+NwZHOSc0LmJWrrECF/vEaQPmcJV4bllsrDEiDYvPO01H0KoeVf4dV+2Gzx/SH5aDnsDuGdnjT87/bP4Ywq9iThZ8S59Mq4jiqXMqP4jKNEI9Ik8oPvXzvDeHqPUJQm/7TF7jALfPKGR5rlqBzY4FItQ6pl9Q9VjCMwX3c2fQY7AnAYMsVZ53DyObZnNk/qcdiJ66qxFpeeGsc39JEeTgO4hycqr5iI5Yyv5ljLlP5gMOeD8Sih3y+Vy9nvFmE/wDuVOPNcL4+plVM4OZvSZhPBKnzZaLD+vzx6viHDZYfrB9fGd9a0kle+2iT5Ov64s4pmQAXOnrIHW9Qq28B+JXzGaWvoch9CNLf1DHG3A+D5meAjOq8UsX8GfUBIB91qO4+fUbHAy6JVZoVjcr5gkQSRfzxhlLD8SOB6DCzLIHDHUTXmMc04A/MrF3T+ZAPfA8JTFOmxAmm7sF2t4TRJtL/AEecou/hJAMLHta78pj6r4L6rhtHzI3Mep42qwquwNeoHjR1941v1VcKI+E5Yi5TKwY7acyhVvk0iJf6HD7jOeWTLiJMtM2gAIQVcqR0IZGO4xPUNwL5MfU0s4Vdoh47l2zBAfMvXVTyhL+oMT6tvXSMb8azsCJG0eYV8yoAlBtObQqyPMr10cb/ADBINuDcInzKSDMRGN18SySLQk9pF28YoVItN7+tcnmDIzREfWL1iansDqUDAo6/JQwH2W64uo0wgt0zBq1LCxN7Ym/D82TGkkTVExo7AAN911oxh776aa9iuynfi8uYlKHXBqToXBjFdCreZdJFggkH2GNIsy5hMaCARtdqIwB77oRZ9aSx3AxjloQkBM00XNU3H4mBZa8pLqDY6BquqBsCsR1qgdy3IZERTW2eZxCs5AI5QAxOsXGUckjuVBBskdfxDcgkeMSFY1SZ3lclqZda7Bh3Lrt4hQsheikXQOK5URScuZY0YatjZWnXejoI8QO/iLWNxYuiU5jyyUEjUgutSjzbEqAaamBJuqB/McKsfvDvaYRaJOUweRY7EgCjWCLojTe10ynT7im64zbNF45UglIUsyE0WU0ARYAsHSV3G97UaAxrzjI0JMoEYsH6vfS1hgNA6hhdEdVNnqMCx57mBAJRoWTxnRr8vhYAr4r0ttYPVdhiyjw+rJ2iCxbE1zUyamYKk7KCqFW3to6Og9x4q0nqem9XlNK4pWkEaoSxjcdX5ZChfRrYWp6jfsbGhkDgaDFpLMzuRpLaVdKuqbxADxUdup2GNIkGxCM++pjJ40JtdI+9tVi9x1F1i4KqiGtEmUUqGKjUztu6N5dPRVU/ddtfyNgdMUBjKqNErR2vLVtmDAHS0u3lZQxfp5sa8zYKXUg/ZHiVnrxEMOgAD/PYjocSZTd65CTYLMtF/VZPRbWwe4SvtYHtVjhRmZnSy2py6KNQPkqiwb3YqxHsAfUYKM8g2B+kco2gjHh0c1Qavrs1ljsK9Fs4cywBqRwLpZAQKJp0rqxGo+l6a6C8dyxa3qSiACxCoUflUaHUAj2Ue9bEGVoDUYRpQrIkZihLKWCkkglnAIuizkrq6D7IGwFAscQDSx8+QliGIOn06aUXtqrYXelgSavCyGVQ0Ql5SNumpQWseOStVWRZrwjuOuxwRk85XJimlAuxejTYXxN0tj4m/cggdRhNXhwciIKlZJYQxAPIzBSEUyGhqN9ADQ2BJ3JoHxbgYKmhUTK8M0mnQEUKmn5m+p1Mb8Ki9gD0GM8rK4QIzoxaTw0leI+jP4hS96UqF74Jhd0mkDIrqAUQ8wb2KZvBqKk2QLqgetsSfNZdNwR8vGq98ysOXLxzSxlLUELzHAV36WxJ3Ve5JOrpZHmrw2eaOIxkw0SSxrmFidySWAU+tjUB16DAmmKELSIuokR+I2aqyGYsQo7sDXaibA34nlP4YhlgdBvL4mJZruiEVqQdaPU7mzvjPyMjlDIBxyMD4tnTHGskhvUfqlutVfaXYBEHeRVUnoo6PiSsL5UqubjXMybSEAsQvUxoqWVU963O92SThjxSdpdAljgcjwqOUGPyUtqN/h0X6gDfCyy8v0aIAv0YA0ifn5ZCavwIL9XHTHpUn7SmCdxvApGx0zXgPNhXQmYIUbbRBKJ6D6xtdnsAhJwZKZJSyszOFHi1yEqvu5pY1H4SjN6gYV8ayc+XkWGKGYoB45kjNtfVY9AqNPWtz3Pq+nmgkyn0cwZiJNrpRH+5ehiB0COARYHN5RVJYdpvfyiLIXmJBDlyAineXQFQe8UfS/R3s9arbBXxRw/MQ1BlYZWibeaVbd5Seupt2r/HAH+jIk8Ucs6r01NPEq/LUiPv7dcXeRlZVLvbdA80zM35Y0Ebn5lVX3xZQJbUDYjlB4gKdLJy6x78PcQlgQKMlMK/AV/7qGA+MnKyMXmycase75pE/ojk/wBMdmZEjoTKoc9EK86U++lmZY/m7NguDhjaDPKRlo1F2KeUj2Yikv0RVxBSvSbShIJ5RT2fvkfeIf8ARsC+aDKRg+XmZicWPUa9Nj3FjHYWZn4j8Z+iQxIh6tMvNkkP3mLH+mOx7XZXyTmORqukWv6x9kuTAwH0XJpJ21yTX+nMivDXO8bzLDTqyqD3kf8A/jwB8M5iHNgxRGTLSgfw9XMiPyVwVH7YIzrTZXaRG0ffy7Ff+k9xn+mPK4u5fTV57dIikATgZ94ijyKLOs8ufgjKm/qtTH3FkDBvxZxbJzkPAW5y9JI1KtfrYxsNeYXXlpmm0+ZUmeCVfnGSyH9Ao98DRcQGrQzvG91pmmmhPtuZWjY/zLih1/RVNrco7hzdzUOT83hvwpHLmdazROhqxmFTRr9pFI0P8yMC8cn5L8rMaa7SaNafzIbZPmhIH3cG5guhqZnQHoXeUfs3OMf7uMKuJZSFSGaJXvoZNZB+RfMhG+QJxKO84Ow5wqdixJ+0ifKCKhMAqv5G1UjA/deMxqf5+X+uCshkYoZVcQAyL4lLPKK96aVjX4q0++O4hmJpo1iLJGlbRrAoNeytmAa9wMEcFWKKBoCJMwAbAZolER/D9aSm+/XF1RuzpY3k9UljY/eWzfOknEg5CBiOYPrCrr6kcoAn0YGx2OJzuaiilEcb6kc0CAbUk/aoWVv7XUdSGxHDIdRcZl41TqjGRXkv0YLauK+0fF7414c8srMiaxoFh1DIjj01V4T7G7+8MecBaw+8Z+2J2dDhHgdtFbsoRen3xQs/m1bbbg7YxlH8JQjuWAWRmVBZ6a9IY/zD5nrYMROpk5oGqSE22t5GMdgiyOZWk777r74zC1zCSWsXGqRgBT7FpN0I7fqK3ttFNTZ84mobYmc9rpiXloI5PGEj9fMLVgKZRYNHoD2OKAlyCxmMUchG4067U9Na919DQK+wOMAtqFUKjTjSyxiMsCDYBdVNAnxKbFHrVb3egb0jwgNRBdmdSL2CAA2LraiCOh29QkIIdKnec0rFVLFidFKmtD9sWTv+E7aujDbEMhJNUxF1Q0qtAIotOu9mqrbYbXiTte+4vUQBYGpWCgBSQKr9hiCnY1Y2rY6d36Wm7kmyT0xG7kmVgWkhtrU7fhAUEE2LJ2be2N0TY6nrF+5+RkHtsb6gbdfJS3i3U3/Xqa9iQTXyAXYYtf8Am7/pR/av2u8LvNlCTdk2xqjIN2IBrxKCd91OkAbD5YoVoEKPs7KwG/hV0IZ2/DQPyo40G242Pt36foxsLsQDscUK0CANgD5ewpxaeDrsLBwQM6brJv1dozILGpAR4Qeli9go6nreKZcsoSN2l06WZWKHSbJqyigUz2euwBPcHFWNEmrIvUFQHUKCKaUA3d7177aTjvo2oNGo32VGQ6TQALbOm3p7DfvtXSqXwYmogIhOTiMoSNljkZFZ7Mfio+Y0WIJbTQAroAKANWNPCb1xOTv4FbSgvwecHfufSxsCbCaQOBKFjkZiE8saOAoADEeEnYUq9flQtnE+iXmKbRQAqyJWk+pIkosT0OwHQV3TxSf/AEJJ9LQiRncUdLCFfETGtRqBf3dSmuwJPTat8D8NzcM4ZzJGCo+qR2ok1sWItlX8IN9bJusdkIuW/Ki1rI3i0LJICL31Nb7Xd+Kj6A4vJmCJjBK7IAaaSUNXyS6LD8Vgexx5+32/EeJ3BpZYNTSJE7kUX1OAo7KumKlX0ArCpuFwgsUiaMru1SyEL87ePQPdyo98HZkFZtKaGy46GKaMO/rZLKVH4UAHreM/iLLR5jlrG5hVB4YNMbKT96llFt7m8U8K2moVvg58It9w0ESPUpkDfUL5pHZyn6GQuWP4UUg9mwy+H4jm/DEFSMdXaNVv8sY2/wDkL/IYwkzjmDkTLFPGD05ZtfQnRKSvzNYz4TlogpaMMgHUpK+n++ZCg/VsbxSnlgyq4KEn7TH4qzrwSmNFeMLscw6ku35GI0ovstfpg74e4tw+KFgmYSOdx/FfdrPezveCYsxM4Oh5WQd1kYj9XYqn7M2FjcRLtojeSR/SF3lP98skY/dsZSILg7Aek4d6iaZH3H7wTh3D2icumaycxJvU01MfnqH/AJx6gfETsuiRMrIvcfSE/wD3wtbMHLAfSJijnpHraeU/oNMa/wAynB2ThzGa8qlU+9mHL3/7aaYx+xwriAFrFzgnpziAdSWbIHOIszlMk7EjLQ33CZyh+ymsTgji/F8tl35Ty5qZl68l+Uq+wCaR/THYvpmvpG/z7ycnpeF8Iz8cHhysWVRu5MzSv+uhGOJ4kk838aZ1X0jy0n/dJpGLcEMWdBEGYlDjrHmFSX+rqb/fGXEo5sr54o2X1hd4D/ysV/pjzeIw/wCrvyvt/Eopf+N/eDcKkhyT6oIi8pFGSbMQr+yq9/0wNxGKbNPcrRIPwJLKf+WMD+uC+Ewx54k5eVllUbxzxRv+0gUN/wAwwHnc1JA+nMx6h6xTN/2Sl1/TbFnE27ofe2I3hL94pvz6+89Bw3NJlctyQss3vKFjA9gJGFDHnOGZeRJzIJUiiJt4o9U+sdwURSn63ePQ8NyHMh5+UcBT1WSPln94Sl/PfHnYM3HPmBBKrrKxoFdMy36m1EgHvqOEU79sb/VabS+hrbc5rxo3JeRikhU9RIVjjPzjmIU/thwdPIVg3+sAeJMurSx37Aghf5SMKeL5h8k+iXQy+sL6W/uyczf5EYa5yDlwLPa6WF6JxokF/mLKD/Lh/Fm1IdOsnOag9vGVylmIvMUglB2V2Dcweum+YD7MTiuXUyRvI6CMJ9mYBVf3Riov5aR88Xym8Bnswi60T/a90IIFH10Ypk942lIMLg7JIN5PdNIBr5p++Im3MP8An4JXKzfUPLGCkV6X0qIz87HmX3UtgLMBRl41UiOJ21RSK1amPWnlvSSdtJq/Q4LZri5pUiS6EbbufcMB4B+ZRjLNE3G3VjWski4f59w9eikYt4UZP2iG+qZSfxGsFAq0YwKKv2LE1pBPVdNHtWMkAGkaVG5dgoIXXVVQAZtSjuPQGxviQfFLRBJFA9DOPxb2o/MT8sQ67EAChEF9ABt4OnhQfe8PTynFFc4llIYnIOnU7A0d7LWF6bWFJFbmwPXeye3T29N62ujZttvVRju/6j9ihon9r9CBqO4rHJ0/b/BPb/P9BHGy4H+f8/4//wCC1YgHFhWBhTMr1/z/AJ/z3xU9em99Dvv1ruN6o0D640OKjqPmP+7f+t/v2vGiYZmpGx8wBFXZsNuNtzQJLHSfTb1hF2XYWhKgtRIS7LBqJ3PZiPU77Yqx8J7+FbtiOrGrPa+zbFq0nYXjSUXrFaiWVgpFa6+0dqQr2rr2bDaZzMnHfmrbbi1awrRJ11HVrXcdXNdyNON5ZF5cMj0ERqikBZSzHrQU07GvPR+eMww5rnXVrvLVNIa/htvY9LckY0gcrDqCEEmjApA/mJ6MPZA2Kq2VM8+pvCuItpdOeFMkgtCyJdfikqv2Yn2xfPO8DKhs6gDzCPqlvtq00x9qX54pI3LCBPEH82jwrH+cAFr+aAe+JzrCFk0+IOL5q0sY9i/is/MDHkH9vn+o1OUtxLXGU5AMwYW0yWyr7BI21/3mr2xTipAh/wBWeOWY+ZZmVKH4Ym0oW/MD+uJ41UGhn+tMnR12jHsXfWL9guLcWXkQDMSsdHQLBqNX95tSxge5XDaH/KtvTr4wKn0DzgfA+WFb6YkxlrwNLE0kSHsQEHLA+VYAyCSDMCTMNHm66aZl2+UbldPyAwbwfJvnAzARIi7kv9Y9f+0I9/3wPwjiYkl5WW5j71cjLGv6KFL/ALsDini7FGvtzMrpXzbe23T+I7+KY1ziIFaaHT9hoXaM/MoK/wAcKuB8RlyZqsvIPwyhG/aUJhhxvKx5UK2ZYF28qxRaif5pmYDAHCzmMydMCaV9ZZnP/JCY1/xxMtu7r25TqN+zYD6efT1kZvh0OYkM6rmIJW3NKuYU/wDxsT/XDbh+fzMIpXidfxpLEf8AmjI/rhRm2gysmiR+ZP8AaXLwxoAfeR1L/wBThtw7K5jMDwxoiH/aySTH9iyr/TBcdbtQX+3WTU76Db6faA8T+iTPqmysZfuY83Gt/MF1P9MdjTikuWyzcubNkP3WHLx0Pn4P/OJwa/5FsXijo5fvL8KzkeVBTKxRRserTTB5D/LFrP6UMdmshJP4p2nlH3UUQr+uomT9lGMeDZnLZlgkeakRz0SWCL/HQRgvi/BZoRqvLyD8eXT/AOoGJ+Jur6ql/AmNpf8AVcH3gYnkhAiy8bZdT5uTlpHJ+csoX/A4DTJRh9ci8xvWYvJ+6aYk/cnF/h2aLNzmGTJRitzLAWQL896H74y4/EkMwjyc+YaT7kcjt/QHFdY2VCdzz3juFBJamDY8/wDcZzZ/WNMsoCdAoljjX+4roa/nwKkDgEZZSFPXk6N/mYmMh/v4c8Ez8iRMudYTSnyxKod1H4yoofr++PK5rhaNPz5BywDapCRqO/Qy2EX3CljidMVNPvNpZvytt4wiOeOF/EOS56s6yKf7/IL/APUw3gy7FDOgWZf9pG4cj+YlHv5nAnEpJM4VMtiMdI4w2/zcoXP6IPzYJSJggj5brCOiLFKqn1ukLE+7O1+mKuJzSvz9pM+HHvJ4WROJJY5NJj2fmJo/5wWB/UnFeHOHWRnDxV5T5xL+VVVWI9wK98RlXSSVIFcK32I2V1G2+w5IUH3WsWRrnKSKCi3rlRwQpA6AGLxN7Df1xBufMfDGdZSIsUfWAsx/h6D29X16wB7KT+mBc5FUaazoZd3lFKH9tLXGPzEG/QYNy4YO7UJEIpI3jjJ/OxVQdvug79yOmB8vEo1ZcMF13I6Sh1DaR1J0FQg9Ngb3s4q4ZrNE1MG8GO8n2VE0eoAG4tHW10alGqq1VZOwq8Z2AELbUClEgUpNKqsdqJokEel2enNbLvqRy9ncSAoOhpotmPQDehufTF0cHxqF0SW55ZqitqvhZOmr/wAmz3tqrqXEpoti0rR6EgG9Nk14gwo7nozbbGqHQ97j2BqtuvT0/QNRA+eICEWKNgAN4SNQCE6vCetkHp39sQwHU7D7xFX5BuSBTAHriIiPl7/z/n/P/i2rGZPS9id/Tc306gnY+U9j644P79fcd+n2yD+l32seUbTbyx/8/wCf8/5FSP8AJ+R79Nlvexux3xAfvtXW+3r1NKNgelncYlVqtjWw2UgmmVQFpehIONnSNQ6kgruxNgeFQL3PhBIp7NmwfTaETUApoh31MbpQfsuzb3ffb52N8WCHvdjSXIXoASukaia2r/l98VdqFtpDNcS6jrIrdSAV0jbceosdtn0UuYDGwnLJ/FkYgAnllnIUI1bcsS7AkC600R0AwUkZ5aCMjWD4pDbax+GyVQ/oQfbA8MeoxoBq1DTIzuFUNe2wj8p6g3sfTYkwSCSQMTzmh8BBDlSFJ8LagBqHTV19dXTDOJaymQNkzWZvGnLAMZ87ONTq3fwJpB+a6vesWzEgScIgLB6qZn0oxPYGnoj0JB9sTlluZi7lYW8ojjQaPwt4CSPxfqQMV4aryyPEIwp/3kwOpezDTFTKfaxjyzz9I9Z2ccQTcksxkYAlI02IPq1x3+5xGajaAB3KZcN0DMser+WNzq/UNjEZiJ/qy4l0E1pWR9J6eErCNP8AIVxPEIDOgSZHdV8jsrqy/JygIHsyv88PoC9UA/3eLqbCLoSpbVlwS9+aJJVv/wCKBVP6hsHLlCza8wlP11sND/3xyj/eDYjL8SaCFsvI1xuKDKyxyL6Ub0H9ShPpgL4c4akMup0GYQ99NSD3KN4m+aahhvFtYH8SpB3Tm3Tx/iNJ+Ial5cjxyx+krwyD9w6Ovz3wsyqLES+Xl5Z9I5llH6rLpP7OcN/ifOzkB8gw5IHjWFBzEP4lI1D9BjD4WyUebBMmbzDt3QTMv6UGwmnZSoOQfSdTuKbPew5j+pmVXNUZ4g8g/tYg8D/qHXlt/eOGWSbMZbyOxX7s8TD/AKkWtP8ADCCTi6CZoYsoAVNE5iV3P92x/jj0WS4DNIuphlYx12gB/wC4nHcZbttDb8hzk6XFO+ymA8Sy+WzTcyXKuX7tBMhU/Om2/UDHYEz+YyUblXzSMw68vJRsB+vLxOKEXibC14g6b4/eRwHLQZUc1VM0naab6mIfk17sPcAnBebn+kG551cfcEghj/Ut9a38qjCyHjGV12+YlDd2+hxf9xVm/rj1mR4XzY+ZBnZSvqAq/wCCjCeMVtWtgSPYRwOhjfB+eE8/npqj5cbRiP8A2cbNGn8xjV5HP8y4Aiz0Ua6dSKD1CCZV/ULAGb+dmxtxHO51JhDlszLLIT5dm/U2Nh7nDri3HPqeTSTZhR9a4pY4z+JzSj/z2wymxfh9S5/MYi6KuhucA4dJDMVRMxCG+yjJMgv2UMi371ivxYMxlaLmB72APOJPtXOxlwXJiE87TzJezshEaX3RDTMfxvoX0OCHzKEmR3Bk+8ZAzD2BiD6B7IoP4jiVu6wt943C1TbImM8cByw52WVc0d+WjHwr2aQs1Rj8xxHw+jZMMwY63Fb6uWg/CGrU34m0L6XjDh7wyTLGuYVXZvCvKm8x9N0XV+IrfqTiOIR5iLMmKHMIWWuY/JiCxgnbU2gkk9lslj0x6S99Su14msnL75h5zMa6m5qh287lrJHpqjBIX2AUeobG2fjdIo2j5MokH1agtuPXYJSjrvsOuNeKZ1Z6ElCJNjqAXWR98ilW/uWD6lehrkHWaXQs8esiwCCfCv5QFAHbS1DsBvfmaSMdPwJga4DespxBI30fYCUXIkcBm9AWawt+tE/hsHFM1Kzo8ytHKxYKak3LVYXYEUBv1AAs7bk6ZDMyIZGtHVhojPKUH891qIrygne76VdZIjEYlMUgVmoEkJ13djqBPQFja9uuwA5WsRaYy3xMM2uktKnNVUTS2gyMu48Z3NDuBdUN+p8IOYZVDE0YzGupWiFr0LbLrIKjwbGt29jg7MFE5zqZShrbxOVRdx5jQs+LcgbAWNO8TxkF+W0zKUW46uqp2tVIWwQFsnbSQT4sepRqhxFKxUzCSMaqamAkoOsbErqXTv4vdu4sDGZ8I1MNNrZZQAD4dLWAC17XsL+eLFWpmiD7or6JJKAKozEbUL3IpRZ0/MjlkUOwS0bzaUWwQSoZST6hroWT1NX4uejfaVpVBkqpsgCz30NWo9B4WJ61qBY1YPvXAE1Qc302Xf1q+p+96DZaOI5WoEaY5QRZCt5kAF6mHVlOobbE0OmJbL31jDa9gSxqUg1pr7KgkAnvbYSaLRuoSpaqYkfNiXNdNq3FsBQYHYftaKPodxuqlyoYmhqNaSK8Te3zOOsqxNopUjqfGWAJAH3goSz89Q73kCCfABLItIGe0Opmj1G19gfEAQa3GxGDWgecEuBIYII9wqRiMELy3s2+xoexU+U+W7xrzqLyatJDIUWOIeGzXZhWlvYmmHWjiZo61a+azHQiqpDLRtDQJojyjwnf36YIlb+LJM8rHwDTpDVdIwp6IF0av7R2NYfhBJalW8loiqykrI8rHWokdxQJ8YAa69V29vSyZH5YppI056bhZqLKdg1+E6hVAgbVW4FYrCAZGd2lZimy6yvjVaXwuKBYADcdaP2jUZYlkSYRuAp1KWUEC/MCRtpPfVp37Xjza1XUcfaAi3yZxASAoE5soIrXI9Ot+mrz+3Q9t9saMpECzO8KKW8JLkU3oKSw3brfviyh5czQMSJJugMdUa3UlSpJ2NE9R7hgMJZIiZI2licE066qtgevi00wPQrbD1IGnCAM+A3+8dJgzirJzYpE5n2qKnX80DWT7gKfXVhbx6F5ZefqkIYjVC0jKB2+qLUN/uOFb0vDhs86QPArIslXHJIg6ejhloA9OZVdLC3WFvw9lJp+YGljjeO+YjQhCPnydBII72QR64t4RdKlzzxF7vfkJbjWYiigWTKxGQDaUvLKDEfxoGBHzOGHBcjPPFr+oEZF0zzEfrqlIwky2ahEgKZlGI2tealD0UtG234S2n2w2yWbEbE5dlIPmRSrq35o0YkfNAPyYTxBNwNrb9ZS2E0jfkTBM5moVO+Yhdh6SSWPk4jZl+QYYBzOYichg8TPezGVlfb0kEaN/f14tm+HrHKJIVC2bMMh8JPpHIaFnsj6W/wx6LNcYaTLkZBFTMR/xInjHMA/CrDc/wCOHcOP1LAY6mZVISkCMnn4ReXScATNFIw2DPMiyj5SxnxfJkAwfkuIywDSHWSPpomIU16CRSYm/dcLPh7MZrNdc2Qe45ce3tWjDbivC0gXVmc4gv72Xia/+neIy3aVCBcke0UR2a6WIzynnOMcCyzSaxJJlC25SSIuCfVGXYj5E4jFv9LZdNos0qj8OUkUf9NlH9Mdj2k7QKL/AD2iwjEYvAn4XzpBJmD9Hic+FKJll9kjHi3Hcj98ekk4nSjLRkZeMbctCGlP5jemP9bb8OFL8ThQt9dEpbzlI5Z3b5yNpBHsRXtjfI8dyWyNNmwDt4UWFf2irEL02qUgq5A5R9ct2mthGkOT0oVSN1VvMFUpq/4kkrI7/ppHzwHHwiVnAj5ZryqcygCfljhQaT7hrPcnDbjPw9k44ec+9iwXNn+uPMcG4QsUozMiEUNUMA2Z6+29+SMerVhPC1QKpVriLb6O0UzTjMeYynjl+jA/eKGRv3lZjj0XBuMSrlrzKKZX3jjVAh0fffsi+7Vjz/0hsxIZ5G5jKdmRbjj/AOHrpC3+8kIA2Kq3XFhn8vZ5k6DezWqdifVtNIW/MXA7V0xtSk4BU5v+JRUs6rYZG9pIybRu0i7zvfiUElQe0ahSyjsZGWz2ABvG2W4VmdHgg8tnxOqdepq3ck92JVj3PbB3FOHQNlBKJ5nV9o1B0BidgBGgAJvbpjz3DoTlIZFXZpTUrKwAUA/w1Y+EH7z+vhXURjaFTSSu1sTv+RL3uSYw+HOKNzJHligMcYKghSWZxvpDyOTQG7MTSjrWNmdF1O7KHlG9A+XsqrpLFPkp1HzUPDgQcxYwY8u5RR1oxoADdAsNdA7+FVN762O+C+EcXZsqxaOJGlakMaG9N0XOolmZmtVs+IgnoCQfE0tX6iWxJco3gTNSEly5eKWXUWKKKMe48x2JcqL333O1WaxKOA0UTSqtARx8wlmNkb0u5LNvewuqbwjA2YnSNLVHdYx0U0oq+rkVdkkkBmJJJ0GgC5mjJhYRiJlUOwFk62A6nqWAPXc6iKsqRiTy2v1jLY9bSjs0fOVptUZYAaqC0pNkBR9pvYk6R5tWKEg6JI5mZXja1oou50eTq2wYb2d1oDYY0y0zJIyGAActirPuwJpVpRso3vuaU9KAESZWTk6oWEWkKFNgvuQikeg7a++9bWW5WIzeCyAwUxq1MYmWSN3UtIwG3LXc9kWmN7npZPpBgkPgUieiTEqDSpV442oECwlgksdzv3IwbNPGZqlVnWR9wNgt2QXPej0X2vsCcIMv4VAk5bIFZUBppOWVv+QAD2Jr7pxYnFHnFaWEAkSM6bjIVjrQJssbHxqW9tZ0AfiJ7Y5YlLMvjDmhIT5QCCAU90BN+74ZrFJp1KQID4Xsbsa1K3rpVgAPcviWikIAkAEJsRmtwQaez31ubHsmHf5SztTRZl4wwHKgJ2CxxOaZLK9/UILU9KK3gpInNAyKEShocBSzs5OxO4foNJO9VsaI3zKTVrlPjkRjGy7UHU0u3QoGG/Winpi5y0ZYI7CeNXpmu9WnwlW/ELo+ux+1gG4scpneMFhRY9KpG6neR3G6g8wkWv2SBpOobbi/vDWQqqs0sxJeR1CyAsKNtWrqoAJXxbbHddzisGdJjeSEvG3LIAbzpdN1+1ekAHvv3DYMlyzRFNYVyGVgUqjQ6FR5WKkiuniJG2yyVKzNDFOx704K8kpaSalEVjWupfCvi6CxajVtsfFsQMCysZIiIpdg/MVopCBdbixRGodbo2AxAGo40E9ySMIdCI5AZN0rqpIPltSD902b02TinMihy5qHWyOFtW0sEY7WSDqAalphRtT9oYUDnHzEba3LpL8RkhjEY5zkyDUA8ZPQgMCyAkEMN7UtYG4oEWy0yJKJqWRXOmQbHWfUVtzPb7XoG2bBmUqPMrIdah1NrQ3Nb2tbMVLCgD4Sqg0+IuMeOIpl4isi6SbKtrG5QstqQQQwsMGBvfB0qXanSNrQWJGBuYNms5Kcy0McMFHxRGMtHrXsw3KEjobQ0QcET5HMRsrcmSNk6Mo1afWjGDt6qYwnsD4sC5xmADSRyRsDqUtSnVt4lf8Ahlu25TUNip2K4cWy5nlXMNqDADnBSV2H9qg6gVWpeq7HcG8XVXVVsOnKNoU7WvGHDMsI5efGiGz441rSSepTc6Hv+zY/lJ6YM+MONMAkkCQNl28LM8QYo/3XBoqfngniWSghhR5M22lxS8xeaDY6X5wPkwwoTMIxKxypJY0nQwYkfdeKYqzp7W7ehGIUF2123nX1sCcgefpJ4Xkc3KupIodJHRHkjBHuupk/dcbZfg8yka43NdFWSOTR/wANl5Tp8ht7HGPCc6ctIYV3jfzZckhqPUw6wGPry2Ab01YUjgMUUoZ/rMvI1JL6H7j/AHXHv1xU16VA6znoOkyoe0q6VsBPR56AA8xy6yD+10GOT+YlRFKP1U+mM+JZqPNw6MyQwTy5mEFtH/Ej8yj1sV74bvwPLQQ87nTRoO8cjAfsDWPL5njGVLWmabV2aXKliP54gsn/ADYTwqO5FRQfOKYhu6MxXDw+WH+y56NuksIMisPXwgkH2OOw0XNwkkiTL2fMUzMuW1e7JoNn3JJx2KHIZiZ6aV3VQLfPWep+MHy0EIdo1DNVLW9ntjxnCOFqkolzKW/niyw2I/HMTtGg/FXv6YcF2kYzHUzf/qHAjRPaHmbD/iEMfQYWvxKFLUSVvqK5eMysx9WmnAVm/EBY7VhPCkKSdr+0kAdqXZC5jaXMtK3NkOrT0cgLDH/w+ZpV2/GbA7KcZZjiEVHxM17tyozKzH1aSYBG9qXbtWFuX+KYFkU/Q3diQNc8vMf+oNfIY9r8RZpUjSOOMc6QeGMdttyfQDuT0wniKVSiL2Bz1iVILBWBnmeBZjKZrMiJ8tM7AE65pdekDvXRR8sB8Uy8U09QrUCsVJQeKVh1SP8A+zdFFknBsWTEULBWFS/xZtWnm/7uM9REO7AFm30g9RGS4PmXFRxbEUGcGGML2VYweYyezFQepUnfFfcrAHmsKlVNJiAcHa8LRnlcBFsoNISMWIx00A2Am3V2IY70oHWnHeG5mKIz6o4tI2IAdwPQMw0r8kVcJuPcPzMbxwGZmdzSRp9Wi++laUKBuSewOHU+aBSJFbVFEBpZujN/tWvtfkWiWO9EAaoztqU5vGlTTZTgjeLvpkwyogneR2dtcupt1WgRFqPl2pnaxpBA6kYiaaQRl44dSAbu40x1VdNmcACgo0oBQ8fXBvEMnPoMkcQVV3Dyj9dSxnq1765LNk7LeAo+JzPk1jzDtKZW5jBq/h9ETsAH0lieyBjttiulxAa+RMNPUoNhvDoeLSS5WJZtJs8xgFCgLf1akDYCqc32Kr1cYvxKHMrHzIhyixCozC3JY0KDDw2TZY+I2T4fKBvo+ZeMywjQigtzmH7mMEdfxkbDZAo3OfCppGy8KszOxYyeI6iTJ5Rueoh8W/TmBjQU46rQDEvTPOSgGn5RpnsyC7ySSKiEKDI/oBS7faJFsF762vYU2M+RjilnpiQ2jUxsliFsk9yfrFqu4AHbFM1lYJ4HbmrLIHWM6TaR6zvpP2trJfvXoABbNTyWzwKDIBrLEWsYNkH0LbkKPTxG7XEbDSe9j+4xCCLLLpmZCrxPEECurKKtqZJAS9dWsLsNtwB2xnqhY6kJaZH0yE9KaOQBVPdQQRfc2e+Nc1mi31sraVMamRgN/JFdfi1EqB11MD2OO5sTaXy8dLIiAIR0IM6aT7k+H5kYyxmyjZRQeZrDMwEbx35FP1iAjsSEJPuzYlsmVHNMmoSVaXegKDymq9rjDfMtjjk4ozqjkEmu1lcH+1DqL/eU4kZFU/1jVZkozJe6qfHECPZU0D5nHZ8fn7TsdZC5YJqk1hmk+skjuymrVy2rsNI0+50egxVTChCxkibQJJFPla7awfvAGyPuknfTi0eSQAy8wCY6vB3aKOo2IH4dAce64h54EVmmBVpJAqMBfLKxpufwgmj6gnHWJ5GdOnzDWIzGOXDGi8wCiprfX+DUP5SL3FjHRZKMPPM0vKKrH4z0NfVgOBv1QH1UmwQRi8mbmijk5VCR2RdxqHnfUN+o8YF9xv3wPmY9UcqFNDkUY/Q7MoHqC0ahT92x9g32NifsMTpvJmpY4p+U2hmUMGQhr0+KxtRDIGAIFEKooG1HSZeRYtUyAo6+dPCpsdD/ALMn18t0RpI3tPDFHpTLyjWyCTlHci/FqjH2txZjHWrG43U8TzU1ZUQytHRMdKbUh/FHYOzL4XTcb6R64fSoO9r4G8XrBNk9YVxvjcwiy4URuA2hxIm+rrG2xDISAw2I0srDtgTNAldM0Txk1QJG5BtdD7KzAm1vS12KfUxxfiOVkReXmYipYUNG6t0P1d9GBAZY23BUaSRa4jjHF81IuX0OpUjlSIyBkZxupIYeV0NjodiOoxXqSmtltgRtKiSR4mdxni+ZkSF45mTR9XMFHhNmkk0sD4SbVgR4WFHDrL8HzKRg6FYdbh8JB9QhOm9+qFP16YE+jvEv10QSxVklozYorqO6qRsUc1stMtDFOJSvJleQrOJIzqiFkMwAtoie7hd1P2wAR3qEv2jCzYhscaVA3lZ0DRPA6kpeoqgIaM9pEQgMPeOqO+kny4z+FOHZeRjBmkR2I1RsN1lX1U9/l2OxxjwPI5rMxh45VmA6LNZK/lcESIfkcXzWUlVgZkeLxavERQb78cyjSH9eYqhhsxbqGUqaOtycCHUZqAZAcnoZk3EsoHaFEzSBWor4ZUFH7klgfpvhjHnImvS8ZZhRBuMuPuvHMdMnzDgjsRimeyjGRZwoM/21AoZgAedPSQDqncbi9ifQ5rO5Y5M5gQrKoHiWht63tgK1Q1awCDHLMm7qoGNyecSZfNGMNAyM0bijl5LBr1hdq1/lPi9NWPLnILA/NU87K6q1V4oz3SVeqsOlnr89sG//AIiyrDSkWYgB7IVlj/WN/D+wvBeWzaSNcckTSVWoEwuw+68U3glXtWoV2rFIQ06RVucbR1K/a2Np7fhHCcrJErrGjBh1oY7HkFzJy9qsj5S+sbQtIh94yDYHqu4G1HHY88WAtpBgMlViSHMBy/xHkUYFsvPM3+0nYMf03ND2GPY8Zmy6ZTnmMICtgUMfPuF5FHb6TmARl0akUDxTuDsiAbkX1I+Xrj0U+eed9bIC6dI7HLy3vIxOgyDst0vuaxTxFNQttOT+P5j6igVAyMbCKOEZUpIJ5EDTnxRQtsIgeksu1j8KdSe17BmGZnZSWd284C65ZPYreiKMdkc7/aDdMCy5gC1jEk2oksIbVXY9WknI1ue3gCrW1VhZnuO5uBdCaMrH2SFAP3Y2xP64dZawChhcbQalOoxNQDeewPC84fGAsO3mJ5ktemphpUeyKKx5zhOXYZtp5JZHjg3clmYs52SMepJ7D/zj0kfEZkyccUj3mZV1uX/sk7s/yHbuSBgKJo0iBBCopOlpCQAx8znT4pJm+4nlG1g9JkapRqsVa42iAQ9OxAzFeYzRaSWWetTHTIxPgUdRACAS34wllj4dgC2Il4lPGOZHGVH+2mQWP+HH5UHudTEdTiue46IKeHLcwqKWWcVQ9I4l8KL7fvhv8XZ3mrDFKAAqLJmKIAs+SL2LHqeyhz2xUy9qganb8x1KoFcLVXEmPiksmTjjnZnaXxv97QTUaCh5pK29BqPbFWysk18iNWZdyzD6sHbt0dhQAXyLpXzFcL8xnwjUVaR28RjXwlyQBbd4odNKB52UDoCbP+GviTMM0/M0hI4wEiRQoDu2lEHuT64mdTqYggHed2bIutRi/wCYqyMk+jMrNJJJzXEe7fZTxS6egF6lQVQBYemD+H8M+klVmlWJZAaCmjN3IQdRDY6/boDyhRjbKQM4EUaiQkd+hFktI3+7ZyxA+2Ao8qmxM3wJ8vnY5C5llCPISerELoUew1uoAGwwdPibEBjCOl77DnBeHxLHHKLAQyO2/QKoMQJ/CFWW+9EAbkYK4dx6RjLAq6IngcpqHjZiVUO57ElvKNhsO2BJ3TLeKUGUAgRx3/EKULPpGpGon7Tk9dIODeI8SSV4ZwoTXl4yfRbZpbPsvIs+oxVqRx3h4e0U9C+RzhkGZgDoc01IZCsaDfUxY0SPuoHq/vMw7DFYYjZhj2bW6qfu3NmN/wBF1t7FVwu4lwG8tJmHapVVSsRNtHHfhDfiPmJ7sxONs6kkrtDD55WkUkfZQyF5D+oMa/zPhZ4amcg2i7ONjDf9HR5dmiVgYnCMpB+8sikj+4p/TEf6MZAuabrmL5i+l+OIfoVVR8zhbkIiqciTblPJEb7Kxio/ICdj+mMctPmNZzLq3LzV6VPRSv1kArtWgJ/McD/h9G8vGdepmO4eFc5nlRwHj0iCz5m082ve9ZB9QTiMq8JdWkH1UaSOwI7aIav300D73hVm+GyZmSOGAkCIPICOxDCND8wIdvniM5Ozwy6hpd0YMvSmLLzB/wDIrn5MuNHCLszec79Q/NofzkAUxNqh2dD3Co6MQfRk0aDfYx4GzvHnlnlWZQAsrRxSAVWl6COem5UFW+ywF2LxtneCfRfIweNqWRAd0dl0i99g6kp8yh+zjJOMxw5aVngEwmmAKnaxJCJG697vDVSkuw9Zq0i2d5kOELmc1ErkqpjZAR4SvLbWldwQkgX1BjPpic/A6gDmLKrE6ZlNhjYbVQ2Eisodl21AMRuW1X4bWtJo2LxghgWO+lbVw3pIqSMGHekbeycV+GvhSVY5DGQSrlHjPlk0NXbo1iww3BrCqvEgDn0j1QLudpGbkzU+a+re1ljVjFJ4o7AKSIV9Q6ncUem+DZYtIZJEZGA8QPiYAHUHU/2gRvED5hbBgdWrGiZvRIklEGNiTYo9AJUYDYNoCvtseWWHmIAvGviGf6VNE6CaNGBUDwuoIDKyONwaOJizOSSRYWnDU9lRYV8R/EWYWKB43VaJimWgy6qtTv1Vl3B7isKvpxr66Lkg9xfKO9gq27QMDuD4lvfbriXljkia2JQ+ByFogXa6kHklRvEoHhfxBeoUNRx94uHt9WjyQuI5AwsFTWlxXVWBBB9CMPp0XYqMWmEpSQ93vXgvB89yZnu1SQXOKrZthOlWpWz49JIB8Q2OwXCclmo8xJCMxIrg7W2pXU7q2lrBBGN8hxKI0eX9GN2FPihJPUg+aInua0m/FfTB+Zjox6PBIm8OojoT/D1dGiY+Rx5SQDV7hxFZirJTxFqO/qces2myOYjUiSHwnctlxtfZjESKPfVGytgTLZx1Lumh72kF0koPaVSAYpa+0wCt3PfBPxf8Qz/RosxlnaMBtEy1ujdKYH32x56Di881PPAJq6SxXFKPWmTY/IjfG0qICCo7C3pmYiPVuAvnM4srHl5hKoLZZ30kMPFAx/s5B2N9D3H9fe8ZXJwZcSyQh1b0Ax5fKzCQ2pDuV0lJUETyL/s3X+HKPQrTL2vcHZOIIsLwTBzljs6t/Ey3oTe7Rg9H/f1IuVesHYXB3jqmtlCC4t7wE8eyX9k+egX7sZtf0GrbHYQcQyxyjaJKZSNUcg8si9iD6+o7Y7D/APHbkmPMyxKXDFRep+J7CeMmcRqqNmAgC2SsUKEbLGF8RNdT4CfUDYgcVzsGScJmFkzMg3CALHCv5UBP7kX747HYalNXWzZtPNoE308p6n4K+JBm9a8lYwg6DHlc+4kzEs7qGTLuqJGejSMfAW/ADuasnbHY7E1VQlcaRawvDo90uB4CFPCxmSByJJpvGzPYRipItwNyqnZIhQ7kkmsejyPDoFnVJdc01VqYDSo9FUGlX2Ax2Ow9qCO3eHKR1HZTYGLPiJUOaIK/V5dOcy/fII0r8tRBPsMZycNMkxQsOYoMzuRdE2CyKdi406V1bKAOpJI7HY8zhyU06ev7x9UkqD4TvhLi2VbnxwwMOWhdpJDqdz3JO+5+eE/CVJRCK1SsJBfTVLrWPVW+lI0bYdWfauo7HY9niqKK1wOQm8O7FWBPMRdxH4gl0OsDNHGpOpujysNizkbAbUEGwFY9XxjNHmsST4FCk96jjWRtPoS0iUe2m+1Gcdjy3Y2t0Mt4miiaLDcZjD/8PRjLySSgNKY7sDZQB4UT0UDYf/3jzzRLHAhrVojj27GkhCA/h5smo+wrucTjsBbTkdAfzJKdRmwTzgGX4ZJFPKJJNbTQMXb1PMi3/qfliOKZ2TLqRC2iSVnGsdVWNrcD3aWRjf3QBjsdhlGqzIGJzaXKoeqFIwf4hE7mfTITpaaOJmr70q8lj+/i/QYhviR53zEBAEUQZ4BW6HLsCLP4gpv9MTjsUg7/ADrFhAQfDaZ5rNyZaGTkuVd3SIP3CgyyH97rEo5nQTGg7qxetgXQiN2Hs31Zr8Jx2OwDMbWhFQKevne3tM5Ms4mzWaLWnNkSWMk+NNRBHzAFg9iBhrPw9SUVt6mjv8RuZSf1DKT73icdiQ1GfXc7XgVTpK2jfjfBUg+si2RmVZEraz4Vce41UR9pSwwlzWfkTKZnSxV/q3JU9+YYXo+5j1friMdg1GlwByktI9oBqzc/vF+S41JK2iSmlVSwfpzFTcrJ7jqrj5EEE2VkdK5nLPuVJENHqVZBLFfuqsUPyGOx2KKKh1u3OXcQopVCEx/qHZ+TL5jOvl0RoZ1tQ4AZHHdZFPmU+n7UaOKZfLKqurDwKfo8qA2CrFQApO5CM4ZdW4BZd6Bx2Ow3jx2ZVUwLXnlUmLfVmNfg7KKUlhlUOYXKE15q74pmuBI0bnL7Ri9UMvkPqVINo34l/UHHY7EdCimhmtm5m1qr9pv0nnxmQYWn3eIqyTI/WRFIU2RsZEJGmTYsBRAoHDL4Hh5OalyrHWqgMrHrpYAi/eutY7HYfxQsmnkLSqmbU28QZb4s+LMvHK0M2VEijawQD/XAmTy5lj+kZVyyL0jzPmUdwki2wH4TqX2x2OxWeHpjIEWpK0wRzh3w3A0sbHJ6EQMQ0U66lRu/LI6KfSh02A6DsdjsKOTJ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data:image/jpeg;base64,/9j/4AAQSkZJRgABAQAAAQABAAD/2wCEAAkGBxQTEhUUEhQWFhUXGSAaGBgXFyAbIBsgIBoaHR0eHyAbHCggIB0nHBogIjEiJSorLy4uHiAzODUsQygtLisBCgoKDg0OGxAQGy0lICQsLiwsLDc2NC8yMC8sLywsNy80NC8sLC8sLzQsLCw0LCw0LCwsLCwsLCwsLCwsLCwsLP/AABEIALYBFQMBIgACEQEDEQH/xAAbAAACAwEBAQAAAAAAAAAAAAAEBQECAwAGB//EAEgQAAICAAQEBAIIAwQJBAAHAAECAxEABBIhBRMxQSIyUWEGcRQjQlJicoGRM4KhQ5Kx8BUkU2NzoqOywTSDk8IWRFTR0+Hx/8QAGQEAAwEBAQAAAAAAAAAAAAAAAgMEAQAF/8QAMhEAAgEDAgMHAwQCAwEAAAAAAQIAAxEhEjEEQVETImFxkaHwMoGxI8HR4RTxM1JiQv/aAAwDAQACEQMRAD8AcfE3xVBmoyimyf6YV/CkwnIykjlXj8WVmHVD3Q+q+x2qxgvMBZGXmxwZvXurioJWH4XU6JCO+4P4RhhwfhvDopQ2qWGRd9ExII/vDpiUdlTBQsbc/PrPXFqdHSq97cGDNHoMiMoUrvNAV1If99GvUL94LTL1F9CJLHIpHKnMRbyJLJrhkvpypgO/UK4Bw3+O50fRPBIBLGbVgf8ANj274VcOlE0LSxio+k8AXWIWPV1U7PC3Uxn5iiN10FRkLNkCaWamofmfzE7w5yHNRzPDIsisDdWpHQi1sEEEjrj2PGOHrFIhA0xyHXE1leVI3VbG4R+ns1H1xjw7OzQj6twgFNpZi8LA9GR92RT+K17WOmO+JviLXEYszE0RI2vyn3Vh4SPkcDxFe6qFQ4/EUA9SpdiJR4ivjjk5LkkMxFJqBorMg/hve2tfCbBrcYXQnMpn4TNC1MSjsBqR0YUaYbEdD+mLZPiJlypn1NqiIjnZRZqvq5gO5UbMv2l1A9sacPz2Yg3iZRuAYifqmJ3Uox/hlgbUHwNYoqbUOpcMqN2lRYOp2BRT4TPM5QrK8Lk+BghGrTqHSCQN9mQfwtfqE1WGOLZ3j86QNFNckTWiy1RB+5IPsyD06HqLwDxLjXMzaPNGUP8ACmRhRKPsf22YH1UYesjxSOp0sR4JNYtXAFjWK8rJZDAeAh+qigFWprQAgiUBRQIuAcAxZwhScrG+56xGjR1Q20ZB7NytgfvKgw54VwrLzZmOVjy5kIkIXZJqPnAPla9mHYg/M04jxHLJlGSFOTKjCTlHs4IIr1BrqNiMLs9mEcKN1U0yMvmUMgZHX1pPCyfaEbHqotYcliUPr5QCruLkEXvDcwqGSYdlkdaHUg6ZQB+KzIyn7yr74E4r8TyFYsvJTNzIysg6SLrUq4+ff0NjtjHK8HmignmnZWRniKyI1hltldh3Fxucb8PzMcTIM3GJFV9SvX8KWzf8jsrH01q49MMThb21crbQu4pJHe6SmccysYlbQ4YiNugDrJKsd+zBGjJ/4ftgbLx5iKLmTKwlklchW6kRwSf4sxGLxlZhI/lDSS+IdVAkViw/KZBJ80A74svEcxmJ+XPs+WjfX6WdKAj2Oqwe4xQvDjc+vSCawUaRtznL8ONm2R0cBEIjzAJ3KJRRx6lotI/bFoJOdJT7RzFkJ9BNzq/a4f6YH4ik6jXlgx531LKvZj4oifbluEv/AHeCc1w/UrwxHdFIjru0ZXRXuRlD++C7JcZ8oJ4jqf6g54XLk0IlIadwWpTdJH5P70xS/YYvnMrmnaJ8rdsZoWa9l0zyEFj2FMT+mKwCV0aaew8qNpDdkRGVdj01O5b/ANoYuc9MJMzk0JVGkeSRx1WJjrYj3Iah7kY40FOLDyhDiDe989ZtlsyANEfiUK2lj1IEM7avm7gv8mTFuGfErT5dIFBCIqiVgaJB2WNT95zt7Cz2xXLZlIMxC0igIS4YDp/Ci2HqBzCo9gMYTyxlQYEEWWS2Ra8ygMXc31Lojqv4Q/quEPwoP2mhlPLfn4x9wRV+lRra9HY108IES16KCJAPasLm4RBlSywlpZOhkH2NXSOPsJG6avsiz7ETiPBMwrQzaxFF9GQPL1Oq2ZgqjdnLPsPU4v8ATljhYqNOgGrOohi2hLP2nMlszesVDYAlRR1JF8GZoGCpvyPrBviAaIo+mmSQKAOnLh329jKbHqFXDBuOz5lFRdUUJ2BU08tdQhOyoPtSHYe52wynzOTaGBBEs8kSeFSfCg2tnPQLfr16AHARj5jOZb0hS0hqjyku1A+wrMCip6BydyKGnUB0sL3+esIv3dDrsTmYcEg5k6p1QLzGC2FWNfFGgB3+sYcwk+IgJfU4X8EzWbeSaRIypZ2Z5ZPAi2e7H0G1C+mJ+GPiKRHkZIzLPMS5C1SjsCegVRtZoUMEZ/PyyfWTSAjzWBcUSg7sif2rXsrN4SxUKGosKSqcQGVlz/EF6T0WutrW84xjhYkOXMkjbLI+3ayY1PkjA3Mrb15fMMacMy4EUmZVdUcIYwgj+JIdjK19bOy30X5nCnjmd5ccaPayZganBNmOG7CE92c7se+/aqf8N+KPqtGXhMgUbsaWNfdmPhH+OJDei6grjfEUQXplh5TwnAo84XZ4onZmJLuw0qCTZJZqHXD2J3YM005nVfNoYpAvajIBqka9tMYu9u+DeJZqSX+M4dAAW2KwoD08OzzEnZQdIbsCN8L+MZpsusbOPrW/9PC1fVDpzpAPDr7KgGlew6k19yuSdNmjUrObUz5CHx5R5HWJa5lWqaQseWB+2UFjmnqFN11JPdB8Q5pNX0SFjyo2uVybM0ncse4B/rv2x7b4MWKGBhJINcllmJ3JPU2cIs78P8PEhqSaeQ78uHr+pAND32wihUQXOqx5Qw2irpdSVEacF+LsvFEELAVjsJMtk1NiHK5VK2YOrZl79HZQVB9gT+mOwY4aic6j7SZ+GUsTYwvhUCZuF5oEXUf/AFGVbyMfvp3Vj2Yb+t4xMqmMrqLQqaZZkEohPpKhOpV9JYyB6jYnDj4fzfDsoSY5GViKKybH9QQMeb+J8+gnGYyjgSe24Ydww7qe4wN0asAhwfb+pRSV3LXBAGxkTcDhYkESw0LLQNzo6PQlGHMVffy+hOPQ/A/w+kMjSpmo5kddJCirHuLwu4XEmYg5uXQjQbkgVqaJu7QN1UHrp8p711xtHCkgDMVezQk3iYn7rOgtZPwSK17UxusMrVmQmmLSdiauWJm/E1XKTVq0wMxKuN+Sx6mu8bfaXp3wPnM20JZdIUba49PMi36Py/8AZt2ePcE0VJokLinDAy6WzTRA7f6ylrfoJYzoJ9uuG03Bv9Ri+vR54ARG6mwV+41+ZCNqPbC+GphKfaVCMGc9mYKvPeZZHj0EEbiTKrCJPCXi8UTHpV9jf2WAPthPwA62eFdyqsYht447t4jexq9S36sOhIwVw7M8xDIvhqkfcWh7I+qw8R+yzg15SV8wY8I+jRSCZstpdLtogRp7HXFdr7lbX3wVWoGclidvOUd2mhQLmVyswpQ8SToK0K3WidjGzbjcEctjYIYAmqGHGviKF8zEYyV1VFJYoobGhiD3R6O/bUO+McxxWN8y0cDKUmspfl1kbodvLIAAfRgprGCFHIM8HOCkVZ0yCjWlXvchhpMbnr5S1gYXRpmppJvbpOFMKSWGbfmVzcaSkpPG1LY+r88ZB8Yj28Sg78sjdSrL1oFZ5YB9ETLvzlMfLBBollt49x0N2gI6a8Z5jikc+c+pBqUeQgqRIg8pBogsoK+oYRn7OLQcMgeZJGdomWRX1geFyCGXWPssdvGKBJogN1uULTA1mKerbGdoFxPKzNDImXJkjYW0Q60d9cY9DYLIPKSCPCwpxmsqdRR49YKgunS9aoxX8xk1lT1DInqcayooll0NpKPasu5FgshHvRda6FUruCtVeeSSWSVNuWlOPI/iKWD6aZGNbEYmbiiw7g8bxWlj9RnJkYI44I4JCytrfU3Xd4n3r0CVWJbiQVVy5QcxnjVHrdo+YKUnuUIKn3XGUeVjHOnLlJBC55ZqmLD+IPQ9mA21WR1xu2cig8UyBgmoxOesb0R+gYL+6E98TtULZZvO34hLTXkL/wAzIcXOUHNUWjIFYDsSCyH9WMi/ouIZ2hUN1khqRv5dKv8A90p/fGked+iqJGUMqqBKCL9ADX4WVf75xX6WYqmcWy08o/C2zg/Jpmv8uB9fnTxhaR0EnnnMXKwoyjwD0XdE/e5D8mXErxdcwiaFC6VUyuBuzBSUW++kAv8AyqO+Ilzn/wCYYUQVfT91NcRArt9Wqn2OrFc1JGyM0CCOEatKjbVYbUx+bL+yD1xwNtifnWZoB5f1Im4bl5IV5xYmGZ1WNTRk8qBL7A6BZ9LwLxDLO8OY0LqYJ5UHUM6R+EDoAqSKB93SOt4Oz2SijmldHMhZizX5Y1Y2wHqSCST2XbbXjlnzMU0oClFZY9UpG26aiEvzOWZtug6mgMPTiKi89QH4gFByNvOLo4p20ic26gBIr2jJoKCR/aEstn7Cn1YVGXjysuTk5krRq0w5egAsyx+CMKvct5qrq2G/D4E52ksFqNmLE9CdaKbPU6jIxPfY98J8hwiKIqsOqViKV2GnVewVAPIjX5vMws+UG6adam+NiJoqMv1Xk8OcI3LjXlKLJs6itLbSO325ETe/KrMgF2SDfhrj8DRyB0LPMaWFRZ0AUiD2C1Z6dTgHhXFoNc6yhpdYMMaxjxMovWwA6BmtvQLpHQYrlUAYRwQqivQCA6tfcCSTq4C+I14Av37XCq1A7gm4Mp7rg3EYzGwI1iRIyRUUdaWJvSCf7VzR/AoDHx1hXncyi5oJK9pEwaVuzyAbKPwRjwgeuonc3hlwDj0HPaSV/ClrGT9omg0lerUAB2UKBiMzlcsHLR5emYltU/ib1LCNiFQVZ1SVXWjicNlgSbzkvSYalxaX4rxjLZhhKmVSShQmnsJsL8KizIa7KD07Ytls2ZN2I8K67kUKkKdQ/KHhW+qAlmPXwjYreIzFdIrVLLWgPuWF/wASSwKiB8sYADHcgDYN+N/Dx+hpFFPGup+ZO8r0XPXc/Pf9sWDTWARmzJ6tMUwGUYMI+GcuuZkErXykJMatuWY9ZH9XP9BsO9q/iv4XL5h8xLm4o1b71kgDoANsZ8OyDUFGZeQdKy66V+XNk8P6KCcayRqlMhC3sHjuSRz3WN5PE3u6hEX1OI6NSpSZr2/qayqWBQnwi2Pg0S9RJIFGoyZl+TGB94Rr9YR7tSnbfB7OCqJ4tLfw4Yl5PN99I3SL8TlmPYDGPHXGURDIqtO3iihJLKh/2spO8knoW/Shgj4KzUKOZ55NUr7szHf/AD7YfxBHZipbf5ePpl6qFjc6ZXi2TysGgZ5m1sLSKHwpEvoAD3vcmyax2DviHKcNzEvMlzNMfQg47BI3ChQGbMSKlS2b+kBbM61P1jSRrsxeMTcv2licGQfmRiD7YEHD8udJfLwOreRoZmh1/lDNyj8lc4p8V5uLm8/KyaJR9pP/AD2I9Qdjg34amTOq6qEizI3dNNwze5ToG9xRHY46i7diXXf5mM4hSgA2BjjguayeSsiGeHUNzICQf5vKf3x5/jvGIkkM2XKsGFSRnyyL6Eevoeowzyp5b8rS0UnaMSFdXvE9hX/JKL98YZ/NqNRdI5NPmM2WVih/3hjCuvz0EHsTiVVNaqrFiYoaad8b+MwzYBjTMxM/IcecElo/VJlH8SMdATZX8Q2wN/o+I71psajynEfh++OsMiH74CdgaO2Gg49Ny+QuVhII3SFwNj30SBX/AOXAHwvlZhKIZMvMsLkkEoQYW+8jdr7jof8AGuqSSaajA2jqQNKlrJsfOMvhnhcME5Zszs6FTFLHoLA/MkN8xjDNTiOc5dWDX/BN9aGyagbVwNkex90npW+ag5LmCRRbeUADTJ+VWBQSfgIo/ZK9MJFy+WMgZ4SdJ1AxSGPykfZkJQEHqNSsPujE9MGowJONtpygElmubwjLSpzBLJl0lKnUGP1b7H7wpSQ2xWQKQdrawTTMcVWTOldJi55opItaXIoEg9UceBvXwn7IxHxBx2JcyJAskQf+IjKVa+glXVsWA2PUMtqb2p3BzIn0jR4aZQV1IQaplDdFPYqRR2IY6S1xIpKC14iq+bAbiZZSlkWSSASNG217SKQarVe5B20sa6FT4lXGUWdR5MwqDZfHpYUVVjTAgjYBzZB2qR76DBMQnnzJIipZBTMh1KrBfCSNmFjwkMAaIPYYtDnJFRgAjWGRlkoEDoV1dq9D4e/gBW/Od2bvNfY2E5UA6XxBYYIIo528au6io2NqdB1UpO+4JBUkkA9wQTbNmUxPFlm1cxfIxrVYsMpOwYimruD6g6rLlZOVEJ4wNYYFJN70k0bB6kUwINglzY7xLOrOUWJkVIlpd68LBPC3ffRvYI09iNhIuc+nlCvzl+K5NHZ0ntUVqLp1SxZ+a6CAR6UdtGLSZhCzvoEsWprjIvUodjY9xQb+Wh1xig0izNrd5OjCmUaAfF2baPzVR9OoxVJlB0RxmERhaKg1qZpW1JfUWLrsRR6YJVY7e0AuBNYs+f8A1CJrLapNFXrRizUB38Da6/CMSM26HmcsvIPHJGBZIfzLXenk6fhxVpJidT6I5WYMhB8IFBYyCPsMU/uk4qpmBpJEWZbZpCfDe4mF1uFLMw9dAwzsG6e/z1g9oJaTNiMl5k5mpuXKoF2XElqPXx7D5jFnEZJWdhGkkbA6eiUKAXsaBAHqAMUillUaoQBGQUkZiLQeHQR31HxKD2O+KrItlGisowkRyDSal7di2xob1V/ZwJpOOs0VBLLkmaOSOFCfq2KqT4idlOomhqIez7iuijE5zNOULTOCygAAG1XcAAevjKhj3vbYW1HTyuJvsFHjXqacgFjfhUgDbqa7AEi6OjGeF4S+6De1VSBr3IqyNVUOoXegCQu3OMDSOIZXLmTmRs0lKq0f4a6FA/nIqzdqNyQTSm+W4kiZsq6szRpehRbamF7/AJUO7E7FnN74rNFKI0ZItScymApVVU3NkkBRqpf0f72C5ZJJpFXwBpGHhRdtu7dGahuS3sAFJVsdnn6zMWzkZi+PJrq0QwxxK92BvYAu5G6uqg6j0XoBq1KwA+HuPR86Vykk1qURV6hDdux2Cl+pJoDYdFGG+QzM8cspMFarRDMa8AJ30i2bUTqJqrO5ArA+YeldmKrHENbaEAVelaUHg1n7N6j9otpoNdRrFro973i/o8rQDKoqOoggWMk0NBLOb3081vF03OjSoG+o7At+ASR5iUhmXlRnxVssjA3Qv+zDC9/MfEe1Kfhvi0LLMZFkd5FKAQgtykN2NZ2BPVnYgsbJxhkclArBY4mO9U7GUk15Qq6Yia3+2AN2ob4DiaRINjmVizA3B2jDjPB1fMSzfS9RJuoo9RUDoNRYIgA+9gKTJxqCzblaJaU83R6FrHLU+iqjs21euHvDMn9JekNRx9XFELXaMABS/wCMKAPsi/FjzmbeV8wP9Vm5UbHlxLGxHXd2NeJ26ljhaO1y4F7dJtIlrUi1hD3lEMBzGYDlW8Mcbnxzn8e55cI68tdq62ehfwzxSEOZ81IpkI2vYKOyqOyj0GLcS45zVCT5SGkF1PILUeuiPU4/bFeH6CV5cUaFhaLDllDsPUGW2C/iZUHvjeLph6YcXBO8nHcLKw32zN+NwZHOSc0LmJWrrECF/vEaQPmcJV4bllsrDEiDYvPO01H0KoeVf4dV+2Gzx/SH5aDnsDuGdnjT87/bP4Ywq9iThZ8S59Mq4jiqXMqP4jKNEI9Ik8oPvXzvDeHqPUJQm/7TF7jALfPKGR5rlqBzY4FItQ6pl9Q9VjCMwX3c2fQY7AnAYMsVZ53DyObZnNk/qcdiJ66qxFpeeGsc39JEeTgO4hycqr5iI5Yyv5ljLlP5gMOeD8Sih3y+Vy9nvFmE/wDuVOPNcL4+plVM4OZvSZhPBKnzZaLD+vzx6viHDZYfrB9fGd9a0kle+2iT5Ov64s4pmQAXOnrIHW9Qq28B+JXzGaWvoch9CNLf1DHG3A+D5meAjOq8UsX8GfUBIB91qO4+fUbHAy6JVZoVjcr5gkQSRfzxhlLD8SOB6DCzLIHDHUTXmMc04A/MrF3T+ZAPfA8JTFOmxAmm7sF2t4TRJtL/AEecou/hJAMLHta78pj6r4L6rhtHzI3Mep42qwquwNeoHjR1941v1VcKI+E5Yi5TKwY7acyhVvk0iJf6HD7jOeWTLiJMtM2gAIQVcqR0IZGO4xPUNwL5MfU0s4Vdoh47l2zBAfMvXVTyhL+oMT6tvXSMb8azsCJG0eYV8yoAlBtObQqyPMr10cb/ADBINuDcInzKSDMRGN18SySLQk9pF28YoVItN7+tcnmDIzREfWL1iansDqUDAo6/JQwH2W64uo0wgt0zBq1LCxN7Ym/D82TGkkTVExo7AAN911oxh776aa9iuynfi8uYlKHXBqToXBjFdCreZdJFggkH2GNIsy5hMaCARtdqIwB77oRZ9aSx3AxjloQkBM00XNU3H4mBZa8pLqDY6BquqBsCsR1qgdy3IZERTW2eZxCs5AI5QAxOsXGUckjuVBBskdfxDcgkeMSFY1SZ3lclqZda7Bh3Lrt4hQsheikXQOK5URScuZY0YatjZWnXejoI8QO/iLWNxYuiU5jyyUEjUgutSjzbEqAaamBJuqB/McKsfvDvaYRaJOUweRY7EgCjWCLojTe10ynT7im64zbNF45UglIUsyE0WU0ARYAsHSV3G97UaAxrzjI0JMoEYsH6vfS1hgNA6hhdEdVNnqMCx57mBAJRoWTxnRr8vhYAr4r0ttYPVdhiyjw+rJ2iCxbE1zUyamYKk7KCqFW3to6Og9x4q0nqem9XlNK4pWkEaoSxjcdX5ZChfRrYWp6jfsbGhkDgaDFpLMzuRpLaVdKuqbxADxUdup2GNIkGxCM++pjJ40JtdI+9tVi9x1F1i4KqiGtEmUUqGKjUztu6N5dPRVU/ddtfyNgdMUBjKqNErR2vLVtmDAHS0u3lZQxfp5sa8zYKXUg/ZHiVnrxEMOgAD/PYjocSZTd65CTYLMtF/VZPRbWwe4SvtYHtVjhRmZnSy2py6KNQPkqiwb3YqxHsAfUYKM8g2B+kco2gjHh0c1Qavrs1ljsK9Fs4cywBqRwLpZAQKJp0rqxGo+l6a6C8dyxa3qSiACxCoUflUaHUAj2Ue9bEGVoDUYRpQrIkZihLKWCkkglnAIuizkrq6D7IGwFAscQDSx8+QliGIOn06aUXtqrYXelgSavCyGVQ0Ql5SNumpQWseOStVWRZrwjuOuxwRk85XJimlAuxejTYXxN0tj4m/cggdRhNXhwciIKlZJYQxAPIzBSEUyGhqN9ADQ2BJ3JoHxbgYKmhUTK8M0mnQEUKmn5m+p1Mb8Ki9gD0GM8rK4QIzoxaTw0leI+jP4hS96UqF74Jhd0mkDIrqAUQ8wb2KZvBqKk2QLqgetsSfNZdNwR8vGq98ysOXLxzSxlLUELzHAV36WxJ3Ve5JOrpZHmrw2eaOIxkw0SSxrmFidySWAU+tjUB16DAmmKELSIuokR+I2aqyGYsQo7sDXaibA34nlP4YhlgdBvL4mJZruiEVqQdaPU7mzvjPyMjlDIBxyMD4tnTHGskhvUfqlutVfaXYBEHeRVUnoo6PiSsL5UqubjXMybSEAsQvUxoqWVU963O92SThjxSdpdAljgcjwqOUGPyUtqN/h0X6gDfCyy8v0aIAv0YA0ifn5ZCavwIL9XHTHpUn7SmCdxvApGx0zXgPNhXQmYIUbbRBKJ6D6xtdnsAhJwZKZJSyszOFHi1yEqvu5pY1H4SjN6gYV8ayc+XkWGKGYoB45kjNtfVY9AqNPWtz3Pq+nmgkyn0cwZiJNrpRH+5ehiB0COARYHN5RVJYdpvfyiLIXmJBDlyAineXQFQe8UfS/R3s9arbBXxRw/MQ1BlYZWibeaVbd5Seupt2r/HAH+jIk8Ucs6r01NPEq/LUiPv7dcXeRlZVLvbdA80zM35Y0Ebn5lVX3xZQJbUDYjlB4gKdLJy6x78PcQlgQKMlMK/AV/7qGA+MnKyMXmycase75pE/ojk/wBMdmZEjoTKoc9EK86U++lmZY/m7NguDhjaDPKRlo1F2KeUj2Yikv0RVxBSvSbShIJ5RT2fvkfeIf8ARsC+aDKRg+XmZicWPUa9Nj3FjHYWZn4j8Z+iQxIh6tMvNkkP3mLH+mOx7XZXyTmORqukWv6x9kuTAwH0XJpJ21yTX+nMivDXO8bzLDTqyqD3kf8A/jwB8M5iHNgxRGTLSgfw9XMiPyVwVH7YIzrTZXaRG0ffy7Ff+k9xn+mPK4u5fTV57dIikATgZ94ijyKLOs8ufgjKm/qtTH3FkDBvxZxbJzkPAW5y9JI1KtfrYxsNeYXXlpmm0+ZUmeCVfnGSyH9Ao98DRcQGrQzvG91pmmmhPtuZWjY/zLih1/RVNrco7hzdzUOT83hvwpHLmdazROhqxmFTRr9pFI0P8yMC8cn5L8rMaa7SaNafzIbZPmhIH3cG5guhqZnQHoXeUfs3OMf7uMKuJZSFSGaJXvoZNZB+RfMhG+QJxKO84Ow5wqdixJ+0ifKCKhMAqv5G1UjA/deMxqf5+X+uCshkYoZVcQAyL4lLPKK96aVjX4q0++O4hmJpo1iLJGlbRrAoNeytmAa9wMEcFWKKBoCJMwAbAZolER/D9aSm+/XF1RuzpY3k9UljY/eWzfOknEg5CBiOYPrCrr6kcoAn0YGx2OJzuaiilEcb6kc0CAbUk/aoWVv7XUdSGxHDIdRcZl41TqjGRXkv0YLauK+0fF7414c8srMiaxoFh1DIjj01V4T7G7+8MecBaw+8Z+2J2dDhHgdtFbsoRen3xQs/m1bbbg7YxlH8JQjuWAWRmVBZ6a9IY/zD5nrYMROpk5oGqSE22t5GMdgiyOZWk777r74zC1zCSWsXGqRgBT7FpN0I7fqK3ttFNTZ84mobYmc9rpiXloI5PGEj9fMLVgKZRYNHoD2OKAlyCxmMUchG4067U9Na919DQK+wOMAtqFUKjTjSyxiMsCDYBdVNAnxKbFHrVb3egb0jwgNRBdmdSL2CAA2LraiCOh29QkIIdKnec0rFVLFidFKmtD9sWTv+E7aujDbEMhJNUxF1Q0qtAIotOu9mqrbYbXiTte+4vUQBYGpWCgBSQKr9hiCnY1Y2rY6d36Wm7kmyT0xG7kmVgWkhtrU7fhAUEE2LJ2be2N0TY6nrF+5+RkHtsb6gbdfJS3i3U3/Xqa9iQTXyAXYYtf8Am7/pR/av2u8LvNlCTdk2xqjIN2IBrxKCd91OkAbD5YoVoEKPs7KwG/hV0IZ2/DQPyo40G242Pt36foxsLsQDscUK0CANgD5ewpxaeDrsLBwQM6brJv1dozILGpAR4Qeli9go6nreKZcsoSN2l06WZWKHSbJqyigUz2euwBPcHFWNEmrIvUFQHUKCKaUA3d7177aTjvo2oNGo32VGQ6TQALbOm3p7DfvtXSqXwYmogIhOTiMoSNljkZFZ7Mfio+Y0WIJbTQAroAKANWNPCb1xOTv4FbSgvwecHfufSxsCbCaQOBKFjkZiE8saOAoADEeEnYUq9flQtnE+iXmKbRQAqyJWk+pIkosT0OwHQV3TxSf/AEJJ9LQiRncUdLCFfETGtRqBf3dSmuwJPTat8D8NzcM4ZzJGCo+qR2ok1sWItlX8IN9bJusdkIuW/Ki1rI3i0LJICL31Nb7Xd+Kj6A4vJmCJjBK7IAaaSUNXyS6LD8Vgexx5+32/EeJ3BpZYNTSJE7kUX1OAo7KumKlX0ArCpuFwgsUiaMru1SyEL87ePQPdyo98HZkFZtKaGy46GKaMO/rZLKVH4UAHreM/iLLR5jlrG5hVB4YNMbKT96llFt7m8U8K2moVvg58It9w0ESPUpkDfUL5pHZyn6GQuWP4UUg9mwy+H4jm/DEFSMdXaNVv8sY2/wDkL/IYwkzjmDkTLFPGD05ZtfQnRKSvzNYz4TlogpaMMgHUpK+n++ZCg/VsbxSnlgyq4KEn7TH4qzrwSmNFeMLscw6ku35GI0ovstfpg74e4tw+KFgmYSOdx/FfdrPezveCYsxM4Oh5WQd1kYj9XYqn7M2FjcRLtojeSR/SF3lP98skY/dsZSILg7Aek4d6iaZH3H7wTh3D2icumaycxJvU01MfnqH/AJx6gfETsuiRMrIvcfSE/wD3wtbMHLAfSJijnpHraeU/oNMa/wAynB2ThzGa8qlU+9mHL3/7aaYx+xwriAFrFzgnpziAdSWbIHOIszlMk7EjLQ33CZyh+ymsTgji/F8tl35Ty5qZl68l+Uq+wCaR/THYvpmvpG/z7ycnpeF8Iz8cHhysWVRu5MzSv+uhGOJ4kk838aZ1X0jy0n/dJpGLcEMWdBEGYlDjrHmFSX+rqb/fGXEo5sr54o2X1hd4D/ysV/pjzeIw/wCrvyvt/Eopf+N/eDcKkhyT6oIi8pFGSbMQr+yq9/0wNxGKbNPcrRIPwJLKf+WMD+uC+Ewx54k5eVllUbxzxRv+0gUN/wAwwHnc1JA+nMx6h6xTN/2Sl1/TbFnE27ofe2I3hL94pvz6+89Bw3NJlctyQss3vKFjA9gJGFDHnOGZeRJzIJUiiJt4o9U+sdwURSn63ePQ8NyHMh5+UcBT1WSPln94Sl/PfHnYM3HPmBBKrrKxoFdMy36m1EgHvqOEU79sb/VabS+hrbc5rxo3JeRikhU9RIVjjPzjmIU/thwdPIVg3+sAeJMurSx37Aghf5SMKeL5h8k+iXQy+sL6W/uyczf5EYa5yDlwLPa6WF6JxokF/mLKD/Lh/Fm1IdOsnOag9vGVylmIvMUglB2V2Dcweum+YD7MTiuXUyRvI6CMJ9mYBVf3Riov5aR88Xym8Bnswi60T/a90IIFH10Ypk942lIMLg7JIN5PdNIBr5p++Im3MP8An4JXKzfUPLGCkV6X0qIz87HmX3UtgLMBRl41UiOJ21RSK1amPWnlvSSdtJq/Q4LZri5pUiS6EbbufcMB4B+ZRjLNE3G3VjWski4f59w9eikYt4UZP2iG+qZSfxGsFAq0YwKKv2LE1pBPVdNHtWMkAGkaVG5dgoIXXVVQAZtSjuPQGxviQfFLRBJFA9DOPxb2o/MT8sQ67EAChEF9ABt4OnhQfe8PTynFFc4llIYnIOnU7A0d7LWF6bWFJFbmwPXeye3T29N62ujZttvVRju/6j9ihon9r9CBqO4rHJ0/b/BPb/P9BHGy4H+f8/4//wCC1YgHFhWBhTMr1/z/AJ/z3xU9em99Dvv1ruN6o0D640OKjqPmP+7f+t/v2vGiYZmpGx8wBFXZsNuNtzQJLHSfTb1hF2XYWhKgtRIS7LBqJ3PZiPU77Yqx8J7+FbtiOrGrPa+zbFq0nYXjSUXrFaiWVgpFa6+0dqQr2rr2bDaZzMnHfmrbbi1awrRJ11HVrXcdXNdyNON5ZF5cMj0ERqikBZSzHrQU07GvPR+eMww5rnXVrvLVNIa/htvY9LckY0gcrDqCEEmjApA/mJ6MPZA2Kq2VM8+pvCuItpdOeFMkgtCyJdfikqv2Yn2xfPO8DKhs6gDzCPqlvtq00x9qX54pI3LCBPEH82jwrH+cAFr+aAe+JzrCFk0+IOL5q0sY9i/is/MDHkH9vn+o1OUtxLXGU5AMwYW0yWyr7BI21/3mr2xTipAh/wBWeOWY+ZZmVKH4Ym0oW/MD+uJ41UGhn+tMnR12jHsXfWL9guLcWXkQDMSsdHQLBqNX95tSxge5XDaH/KtvTr4wKn0DzgfA+WFb6YkxlrwNLE0kSHsQEHLA+VYAyCSDMCTMNHm66aZl2+UbldPyAwbwfJvnAzARIi7kv9Y9f+0I9/3wPwjiYkl5WW5j71cjLGv6KFL/ALsDini7FGvtzMrpXzbe23T+I7+KY1ziIFaaHT9hoXaM/MoK/wAcKuB8RlyZqsvIPwyhG/aUJhhxvKx5UK2ZYF28qxRaif5pmYDAHCzmMydMCaV9ZZnP/JCY1/xxMtu7r25TqN+zYD6efT1kZvh0OYkM6rmIJW3NKuYU/wDxsT/XDbh+fzMIpXidfxpLEf8AmjI/rhRm2gysmiR+ZP8AaXLwxoAfeR1L/wBThtw7K5jMDwxoiH/aySTH9iyr/TBcdbtQX+3WTU76Db6faA8T+iTPqmysZfuY83Gt/MF1P9MdjTikuWyzcubNkP3WHLx0Pn4P/OJwa/5FsXijo5fvL8KzkeVBTKxRRserTTB5D/LFrP6UMdmshJP4p2nlH3UUQr+uomT9lGMeDZnLZlgkeakRz0SWCL/HQRgvi/BZoRqvLyD8eXT/AOoGJ+Jur6ql/AmNpf8AVcH3gYnkhAiy8bZdT5uTlpHJ+csoX/A4DTJRh9ci8xvWYvJ+6aYk/cnF/h2aLNzmGTJRitzLAWQL896H74y4/EkMwjyc+YaT7kcjt/QHFdY2VCdzz3juFBJamDY8/wDcZzZ/WNMsoCdAoljjX+4roa/nwKkDgEZZSFPXk6N/mYmMh/v4c8Ez8iRMudYTSnyxKod1H4yoofr++PK5rhaNPz5BywDapCRqO/Qy2EX3CljidMVNPvNpZvytt4wiOeOF/EOS56s6yKf7/IL/APUw3gy7FDOgWZf9pG4cj+YlHv5nAnEpJM4VMtiMdI4w2/zcoXP6IPzYJSJggj5brCOiLFKqn1ukLE+7O1+mKuJzSvz9pM+HHvJ4WROJJY5NJj2fmJo/5wWB/UnFeHOHWRnDxV5T5xL+VVVWI9wK98RlXSSVIFcK32I2V1G2+w5IUH3WsWRrnKSKCi3rlRwQpA6AGLxN7Df1xBufMfDGdZSIsUfWAsx/h6D29X16wB7KT+mBc5FUaazoZd3lFKH9tLXGPzEG/QYNy4YO7UJEIpI3jjJ/OxVQdvug79yOmB8vEo1ZcMF13I6Sh1DaR1J0FQg9Ngb3s4q4ZrNE1MG8GO8n2VE0eoAG4tHW10alGqq1VZOwq8Z2AELbUClEgUpNKqsdqJokEel2enNbLvqRy9ncSAoOhpotmPQDehufTF0cHxqF0SW55ZqitqvhZOmr/wAmz3tqrqXEpoti0rR6EgG9Nk14gwo7nozbbGqHQ97j2BqtuvT0/QNRA+eICEWKNgAN4SNQCE6vCetkHp39sQwHU7D7xFX5BuSBTAHriIiPl7/z/n/P/i2rGZPS9id/Tc306gnY+U9j644P79fcd+n2yD+l32seUbTbyx/8/wCf8/5FSP8AJ+R79Nlvexux3xAfvtXW+3r1NKNgelncYlVqtjWw2UgmmVQFpehIONnSNQ6kgruxNgeFQL3PhBIp7NmwfTaETUApoh31MbpQfsuzb3ffb52N8WCHvdjSXIXoASukaia2r/l98VdqFtpDNcS6jrIrdSAV0jbceosdtn0UuYDGwnLJ/FkYgAnllnIUI1bcsS7AkC600R0AwUkZ5aCMjWD4pDbax+GyVQ/oQfbA8MeoxoBq1DTIzuFUNe2wj8p6g3sfTYkwSCSQMTzmh8BBDlSFJ8LagBqHTV19dXTDOJaymQNkzWZvGnLAMZ87ONTq3fwJpB+a6vesWzEgScIgLB6qZn0oxPYGnoj0JB9sTlluZi7lYW8ojjQaPwt4CSPxfqQMV4aryyPEIwp/3kwOpezDTFTKfaxjyzz9I9Z2ccQTcksxkYAlI02IPq1x3+5xGajaAB3KZcN0DMser+WNzq/UNjEZiJ/qy4l0E1pWR9J6eErCNP8AIVxPEIDOgSZHdV8jsrqy/JygIHsyv88PoC9UA/3eLqbCLoSpbVlwS9+aJJVv/wCKBVP6hsHLlCza8wlP11sND/3xyj/eDYjL8SaCFsvI1xuKDKyxyL6Ub0H9ShPpgL4c4akMup0GYQ99NSD3KN4m+aahhvFtYH8SpB3Tm3Tx/iNJ+Ial5cjxyx+krwyD9w6Ovz3wsyqLES+Xl5Z9I5llH6rLpP7OcN/ifOzkB8gw5IHjWFBzEP4lI1D9BjD4WyUebBMmbzDt3QTMv6UGwmnZSoOQfSdTuKbPew5j+pmVXNUZ4g8g/tYg8D/qHXlt/eOGWSbMZbyOxX7s8TD/AKkWtP8ADCCTi6CZoYsoAVNE5iV3P92x/jj0WS4DNIuphlYx12gB/wC4nHcZbttDb8hzk6XFO+ymA8Sy+WzTcyXKuX7tBMhU/Om2/UDHYEz+YyUblXzSMw68vJRsB+vLxOKEXibC14g6b4/eRwHLQZUc1VM0naab6mIfk17sPcAnBebn+kG551cfcEghj/Ut9a38qjCyHjGV12+YlDd2+hxf9xVm/rj1mR4XzY+ZBnZSvqAq/wCCjCeMVtWtgSPYRwOhjfB+eE8/npqj5cbRiP8A2cbNGn8xjV5HP8y4Aiz0Ua6dSKD1CCZV/ULAGb+dmxtxHO51JhDlszLLIT5dm/U2Nh7nDri3HPqeTSTZhR9a4pY4z+JzSj/z2wymxfh9S5/MYi6KuhucA4dJDMVRMxCG+yjJMgv2UMi371ivxYMxlaLmB72APOJPtXOxlwXJiE87TzJezshEaX3RDTMfxvoX0OCHzKEmR3Bk+8ZAzD2BiD6B7IoP4jiVu6wt943C1TbImM8cByw52WVc0d+WjHwr2aQs1Rj8xxHw+jZMMwY63Fb6uWg/CGrU34m0L6XjDh7wyTLGuYVXZvCvKm8x9N0XV+IrfqTiOIR5iLMmKHMIWWuY/JiCxgnbU2gkk9lslj0x6S99Su14msnL75h5zMa6m5qh287lrJHpqjBIX2AUeobG2fjdIo2j5MokH1agtuPXYJSjrvsOuNeKZ1Z6ElCJNjqAXWR98ilW/uWD6lehrkHWaXQs8esiwCCfCv5QFAHbS1DsBvfmaSMdPwJga4DespxBI30fYCUXIkcBm9AWawt+tE/hsHFM1Kzo8ytHKxYKak3LVYXYEUBv1AAs7bk6ZDMyIZGtHVhojPKUH891qIrygne76VdZIjEYlMUgVmoEkJ13djqBPQFja9uuwA5WsRaYy3xMM2uktKnNVUTS2gyMu48Z3NDuBdUN+p8IOYZVDE0YzGupWiFr0LbLrIKjwbGt29jg7MFE5zqZShrbxOVRdx5jQs+LcgbAWNO8TxkF+W0zKUW46uqp2tVIWwQFsnbSQT4sepRqhxFKxUzCSMaqamAkoOsbErqXTv4vdu4sDGZ8I1MNNrZZQAD4dLWAC17XsL+eLFWpmiD7or6JJKAKozEbUL3IpRZ0/MjlkUOwS0bzaUWwQSoZST6hroWT1NX4uejfaVpVBkqpsgCz30NWo9B4WJ61qBY1YPvXAE1Qc302Xf1q+p+96DZaOI5WoEaY5QRZCt5kAF6mHVlOobbE0OmJbL31jDa9gSxqUg1pr7KgkAnvbYSaLRuoSpaqYkfNiXNdNq3FsBQYHYftaKPodxuqlyoYmhqNaSK8Te3zOOsqxNopUjqfGWAJAH3goSz89Q73kCCfABLItIGe0Opmj1G19gfEAQa3GxGDWgecEuBIYII9wqRiMELy3s2+xoexU+U+W7xrzqLyatJDIUWOIeGzXZhWlvYmmHWjiZo61a+azHQiqpDLRtDQJojyjwnf36YIlb+LJM8rHwDTpDVdIwp6IF0av7R2NYfhBJalW8loiqykrI8rHWokdxQJ8YAa69V29vSyZH5YppI056bhZqLKdg1+E6hVAgbVW4FYrCAZGd2lZimy6yvjVaXwuKBYADcdaP2jUZYlkSYRuAp1KWUEC/MCRtpPfVp37Xjza1XUcfaAi3yZxASAoE5soIrXI9Ot+mrz+3Q9t9saMpECzO8KKW8JLkU3oKSw3brfviyh5czQMSJJugMdUa3UlSpJ2NE9R7hgMJZIiZI2licE066qtgevi00wPQrbD1IGnCAM+A3+8dJgzirJzYpE5n2qKnX80DWT7gKfXVhbx6F5ZefqkIYjVC0jKB2+qLUN/uOFb0vDhs86QPArIslXHJIg6ejhloA9OZVdLC3WFvw9lJp+YGljjeO+YjQhCPnydBII72QR64t4RdKlzzxF7vfkJbjWYiigWTKxGQDaUvLKDEfxoGBHzOGHBcjPPFr+oEZF0zzEfrqlIwky2ahEgKZlGI2tealD0UtG234S2n2w2yWbEbE5dlIPmRSrq35o0YkfNAPyYTxBNwNrb9ZS2E0jfkTBM5moVO+Yhdh6SSWPk4jZl+QYYBzOYichg8TPezGVlfb0kEaN/f14tm+HrHKJIVC2bMMh8JPpHIaFnsj6W/wx6LNcYaTLkZBFTMR/xInjHMA/CrDc/wCOHcOP1LAY6mZVISkCMnn4ReXScATNFIw2DPMiyj5SxnxfJkAwfkuIywDSHWSPpomIU16CRSYm/dcLPh7MZrNdc2Qe45ce3tWjDbivC0gXVmc4gv72Xia/+neIy3aVCBcke0UR2a6WIzynnOMcCyzSaxJJlC25SSIuCfVGXYj5E4jFv9LZdNos0qj8OUkUf9NlH9Mdj2k7QKL/AD2iwjEYvAn4XzpBJmD9Hic+FKJll9kjHi3Hcj98ekk4nSjLRkZeMbctCGlP5jemP9bb8OFL8ThQt9dEpbzlI5Z3b5yNpBHsRXtjfI8dyWyNNmwDt4UWFf2irEL02qUgq5A5R9ct2mthGkOT0oVSN1VvMFUpq/4kkrI7/ppHzwHHwiVnAj5ZryqcygCfljhQaT7hrPcnDbjPw9k44ec+9iwXNn+uPMcG4QsUozMiEUNUMA2Z6+29+SMerVhPC1QKpVriLb6O0UzTjMeYynjl+jA/eKGRv3lZjj0XBuMSrlrzKKZX3jjVAh0fffsi+7Vjz/0hsxIZ5G5jKdmRbjj/AOHrpC3+8kIA2Kq3XFhn8vZ5k6DezWqdifVtNIW/MXA7V0xtSk4BU5v+JRUs6rYZG9pIybRu0i7zvfiUElQe0ahSyjsZGWz2ABvG2W4VmdHgg8tnxOqdepq3ck92JVj3PbB3FOHQNlBKJ5nV9o1B0BidgBGgAJvbpjz3DoTlIZFXZpTUrKwAUA/w1Y+EH7z+vhXURjaFTSSu1sTv+RL3uSYw+HOKNzJHligMcYKghSWZxvpDyOTQG7MTSjrWNmdF1O7KHlG9A+XsqrpLFPkp1HzUPDgQcxYwY8u5RR1oxoADdAsNdA7+FVN762O+C+EcXZsqxaOJGlakMaG9N0XOolmZmtVs+IgnoCQfE0tX6iWxJco3gTNSEly5eKWXUWKKKMe48x2JcqL333O1WaxKOA0UTSqtARx8wlmNkb0u5LNvewuqbwjA2YnSNLVHdYx0U0oq+rkVdkkkBmJJJ0GgC5mjJhYRiJlUOwFk62A6nqWAPXc6iKsqRiTy2v1jLY9bSjs0fOVptUZYAaqC0pNkBR9pvYk6R5tWKEg6JI5mZXja1oou50eTq2wYb2d1oDYY0y0zJIyGAActirPuwJpVpRso3vuaU9KAESZWTk6oWEWkKFNgvuQikeg7a++9bWW5WIzeCyAwUxq1MYmWSN3UtIwG3LXc9kWmN7npZPpBgkPgUieiTEqDSpV442oECwlgksdzv3IwbNPGZqlVnWR9wNgt2QXPej0X2vsCcIMv4VAk5bIFZUBppOWVv+QAD2Jr7pxYnFHnFaWEAkSM6bjIVjrQJssbHxqW9tZ0AfiJ7Y5YlLMvjDmhIT5QCCAU90BN+74ZrFJp1KQID4Xsbsa1K3rpVgAPcviWikIAkAEJsRmtwQaez31ubHsmHf5SztTRZl4wwHKgJ2CxxOaZLK9/UILU9KK3gpInNAyKEShocBSzs5OxO4foNJO9VsaI3zKTVrlPjkRjGy7UHU0u3QoGG/Winpi5y0ZYI7CeNXpmu9WnwlW/ELo+ux+1gG4scpneMFhRY9KpG6neR3G6g8wkWv2SBpOobbi/vDWQqqs0sxJeR1CyAsKNtWrqoAJXxbbHddzisGdJjeSEvG3LIAbzpdN1+1ekAHvv3DYMlyzRFNYVyGVgUqjQ6FR5WKkiuniJG2yyVKzNDFOx704K8kpaSalEVjWupfCvi6CxajVtsfFsQMCysZIiIpdg/MVopCBdbixRGodbo2AxAGo40E9ySMIdCI5AZN0rqpIPltSD902b02TinMihy5qHWyOFtW0sEY7WSDqAalphRtT9oYUDnHzEba3LpL8RkhjEY5zkyDUA8ZPQgMCyAkEMN7UtYG4oEWy0yJKJqWRXOmQbHWfUVtzPb7XoG2bBmUqPMrIdah1NrQ3Nb2tbMVLCgD4Sqg0+IuMeOIpl4isi6SbKtrG5QstqQQQwsMGBvfB0qXanSNrQWJGBuYNms5Kcy0McMFHxRGMtHrXsw3KEjobQ0QcET5HMRsrcmSNk6Mo1afWjGDt6qYwnsD4sC5xmADSRyRsDqUtSnVt4lf8Ahlu25TUNip2K4cWy5nlXMNqDADnBSV2H9qg6gVWpeq7HcG8XVXVVsOnKNoU7WvGHDMsI5efGiGz441rSSepTc6Hv+zY/lJ6YM+MONMAkkCQNl28LM8QYo/3XBoqfngniWSghhR5M22lxS8xeaDY6X5wPkwwoTMIxKxypJY0nQwYkfdeKYqzp7W7ehGIUF2123nX1sCcgefpJ4Xkc3KupIodJHRHkjBHuupk/dcbZfg8yka43NdFWSOTR/wANl5Tp8ht7HGPCc6ctIYV3jfzZckhqPUw6wGPry2Ab01YUjgMUUoZ/rMvI1JL6H7j/AHXHv1xU16VA6znoOkyoe0q6VsBPR56AA8xy6yD+10GOT+YlRFKP1U+mM+JZqPNw6MyQwTy5mEFtH/Ej8yj1sV74bvwPLQQ87nTRoO8cjAfsDWPL5njGVLWmabV2aXKliP54gsn/ADYTwqO5FRQfOKYhu6MxXDw+WH+y56NuksIMisPXwgkH2OOw0XNwkkiTL2fMUzMuW1e7JoNn3JJx2KHIZiZ6aV3VQLfPWep+MHy0EIdo1DNVLW9ntjxnCOFqkolzKW/niyw2I/HMTtGg/FXv6YcF2kYzHUzf/qHAjRPaHmbD/iEMfQYWvxKFLUSVvqK5eMysx9WmnAVm/EBY7VhPCkKSdr+0kAdqXZC5jaXMtK3NkOrT0cgLDH/w+ZpV2/GbA7KcZZjiEVHxM17tyozKzH1aSYBG9qXbtWFuX+KYFkU/Q3diQNc8vMf+oNfIY9r8RZpUjSOOMc6QeGMdttyfQDuT0wniKVSiL2Bz1iVILBWBnmeBZjKZrMiJ8tM7AE65pdekDvXRR8sB8Uy8U09QrUCsVJQeKVh1SP8A+zdFFknBsWTEULBWFS/xZtWnm/7uM9REO7AFm30g9RGS4PmXFRxbEUGcGGML2VYweYyezFQepUnfFfcrAHmsKlVNJiAcHa8LRnlcBFsoNISMWIx00A2Am3V2IY70oHWnHeG5mKIz6o4tI2IAdwPQMw0r8kVcJuPcPzMbxwGZmdzSRp9Wi++laUKBuSewOHU+aBSJFbVFEBpZujN/tWvtfkWiWO9EAaoztqU5vGlTTZTgjeLvpkwyogneR2dtcupt1WgRFqPl2pnaxpBA6kYiaaQRl44dSAbu40x1VdNmcACgo0oBQ8fXBvEMnPoMkcQVV3Dyj9dSxnq1765LNk7LeAo+JzPk1jzDtKZW5jBq/h9ETsAH0lieyBjttiulxAa+RMNPUoNhvDoeLSS5WJZtJs8xgFCgLf1akDYCqc32Kr1cYvxKHMrHzIhyixCozC3JY0KDDw2TZY+I2T4fKBvo+ZeMywjQigtzmH7mMEdfxkbDZAo3OfCppGy8KszOxYyeI6iTJ5Rueoh8W/TmBjQU46rQDEvTPOSgGn5RpnsyC7ySSKiEKDI/oBS7faJFsF762vYU2M+RjilnpiQ2jUxsliFsk9yfrFqu4AHbFM1lYJ4HbmrLIHWM6TaR6zvpP2trJfvXoABbNTyWzwKDIBrLEWsYNkH0LbkKPTxG7XEbDSe9j+4xCCLLLpmZCrxPEECurKKtqZJAS9dWsLsNtwB2xnqhY6kJaZH0yE9KaOQBVPdQQRfc2e+Nc1mi31sraVMamRgN/JFdfi1EqB11MD2OO5sTaXy8dLIiAIR0IM6aT7k+H5kYyxmyjZRQeZrDMwEbx35FP1iAjsSEJPuzYlsmVHNMmoSVaXegKDymq9rjDfMtjjk4ozqjkEmu1lcH+1DqL/eU4kZFU/1jVZkozJe6qfHECPZU0D5nHZ8fn7TsdZC5YJqk1hmk+skjuymrVy2rsNI0+50egxVTChCxkibQJJFPla7awfvAGyPuknfTi0eSQAy8wCY6vB3aKOo2IH4dAce64h54EVmmBVpJAqMBfLKxpufwgmj6gnHWJ5GdOnzDWIzGOXDGi8wCiprfX+DUP5SL3FjHRZKMPPM0vKKrH4z0NfVgOBv1QH1UmwQRi8mbmijk5VCR2RdxqHnfUN+o8YF9xv3wPmY9UcqFNDkUY/Q7MoHqC0ahT92x9g32NifsMTpvJmpY4p+U2hmUMGQhr0+KxtRDIGAIFEKooG1HSZeRYtUyAo6+dPCpsdD/ALMn18t0RpI3tPDFHpTLyjWyCTlHci/FqjH2txZjHWrG43U8TzU1ZUQytHRMdKbUh/FHYOzL4XTcb6R64fSoO9r4G8XrBNk9YVxvjcwiy4URuA2hxIm+rrG2xDISAw2I0srDtgTNAldM0Txk1QJG5BtdD7KzAm1vS12KfUxxfiOVkReXmYipYUNG6t0P1d9GBAZY23BUaSRa4jjHF81IuX0OpUjlSIyBkZxupIYeV0NjodiOoxXqSmtltgRtKiSR4mdxni+ZkSF45mTR9XMFHhNmkk0sD4SbVgR4WFHDrL8HzKRg6FYdbh8JB9QhOm9+qFP16YE+jvEv10QSxVklozYorqO6qRsUc1stMtDFOJSvJleQrOJIzqiFkMwAtoie7hd1P2wAR3qEv2jCzYhscaVA3lZ0DRPA6kpeoqgIaM9pEQgMPeOqO+kny4z+FOHZeRjBmkR2I1RsN1lX1U9/l2OxxjwPI5rMxh45VmA6LNZK/lcESIfkcXzWUlVgZkeLxavERQb78cyjSH9eYqhhsxbqGUqaOtycCHUZqAZAcnoZk3EsoHaFEzSBWor4ZUFH7klgfpvhjHnImvS8ZZhRBuMuPuvHMdMnzDgjsRimeyjGRZwoM/21AoZgAedPSQDqncbi9ifQ5rO5Y5M5gQrKoHiWht63tgK1Q1awCDHLMm7qoGNyecSZfNGMNAyM0bijl5LBr1hdq1/lPi9NWPLnILA/NU87K6q1V4oz3SVeqsOlnr89sG//AIiyrDSkWYgB7IVlj/WN/D+wvBeWzaSNcckTSVWoEwuw+68U3glXtWoV2rFIQ06RVucbR1K/a2Np7fhHCcrJErrGjBh1oY7HkFzJy9qsj5S+sbQtIh94yDYHqu4G1HHY88WAtpBgMlViSHMBy/xHkUYFsvPM3+0nYMf03ND2GPY8Zmy6ZTnmMICtgUMfPuF5FHb6TmARl0akUDxTuDsiAbkX1I+Xrj0U+eed9bIC6dI7HLy3vIxOgyDst0vuaxTxFNQttOT+P5j6igVAyMbCKOEZUpIJ5EDTnxRQtsIgeksu1j8KdSe17BmGZnZSWd284C65ZPYreiKMdkc7/aDdMCy5gC1jEk2oksIbVXY9WknI1ue3gCrW1VhZnuO5uBdCaMrH2SFAP3Y2xP64dZawChhcbQalOoxNQDeewPC84fGAsO3mJ5ktemphpUeyKKx5zhOXYZtp5JZHjg3clmYs52SMepJ7D/zj0kfEZkyccUj3mZV1uX/sk7s/yHbuSBgKJo0iBBCopOlpCQAx8znT4pJm+4nlG1g9JkapRqsVa42iAQ9OxAzFeYzRaSWWetTHTIxPgUdRACAS34wllj4dgC2Il4lPGOZHGVH+2mQWP+HH5UHudTEdTiue46IKeHLcwqKWWcVQ9I4l8KL7fvhv8XZ3mrDFKAAqLJmKIAs+SL2LHqeyhz2xUy9qganb8x1KoFcLVXEmPiksmTjjnZnaXxv97QTUaCh5pK29BqPbFWysk18iNWZdyzD6sHbt0dhQAXyLpXzFcL8xnwjUVaR28RjXwlyQBbd4odNKB52UDoCbP+GviTMM0/M0hI4wEiRQoDu2lEHuT64mdTqYggHed2bIutRi/wCYqyMk+jMrNJJJzXEe7fZTxS6egF6lQVQBYemD+H8M+klVmlWJZAaCmjN3IQdRDY6/boDyhRjbKQM4EUaiQkd+hFktI3+7ZyxA+2Ao8qmxM3wJ8vnY5C5llCPISerELoUew1uoAGwwdPibEBjCOl77DnBeHxLHHKLAQyO2/QKoMQJ/CFWW+9EAbkYK4dx6RjLAq6IngcpqHjZiVUO57ElvKNhsO2BJ3TLeKUGUAgRx3/EKULPpGpGon7Tk9dIODeI8SSV4ZwoTXl4yfRbZpbPsvIs+oxVqRx3h4e0U9C+RzhkGZgDoc01IZCsaDfUxY0SPuoHq/vMw7DFYYjZhj2bW6qfu3NmN/wBF1t7FVwu4lwG8tJmHapVVSsRNtHHfhDfiPmJ7sxONs6kkrtDD55WkUkfZQyF5D+oMa/zPhZ4amcg2i7ONjDf9HR5dmiVgYnCMpB+8sikj+4p/TEf6MZAuabrmL5i+l+OIfoVVR8zhbkIiqciTblPJEb7Kxio/ICdj+mMctPmNZzLq3LzV6VPRSv1kArtWgJ/McD/h9G8vGdepmO4eFc5nlRwHj0iCz5m082ve9ZB9QTiMq8JdWkH1UaSOwI7aIav300D73hVm+GyZmSOGAkCIPICOxDCND8wIdvniM5Ozwy6hpd0YMvSmLLzB/wDIrn5MuNHCLszec79Q/NofzkAUxNqh2dD3Co6MQfRk0aDfYx4GzvHnlnlWZQAsrRxSAVWl6COem5UFW+ywF2LxtneCfRfIweNqWRAd0dl0i99g6kp8yh+zjJOMxw5aVngEwmmAKnaxJCJG697vDVSkuw9Zq0i2d5kOELmc1ErkqpjZAR4SvLbWldwQkgX1BjPpic/A6gDmLKrE6ZlNhjYbVQ2Eisodl21AMRuW1X4bWtJo2LxghgWO+lbVw3pIqSMGHekbeycV+GvhSVY5DGQSrlHjPlk0NXbo1iww3BrCqvEgDn0j1QLudpGbkzU+a+re1ljVjFJ4o7AKSIV9Q6ncUem+DZYtIZJEZGA8QPiYAHUHU/2gRvED5hbBgdWrGiZvRIklEGNiTYo9AJUYDYNoCvtseWWHmIAvGviGf6VNE6CaNGBUDwuoIDKyONwaOJizOSSRYWnDU9lRYV8R/EWYWKB43VaJimWgy6qtTv1Vl3B7isKvpxr66Lkg9xfKO9gq27QMDuD4lvfbriXljkia2JQ+ByFogXa6kHklRvEoHhfxBeoUNRx94uHt9WjyQuI5AwsFTWlxXVWBBB9CMPp0XYqMWmEpSQ93vXgvB89yZnu1SQXOKrZthOlWpWz49JIB8Q2OwXCclmo8xJCMxIrg7W2pXU7q2lrBBGN8hxKI0eX9GN2FPihJPUg+aInua0m/FfTB+Zjox6PBIm8OojoT/D1dGiY+Rx5SQDV7hxFZirJTxFqO/qces2myOYjUiSHwnctlxtfZjESKPfVGytgTLZx1Lumh72kF0koPaVSAYpa+0wCt3PfBPxf8Qz/RosxlnaMBtEy1ujdKYH32x56Di881PPAJq6SxXFKPWmTY/IjfG0qICCo7C3pmYiPVuAvnM4srHl5hKoLZZ30kMPFAx/s5B2N9D3H9fe8ZXJwZcSyQh1b0Ax5fKzCQ2pDuV0lJUETyL/s3X+HKPQrTL2vcHZOIIsLwTBzljs6t/Ey3oTe7Rg9H/f1IuVesHYXB3jqmtlCC4t7wE8eyX9k+egX7sZtf0GrbHYQcQyxyjaJKZSNUcg8si9iD6+o7Y7D/APHbkmPMyxKXDFRep+J7CeMmcRqqNmAgC2SsUKEbLGF8RNdT4CfUDYgcVzsGScJmFkzMg3CALHCv5UBP7kX747HYalNXWzZtPNoE308p6n4K+JBm9a8lYwg6DHlc+4kzEs7qGTLuqJGejSMfAW/ADuasnbHY7E1VQlcaRawvDo90uB4CFPCxmSByJJpvGzPYRipItwNyqnZIhQ7kkmsejyPDoFnVJdc01VqYDSo9FUGlX2Ax2Ow9qCO3eHKR1HZTYGLPiJUOaIK/V5dOcy/fII0r8tRBPsMZycNMkxQsOYoMzuRdE2CyKdi406V1bKAOpJI7HY8zhyU06ev7x9UkqD4TvhLi2VbnxwwMOWhdpJDqdz3JO+5+eE/CVJRCK1SsJBfTVLrWPVW+lI0bYdWfauo7HY9niqKK1wOQm8O7FWBPMRdxH4gl0OsDNHGpOpujysNizkbAbUEGwFY9XxjNHmsST4FCk96jjWRtPoS0iUe2m+1Gcdjy3Y2t0Mt4miiaLDcZjD/8PRjLySSgNKY7sDZQB4UT0UDYf/3jzzRLHAhrVojj27GkhCA/h5smo+wrucTjsBbTkdAfzJKdRmwTzgGX4ZJFPKJJNbTQMXb1PMi3/qfliOKZ2TLqRC2iSVnGsdVWNrcD3aWRjf3QBjsdhlGqzIGJzaXKoeqFIwf4hE7mfTITpaaOJmr70q8lj+/i/QYhviR53zEBAEUQZ4BW6HLsCLP4gpv9MTjsUg7/ADrFhAQfDaZ5rNyZaGTkuVd3SIP3CgyyH97rEo5nQTGg7qxetgXQiN2Hs31Zr8Jx2OwDMbWhFQKevne3tM5Ms4mzWaLWnNkSWMk+NNRBHzAFg9iBhrPw9SUVt6mjv8RuZSf1DKT73icdiQ1GfXc7XgVTpK2jfjfBUg+si2RmVZEraz4Vce41UR9pSwwlzWfkTKZnSxV/q3JU9+YYXo+5j1friMdg1GlwByktI9oBqzc/vF+S41JK2iSmlVSwfpzFTcrJ7jqrj5EEE2VkdK5nLPuVJENHqVZBLFfuqsUPyGOx2KKKh1u3OXcQopVCEx/qHZ+TL5jOvl0RoZ1tQ4AZHHdZFPmU+n7UaOKZfLKqurDwKfo8qA2CrFQApO5CM4ZdW4BZd6Bx2Ow3jx2ZVUwLXnlUmLfVmNfg7KKUlhlUOYXKE15q74pmuBI0bnL7Ri9UMvkPqVINo34l/UHHY7EdCimhmtm5m1qr9pv0nnxmQYWn3eIqyTI/WRFIU2RsZEJGmTYsBRAoHDL4Hh5OalyrHWqgMrHrpYAi/eutY7HYfxQsmnkLSqmbU28QZb4s+LMvHK0M2VEijawQD/XAmTy5lj+kZVyyL0jzPmUdwki2wH4TqX2x2OxWeHpjIEWpK0wRzh3w3A0sbHJ6EQMQ0U66lRu/LI6KfSh02A6DsdjsKOTJp//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data:image/jpeg;base64,/9j/4AAQSkZJRgABAQAAAQABAAD/2wCEAAkGBxQTEhUUEhQWFhUXGSAaGBgXFyAbIBsgIBoaHR0eHyAbHCggIB0nHBogIjEiJSorLy4uHiAzODUsQygtLisBCgoKDg0OGxAQGy0lICQsLiwsLDc2NC8yMC8sLywsNy80NC8sLC8sLzQsLCw0LCw0LCwsLCwsLCwsLCwsLCwsLP/AABEIALYBFQMBIgACEQEDEQH/xAAbAAACAwEBAQAAAAAAAAAAAAAEBQECAwAGB//EAEgQAAICAAQEBAIIAwQJBAAHAAECAxEABBIhBRMxQSIyUWEGcRQjQlJicoGRM4KhQ5Kx8BUkU2NzoqOywTSDk8IWRFTR0+Hx/8QAGQEAAwEBAQAAAAAAAAAAAAAAAgMEAQAF/8QAMhEAAgEDAgMHAwQCAwEAAAAAAQIAAxEhEjEEQVETImFxkaHwMoGxI8HR4RTxM1JiQv/aAAwDAQACEQMRAD8AcfE3xVBmoyimyf6YV/CkwnIykjlXj8WVmHVD3Q+q+x2qxgvMBZGXmxwZvXurioJWH4XU6JCO+4P4RhhwfhvDopQ2qWGRd9ExII/vDpiUdlTBQsbc/PrPXFqdHSq97cGDNHoMiMoUrvNAV1If99GvUL94LTL1F9CJLHIpHKnMRbyJLJrhkvpypgO/UK4Bw3+O50fRPBIBLGbVgf8ANj274VcOlE0LSxio+k8AXWIWPV1U7PC3Uxn5iiN10FRkLNkCaWamofmfzE7w5yHNRzPDIsisDdWpHQi1sEEEjrj2PGOHrFIhA0xyHXE1leVI3VbG4R+ns1H1xjw7OzQj6twgFNpZi8LA9GR92RT+K17WOmO+JviLXEYszE0RI2vyn3Vh4SPkcDxFe6qFQ4/EUA9SpdiJR4ivjjk5LkkMxFJqBorMg/hve2tfCbBrcYXQnMpn4TNC1MSjsBqR0YUaYbEdD+mLZPiJlypn1NqiIjnZRZqvq5gO5UbMv2l1A9sacPz2Yg3iZRuAYifqmJ3Uox/hlgbUHwNYoqbUOpcMqN2lRYOp2BRT4TPM5QrK8Lk+BghGrTqHSCQN9mQfwtfqE1WGOLZ3j86QNFNckTWiy1RB+5IPsyD06HqLwDxLjXMzaPNGUP8ACmRhRKPsf22YH1UYesjxSOp0sR4JNYtXAFjWK8rJZDAeAh+qigFWprQAgiUBRQIuAcAxZwhScrG+56xGjR1Q20ZB7NytgfvKgw54VwrLzZmOVjy5kIkIXZJqPnAPla9mHYg/M04jxHLJlGSFOTKjCTlHs4IIr1BrqNiMLs9mEcKN1U0yMvmUMgZHX1pPCyfaEbHqotYcliUPr5QCruLkEXvDcwqGSYdlkdaHUg6ZQB+KzIyn7yr74E4r8TyFYsvJTNzIysg6SLrUq4+ff0NjtjHK8HmignmnZWRniKyI1hltldh3Fxucb8PzMcTIM3GJFV9SvX8KWzf8jsrH01q49MMThb21crbQu4pJHe6SmccysYlbQ4YiNugDrJKsd+zBGjJ/4ftgbLx5iKLmTKwlklchW6kRwSf4sxGLxlZhI/lDSS+IdVAkViw/KZBJ80A74svEcxmJ+XPs+WjfX6WdKAj2Oqwe4xQvDjc+vSCawUaRtznL8ONm2R0cBEIjzAJ3KJRRx6lotI/bFoJOdJT7RzFkJ9BNzq/a4f6YH4ik6jXlgx531LKvZj4oifbluEv/AHeCc1w/UrwxHdFIjru0ZXRXuRlD++C7JcZ8oJ4jqf6g54XLk0IlIadwWpTdJH5P70xS/YYvnMrmnaJ8rdsZoWa9l0zyEFj2FMT+mKwCV0aaew8qNpDdkRGVdj01O5b/ANoYuc9MJMzk0JVGkeSRx1WJjrYj3Iah7kY40FOLDyhDiDe989ZtlsyANEfiUK2lj1IEM7avm7gv8mTFuGfErT5dIFBCIqiVgaJB2WNT95zt7Cz2xXLZlIMxC0igIS4YDp/Ci2HqBzCo9gMYTyxlQYEEWWS2Ra8ygMXc31Lojqv4Q/quEPwoP2mhlPLfn4x9wRV+lRra9HY108IES16KCJAPasLm4RBlSywlpZOhkH2NXSOPsJG6avsiz7ETiPBMwrQzaxFF9GQPL1Oq2ZgqjdnLPsPU4v8ATljhYqNOgGrOohi2hLP2nMlszesVDYAlRR1JF8GZoGCpvyPrBviAaIo+mmSQKAOnLh329jKbHqFXDBuOz5lFRdUUJ2BU08tdQhOyoPtSHYe52wynzOTaGBBEs8kSeFSfCg2tnPQLfr16AHARj5jOZb0hS0hqjyku1A+wrMCip6BydyKGnUB0sL3+esIv3dDrsTmYcEg5k6p1QLzGC2FWNfFGgB3+sYcwk+IgJfU4X8EzWbeSaRIypZ2Z5ZPAi2e7H0G1C+mJ+GPiKRHkZIzLPMS5C1SjsCegVRtZoUMEZ/PyyfWTSAjzWBcUSg7sif2rXsrN4SxUKGosKSqcQGVlz/EF6T0WutrW84xjhYkOXMkjbLI+3ayY1PkjA3Mrb15fMMacMy4EUmZVdUcIYwgj+JIdjK19bOy30X5nCnjmd5ccaPayZganBNmOG7CE92c7se+/aqf8N+KPqtGXhMgUbsaWNfdmPhH+OJDei6grjfEUQXplh5TwnAo84XZ4onZmJLuw0qCTZJZqHXD2J3YM005nVfNoYpAvajIBqka9tMYu9u+DeJZqSX+M4dAAW2KwoD08OzzEnZQdIbsCN8L+MZpsusbOPrW/9PC1fVDpzpAPDr7KgGlew6k19yuSdNmjUrObUz5CHx5R5HWJa5lWqaQseWB+2UFjmnqFN11JPdB8Q5pNX0SFjyo2uVybM0ncse4B/rv2x7b4MWKGBhJINcllmJ3JPU2cIs78P8PEhqSaeQ78uHr+pAND32wihUQXOqx5Qw2irpdSVEacF+LsvFEELAVjsJMtk1NiHK5VK2YOrZl79HZQVB9gT+mOwY4aic6j7SZ+GUsTYwvhUCZuF5oEXUf/AFGVbyMfvp3Vj2Yb+t4xMqmMrqLQqaZZkEohPpKhOpV9JYyB6jYnDj4fzfDsoSY5GViKKybH9QQMeb+J8+gnGYyjgSe24Ydww7qe4wN0asAhwfb+pRSV3LXBAGxkTcDhYkESw0LLQNzo6PQlGHMVffy+hOPQ/A/w+kMjSpmo5kddJCirHuLwu4XEmYg5uXQjQbkgVqaJu7QN1UHrp8p711xtHCkgDMVezQk3iYn7rOgtZPwSK17UxusMrVmQmmLSdiauWJm/E1XKTVq0wMxKuN+Sx6mu8bfaXp3wPnM20JZdIUba49PMi36Py/8AZt2ePcE0VJokLinDAy6WzTRA7f6ylrfoJYzoJ9uuG03Bv9Ri+vR54ARG6mwV+41+ZCNqPbC+GphKfaVCMGc9mYKvPeZZHj0EEbiTKrCJPCXi8UTHpV9jf2WAPthPwA62eFdyqsYht447t4jexq9S36sOhIwVw7M8xDIvhqkfcWh7I+qw8R+yzg15SV8wY8I+jRSCZstpdLtogRp7HXFdr7lbX3wVWoGclidvOUd2mhQLmVyswpQ8SToK0K3WidjGzbjcEctjYIYAmqGHGviKF8zEYyV1VFJYoobGhiD3R6O/bUO+McxxWN8y0cDKUmspfl1kbodvLIAAfRgprGCFHIM8HOCkVZ0yCjWlXvchhpMbnr5S1gYXRpmppJvbpOFMKSWGbfmVzcaSkpPG1LY+r88ZB8Yj28Sg78sjdSrL1oFZ5YB9ETLvzlMfLBBollt49x0N2gI6a8Z5jikc+c+pBqUeQgqRIg8pBogsoK+oYRn7OLQcMgeZJGdomWRX1geFyCGXWPssdvGKBJogN1uULTA1mKerbGdoFxPKzNDImXJkjYW0Q60d9cY9DYLIPKSCPCwpxmsqdRR49YKgunS9aoxX8xk1lT1DInqcayooll0NpKPasu5FgshHvRda6FUruCtVeeSSWSVNuWlOPI/iKWD6aZGNbEYmbiiw7g8bxWlj9RnJkYI44I4JCytrfU3Xd4n3r0CVWJbiQVVy5QcxnjVHrdo+YKUnuUIKn3XGUeVjHOnLlJBC55ZqmLD+IPQ9mA21WR1xu2cig8UyBgmoxOesb0R+gYL+6E98TtULZZvO34hLTXkL/wAzIcXOUHNUWjIFYDsSCyH9WMi/ouIZ2hUN1khqRv5dKv8A90p/fGked+iqJGUMqqBKCL9ADX4WVf75xX6WYqmcWy08o/C2zg/Jpmv8uB9fnTxhaR0EnnnMXKwoyjwD0XdE/e5D8mXErxdcwiaFC6VUyuBuzBSUW++kAv8AyqO+Ilzn/wCYYUQVfT91NcRArt9Wqn2OrFc1JGyM0CCOEatKjbVYbUx+bL+yD1xwNtifnWZoB5f1Im4bl5IV5xYmGZ1WNTRk8qBL7A6BZ9LwLxDLO8OY0LqYJ5UHUM6R+EDoAqSKB93SOt4Oz2SijmldHMhZizX5Y1Y2wHqSCST2XbbXjlnzMU0oClFZY9UpG26aiEvzOWZtug6mgMPTiKi89QH4gFByNvOLo4p20ic26gBIr2jJoKCR/aEstn7Cn1YVGXjysuTk5krRq0w5egAsyx+CMKvct5qrq2G/D4E52ksFqNmLE9CdaKbPU6jIxPfY98J8hwiKIqsOqViKV2GnVewVAPIjX5vMws+UG6adam+NiJoqMv1Xk8OcI3LjXlKLJs6itLbSO325ETe/KrMgF2SDfhrj8DRyB0LPMaWFRZ0AUiD2C1Z6dTgHhXFoNc6yhpdYMMaxjxMovWwA6BmtvQLpHQYrlUAYRwQqivQCA6tfcCSTq4C+I14Av37XCq1A7gm4Mp7rg3EYzGwI1iRIyRUUdaWJvSCf7VzR/AoDHx1hXncyi5oJK9pEwaVuzyAbKPwRjwgeuonc3hlwDj0HPaSV/ClrGT9omg0lerUAB2UKBiMzlcsHLR5emYltU/ib1LCNiFQVZ1SVXWjicNlgSbzkvSYalxaX4rxjLZhhKmVSShQmnsJsL8KizIa7KD07Ytls2ZN2I8K67kUKkKdQ/KHhW+qAlmPXwjYreIzFdIrVLLWgPuWF/wASSwKiB8sYADHcgDYN+N/Dx+hpFFPGup+ZO8r0XPXc/Pf9sWDTWARmzJ6tMUwGUYMI+GcuuZkErXykJMatuWY9ZH9XP9BsO9q/iv4XL5h8xLm4o1b71kgDoANsZ8OyDUFGZeQdKy66V+XNk8P6KCcayRqlMhC3sHjuSRz3WN5PE3u6hEX1OI6NSpSZr2/qayqWBQnwi2Pg0S9RJIFGoyZl+TGB94Rr9YR7tSnbfB7OCqJ4tLfw4Yl5PN99I3SL8TlmPYDGPHXGURDIqtO3iihJLKh/2spO8knoW/Shgj4KzUKOZ55NUr7szHf/AD7YfxBHZipbf5ePpl6qFjc6ZXi2TysGgZ5m1sLSKHwpEvoAD3vcmyax2DviHKcNzEvMlzNMfQg47BI3ChQGbMSKlS2b+kBbM61P1jSRrsxeMTcv2licGQfmRiD7YEHD8udJfLwOreRoZmh1/lDNyj8lc4p8V5uLm8/KyaJR9pP/AD2I9Qdjg34amTOq6qEizI3dNNwze5ToG9xRHY46i7diXXf5mM4hSgA2BjjguayeSsiGeHUNzICQf5vKf3x5/jvGIkkM2XKsGFSRnyyL6Eevoeowzyp5b8rS0UnaMSFdXvE9hX/JKL98YZ/NqNRdI5NPmM2WVih/3hjCuvz0EHsTiVVNaqrFiYoaad8b+MwzYBjTMxM/IcecElo/VJlH8SMdATZX8Q2wN/o+I71psajynEfh++OsMiH74CdgaO2Gg49Ny+QuVhII3SFwNj30SBX/AOXAHwvlZhKIZMvMsLkkEoQYW+8jdr7jof8AGuqSSaajA2jqQNKlrJsfOMvhnhcME5Zszs6FTFLHoLA/MkN8xjDNTiOc5dWDX/BN9aGyagbVwNkex90npW+ag5LmCRRbeUADTJ+VWBQSfgIo/ZK9MJFy+WMgZ4SdJ1AxSGPykfZkJQEHqNSsPujE9MGowJONtpygElmubwjLSpzBLJl0lKnUGP1b7H7wpSQ2xWQKQdrawTTMcVWTOldJi55opItaXIoEg9UceBvXwn7IxHxBx2JcyJAskQf+IjKVa+glXVsWA2PUMtqb2p3BzIn0jR4aZQV1IQaplDdFPYqRR2IY6S1xIpKC14iq+bAbiZZSlkWSSASNG217SKQarVe5B20sa6FT4lXGUWdR5MwqDZfHpYUVVjTAgjYBzZB2qR76DBMQnnzJIipZBTMh1KrBfCSNmFjwkMAaIPYYtDnJFRgAjWGRlkoEDoV1dq9D4e/gBW/Od2bvNfY2E5UA6XxBYYIIo528au6io2NqdB1UpO+4JBUkkA9wQTbNmUxPFlm1cxfIxrVYsMpOwYimruD6g6rLlZOVEJ4wNYYFJN70k0bB6kUwINglzY7xLOrOUWJkVIlpd68LBPC3ffRvYI09iNhIuc+nlCvzl+K5NHZ0ntUVqLp1SxZ+a6CAR6UdtGLSZhCzvoEsWprjIvUodjY9xQb+Wh1xig0izNrd5OjCmUaAfF2baPzVR9OoxVJlB0RxmERhaKg1qZpW1JfUWLrsRR6YJVY7e0AuBNYs+f8A1CJrLapNFXrRizUB38Da6/CMSM26HmcsvIPHJGBZIfzLXenk6fhxVpJidT6I5WYMhB8IFBYyCPsMU/uk4qpmBpJEWZbZpCfDe4mF1uFLMw9dAwzsG6e/z1g9oJaTNiMl5k5mpuXKoF2XElqPXx7D5jFnEZJWdhGkkbA6eiUKAXsaBAHqAMUillUaoQBGQUkZiLQeHQR31HxKD2O+KrItlGisowkRyDSal7di2xob1V/ZwJpOOs0VBLLkmaOSOFCfq2KqT4idlOomhqIez7iuijE5zNOULTOCygAAG1XcAAevjKhj3vbYW1HTyuJvsFHjXqacgFjfhUgDbqa7AEi6OjGeF4S+6De1VSBr3IqyNVUOoXegCQu3OMDSOIZXLmTmRs0lKq0f4a6FA/nIqzdqNyQTSm+W4kiZsq6szRpehRbamF7/AJUO7E7FnN74rNFKI0ZItScymApVVU3NkkBRqpf0f72C5ZJJpFXwBpGHhRdtu7dGahuS3sAFJVsdnn6zMWzkZi+PJrq0QwxxK92BvYAu5G6uqg6j0XoBq1KwA+HuPR86Vykk1qURV6hDdux2Cl+pJoDYdFGG+QzM8cspMFarRDMa8AJ30i2bUTqJqrO5ArA+YeldmKrHENbaEAVelaUHg1n7N6j9otpoNdRrFro973i/o8rQDKoqOoggWMk0NBLOb3081vF03OjSoG+o7At+ASR5iUhmXlRnxVssjA3Qv+zDC9/MfEe1Kfhvi0LLMZFkd5FKAQgtykN2NZ2BPVnYgsbJxhkclArBY4mO9U7GUk15Qq6Yia3+2AN2ob4DiaRINjmVizA3B2jDjPB1fMSzfS9RJuoo9RUDoNRYIgA+9gKTJxqCzblaJaU83R6FrHLU+iqjs21euHvDMn9JekNRx9XFELXaMABS/wCMKAPsi/FjzmbeV8wP9Vm5UbHlxLGxHXd2NeJ26ljhaO1y4F7dJtIlrUi1hD3lEMBzGYDlW8Mcbnxzn8e55cI68tdq62ehfwzxSEOZ81IpkI2vYKOyqOyj0GLcS45zVCT5SGkF1PILUeuiPU4/bFeH6CV5cUaFhaLDllDsPUGW2C/iZUHvjeLph6YcXBO8nHcLKw32zN+NwZHOSc0LmJWrrECF/vEaQPmcJV4bllsrDEiDYvPO01H0KoeVf4dV+2Gzx/SH5aDnsDuGdnjT87/bP4Ywq9iThZ8S59Mq4jiqXMqP4jKNEI9Ik8oPvXzvDeHqPUJQm/7TF7jALfPKGR5rlqBzY4FItQ6pl9Q9VjCMwX3c2fQY7AnAYMsVZ53DyObZnNk/qcdiJ66qxFpeeGsc39JEeTgO4hycqr5iI5Yyv5ljLlP5gMOeD8Sih3y+Vy9nvFmE/wDuVOPNcL4+plVM4OZvSZhPBKnzZaLD+vzx6viHDZYfrB9fGd9a0kle+2iT5Ov64s4pmQAXOnrIHW9Qq28B+JXzGaWvoch9CNLf1DHG3A+D5meAjOq8UsX8GfUBIB91qO4+fUbHAy6JVZoVjcr5gkQSRfzxhlLD8SOB6DCzLIHDHUTXmMc04A/MrF3T+ZAPfA8JTFOmxAmm7sF2t4TRJtL/AEecou/hJAMLHta78pj6r4L6rhtHzI3Mep42qwquwNeoHjR1941v1VcKI+E5Yi5TKwY7acyhVvk0iJf6HD7jOeWTLiJMtM2gAIQVcqR0IZGO4xPUNwL5MfU0s4Vdoh47l2zBAfMvXVTyhL+oMT6tvXSMb8azsCJG0eYV8yoAlBtObQqyPMr10cb/ADBINuDcInzKSDMRGN18SySLQk9pF28YoVItN7+tcnmDIzREfWL1iansDqUDAo6/JQwH2W64uo0wgt0zBq1LCxN7Ym/D82TGkkTVExo7AAN911oxh776aa9iuynfi8uYlKHXBqToXBjFdCreZdJFggkH2GNIsy5hMaCARtdqIwB77oRZ9aSx3AxjloQkBM00XNU3H4mBZa8pLqDY6BquqBsCsR1qgdy3IZERTW2eZxCs5AI5QAxOsXGUckjuVBBskdfxDcgkeMSFY1SZ3lclqZda7Bh3Lrt4hQsheikXQOK5URScuZY0YatjZWnXejoI8QO/iLWNxYuiU5jyyUEjUgutSjzbEqAaamBJuqB/McKsfvDvaYRaJOUweRY7EgCjWCLojTe10ynT7im64zbNF45UglIUsyE0WU0ARYAsHSV3G97UaAxrzjI0JMoEYsH6vfS1hgNA6hhdEdVNnqMCx57mBAJRoWTxnRr8vhYAr4r0ttYPVdhiyjw+rJ2iCxbE1zUyamYKk7KCqFW3to6Og9x4q0nqem9XlNK4pWkEaoSxjcdX5ZChfRrYWp6jfsbGhkDgaDFpLMzuRpLaVdKuqbxADxUdup2GNIkGxCM++pjJ40JtdI+9tVi9x1F1i4KqiGtEmUUqGKjUztu6N5dPRVU/ddtfyNgdMUBjKqNErR2vLVtmDAHS0u3lZQxfp5sa8zYKXUg/ZHiVnrxEMOgAD/PYjocSZTd65CTYLMtF/VZPRbWwe4SvtYHtVjhRmZnSy2py6KNQPkqiwb3YqxHsAfUYKM8g2B+kco2gjHh0c1Qavrs1ljsK9Fs4cywBqRwLpZAQKJp0rqxGo+l6a6C8dyxa3qSiACxCoUflUaHUAj2Ue9bEGVoDUYRpQrIkZihLKWCkkglnAIuizkrq6D7IGwFAscQDSx8+QliGIOn06aUXtqrYXelgSavCyGVQ0Ql5SNumpQWseOStVWRZrwjuOuxwRk85XJimlAuxejTYXxN0tj4m/cggdRhNXhwciIKlZJYQxAPIzBSEUyGhqN9ADQ2BJ3JoHxbgYKmhUTK8M0mnQEUKmn5m+p1Mb8Ki9gD0GM8rK4QIzoxaTw0leI+jP4hS96UqF74Jhd0mkDIrqAUQ8wb2KZvBqKk2QLqgetsSfNZdNwR8vGq98ysOXLxzSxlLUELzHAV36WxJ3Ve5JOrpZHmrw2eaOIxkw0SSxrmFidySWAU+tjUB16DAmmKELSIuokR+I2aqyGYsQo7sDXaibA34nlP4YhlgdBvL4mJZruiEVqQdaPU7mzvjPyMjlDIBxyMD4tnTHGskhvUfqlutVfaXYBEHeRVUnoo6PiSsL5UqubjXMybSEAsQvUxoqWVU963O92SThjxSdpdAljgcjwqOUGPyUtqN/h0X6gDfCyy8v0aIAv0YA0ifn5ZCavwIL9XHTHpUn7SmCdxvApGx0zXgPNhXQmYIUbbRBKJ6D6xtdnsAhJwZKZJSyszOFHi1yEqvu5pY1H4SjN6gYV8ayc+XkWGKGYoB45kjNtfVY9AqNPWtz3Pq+nmgkyn0cwZiJNrpRH+5ehiB0COARYHN5RVJYdpvfyiLIXmJBDlyAineXQFQe8UfS/R3s9arbBXxRw/MQ1BlYZWibeaVbd5Seupt2r/HAH+jIk8Ucs6r01NPEq/LUiPv7dcXeRlZVLvbdA80zM35Y0Ebn5lVX3xZQJbUDYjlB4gKdLJy6x78PcQlgQKMlMK/AV/7qGA+MnKyMXmycase75pE/ojk/wBMdmZEjoTKoc9EK86U++lmZY/m7NguDhjaDPKRlo1F2KeUj2Yikv0RVxBSvSbShIJ5RT2fvkfeIf8ARsC+aDKRg+XmZicWPUa9Nj3FjHYWZn4j8Z+iQxIh6tMvNkkP3mLH+mOx7XZXyTmORqukWv6x9kuTAwH0XJpJ21yTX+nMivDXO8bzLDTqyqD3kf8A/jwB8M5iHNgxRGTLSgfw9XMiPyVwVH7YIzrTZXaRG0ffy7Ff+k9xn+mPK4u5fTV57dIikATgZ94ijyKLOs8ufgjKm/qtTH3FkDBvxZxbJzkPAW5y9JI1KtfrYxsNeYXXlpmm0+ZUmeCVfnGSyH9Ao98DRcQGrQzvG91pmmmhPtuZWjY/zLih1/RVNrco7hzdzUOT83hvwpHLmdazROhqxmFTRr9pFI0P8yMC8cn5L8rMaa7SaNafzIbZPmhIH3cG5guhqZnQHoXeUfs3OMf7uMKuJZSFSGaJXvoZNZB+RfMhG+QJxKO84Ow5wqdixJ+0ifKCKhMAqv5G1UjA/deMxqf5+X+uCshkYoZVcQAyL4lLPKK96aVjX4q0++O4hmJpo1iLJGlbRrAoNeytmAa9wMEcFWKKBoCJMwAbAZolER/D9aSm+/XF1RuzpY3k9UljY/eWzfOknEg5CBiOYPrCrr6kcoAn0YGx2OJzuaiilEcb6kc0CAbUk/aoWVv7XUdSGxHDIdRcZl41TqjGRXkv0YLauK+0fF7414c8srMiaxoFh1DIjj01V4T7G7+8MecBaw+8Z+2J2dDhHgdtFbsoRen3xQs/m1bbbg7YxlH8JQjuWAWRmVBZ6a9IY/zD5nrYMROpk5oGqSE22t5GMdgiyOZWk777r74zC1zCSWsXGqRgBT7FpN0I7fqK3ttFNTZ84mobYmc9rpiXloI5PGEj9fMLVgKZRYNHoD2OKAlyCxmMUchG4067U9Na919DQK+wOMAtqFUKjTjSyxiMsCDYBdVNAnxKbFHrVb3egb0jwgNRBdmdSL2CAA2LraiCOh29QkIIdKnec0rFVLFidFKmtD9sWTv+E7aujDbEMhJNUxF1Q0qtAIotOu9mqrbYbXiTte+4vUQBYGpWCgBSQKr9hiCnY1Y2rY6d36Wm7kmyT0xG7kmVgWkhtrU7fhAUEE2LJ2be2N0TY6nrF+5+RkHtsb6gbdfJS3i3U3/Xqa9iQTXyAXYYtf8Am7/pR/av2u8LvNlCTdk2xqjIN2IBrxKCd91OkAbD5YoVoEKPs7KwG/hV0IZ2/DQPyo40G242Pt36foxsLsQDscUK0CANgD5ewpxaeDrsLBwQM6brJv1dozILGpAR4Qeli9go6nreKZcsoSN2l06WZWKHSbJqyigUz2euwBPcHFWNEmrIvUFQHUKCKaUA3d7177aTjvo2oNGo32VGQ6TQALbOm3p7DfvtXSqXwYmogIhOTiMoSNljkZFZ7Mfio+Y0WIJbTQAroAKANWNPCb1xOTv4FbSgvwecHfufSxsCbCaQOBKFjkZiE8saOAoADEeEnYUq9flQtnE+iXmKbRQAqyJWk+pIkosT0OwHQV3TxSf/AEJJ9LQiRncUdLCFfETGtRqBf3dSmuwJPTat8D8NzcM4ZzJGCo+qR2ok1sWItlX8IN9bJusdkIuW/Ki1rI3i0LJICL31Nb7Xd+Kj6A4vJmCJjBK7IAaaSUNXyS6LD8Vgexx5+32/EeJ3BpZYNTSJE7kUX1OAo7KumKlX0ArCpuFwgsUiaMru1SyEL87ePQPdyo98HZkFZtKaGy46GKaMO/rZLKVH4UAHreM/iLLR5jlrG5hVB4YNMbKT96llFt7m8U8K2moVvg58It9w0ESPUpkDfUL5pHZyn6GQuWP4UUg9mwy+H4jm/DEFSMdXaNVv8sY2/wDkL/IYwkzjmDkTLFPGD05ZtfQnRKSvzNYz4TlogpaMMgHUpK+n++ZCg/VsbxSnlgyq4KEn7TH4qzrwSmNFeMLscw6ku35GI0ovstfpg74e4tw+KFgmYSOdx/FfdrPezveCYsxM4Oh5WQd1kYj9XYqn7M2FjcRLtojeSR/SF3lP98skY/dsZSILg7Aek4d6iaZH3H7wTh3D2icumaycxJvU01MfnqH/AJx6gfETsuiRMrIvcfSE/wD3wtbMHLAfSJijnpHraeU/oNMa/wAynB2ThzGa8qlU+9mHL3/7aaYx+xwriAFrFzgnpziAdSWbIHOIszlMk7EjLQ33CZyh+ymsTgji/F8tl35Ty5qZl68l+Uq+wCaR/THYvpmvpG/z7ycnpeF8Iz8cHhysWVRu5MzSv+uhGOJ4kk838aZ1X0jy0n/dJpGLcEMWdBEGYlDjrHmFSX+rqb/fGXEo5sr54o2X1hd4D/ysV/pjzeIw/wCrvyvt/Eopf+N/eDcKkhyT6oIi8pFGSbMQr+yq9/0wNxGKbNPcrRIPwJLKf+WMD+uC+Ewx54k5eVllUbxzxRv+0gUN/wAwwHnc1JA+nMx6h6xTN/2Sl1/TbFnE27ofe2I3hL94pvz6+89Bw3NJlctyQss3vKFjA9gJGFDHnOGZeRJzIJUiiJt4o9U+sdwURSn63ePQ8NyHMh5+UcBT1WSPln94Sl/PfHnYM3HPmBBKrrKxoFdMy36m1EgHvqOEU79sb/VabS+hrbc5rxo3JeRikhU9RIVjjPzjmIU/thwdPIVg3+sAeJMurSx37Aghf5SMKeL5h8k+iXQy+sL6W/uyczf5EYa5yDlwLPa6WF6JxokF/mLKD/Lh/Fm1IdOsnOag9vGVylmIvMUglB2V2Dcweum+YD7MTiuXUyRvI6CMJ9mYBVf3Riov5aR88Xym8Bnswi60T/a90IIFH10Ypk942lIMLg7JIN5PdNIBr5p++Im3MP8An4JXKzfUPLGCkV6X0qIz87HmX3UtgLMBRl41UiOJ21RSK1amPWnlvSSdtJq/Q4LZri5pUiS6EbbufcMB4B+ZRjLNE3G3VjWski4f59w9eikYt4UZP2iG+qZSfxGsFAq0YwKKv2LE1pBPVdNHtWMkAGkaVG5dgoIXXVVQAZtSjuPQGxviQfFLRBJFA9DOPxb2o/MT8sQ67EAChEF9ABt4OnhQfe8PTynFFc4llIYnIOnU7A0d7LWF6bWFJFbmwPXeye3T29N62ujZttvVRju/6j9ihon9r9CBqO4rHJ0/b/BPb/P9BHGy4H+f8/4//wCC1YgHFhWBhTMr1/z/AJ/z3xU9em99Dvv1ruN6o0D640OKjqPmP+7f+t/v2vGiYZmpGx8wBFXZsNuNtzQJLHSfTb1hF2XYWhKgtRIS7LBqJ3PZiPU77Yqx8J7+FbtiOrGrPa+zbFq0nYXjSUXrFaiWVgpFa6+0dqQr2rr2bDaZzMnHfmrbbi1awrRJ11HVrXcdXNdyNON5ZF5cMj0ERqikBZSzHrQU07GvPR+eMww5rnXVrvLVNIa/htvY9LckY0gcrDqCEEmjApA/mJ6MPZA2Kq2VM8+pvCuItpdOeFMkgtCyJdfikqv2Yn2xfPO8DKhs6gDzCPqlvtq00x9qX54pI3LCBPEH82jwrH+cAFr+aAe+JzrCFk0+IOL5q0sY9i/is/MDHkH9vn+o1OUtxLXGU5AMwYW0yWyr7BI21/3mr2xTipAh/wBWeOWY+ZZmVKH4Ym0oW/MD+uJ41UGhn+tMnR12jHsXfWL9guLcWXkQDMSsdHQLBqNX95tSxge5XDaH/KtvTr4wKn0DzgfA+WFb6YkxlrwNLE0kSHsQEHLA+VYAyCSDMCTMNHm66aZl2+UbldPyAwbwfJvnAzARIi7kv9Y9f+0I9/3wPwjiYkl5WW5j71cjLGv6KFL/ALsDini7FGvtzMrpXzbe23T+I7+KY1ziIFaaHT9hoXaM/MoK/wAcKuB8RlyZqsvIPwyhG/aUJhhxvKx5UK2ZYF28qxRaif5pmYDAHCzmMydMCaV9ZZnP/JCY1/xxMtu7r25TqN+zYD6efT1kZvh0OYkM6rmIJW3NKuYU/wDxsT/XDbh+fzMIpXidfxpLEf8AmjI/rhRm2gysmiR+ZP8AaXLwxoAfeR1L/wBThtw7K5jMDwxoiH/aySTH9iyr/TBcdbtQX+3WTU76Db6faA8T+iTPqmysZfuY83Gt/MF1P9MdjTikuWyzcubNkP3WHLx0Pn4P/OJwa/5FsXijo5fvL8KzkeVBTKxRRserTTB5D/LFrP6UMdmshJP4p2nlH3UUQr+uomT9lGMeDZnLZlgkeakRz0SWCL/HQRgvi/BZoRqvLyD8eXT/AOoGJ+Jur6ql/AmNpf8AVcH3gYnkhAiy8bZdT5uTlpHJ+csoX/A4DTJRh9ci8xvWYvJ+6aYk/cnF/h2aLNzmGTJRitzLAWQL896H74y4/EkMwjyc+YaT7kcjt/QHFdY2VCdzz3juFBJamDY8/wDcZzZ/WNMsoCdAoljjX+4roa/nwKkDgEZZSFPXk6N/mYmMh/v4c8Ez8iRMudYTSnyxKod1H4yoofr++PK5rhaNPz5BywDapCRqO/Qy2EX3CljidMVNPvNpZvytt4wiOeOF/EOS56s6yKf7/IL/APUw3gy7FDOgWZf9pG4cj+YlHv5nAnEpJM4VMtiMdI4w2/zcoXP6IPzYJSJggj5brCOiLFKqn1ukLE+7O1+mKuJzSvz9pM+HHvJ4WROJJY5NJj2fmJo/5wWB/UnFeHOHWRnDxV5T5xL+VVVWI9wK98RlXSSVIFcK32I2V1G2+w5IUH3WsWRrnKSKCi3rlRwQpA6AGLxN7Df1xBufMfDGdZSIsUfWAsx/h6D29X16wB7KT+mBc5FUaazoZd3lFKH9tLXGPzEG/QYNy4YO7UJEIpI3jjJ/OxVQdvug79yOmB8vEo1ZcMF13I6Sh1DaR1J0FQg9Ngb3s4q4ZrNE1MG8GO8n2VE0eoAG4tHW10alGqq1VZOwq8Z2AELbUClEgUpNKqsdqJokEel2enNbLvqRy9ncSAoOhpotmPQDehufTF0cHxqF0SW55ZqitqvhZOmr/wAmz3tqrqXEpoti0rR6EgG9Nk14gwo7nozbbGqHQ97j2BqtuvT0/QNRA+eICEWKNgAN4SNQCE6vCetkHp39sQwHU7D7xFX5BuSBTAHriIiPl7/z/n/P/i2rGZPS9id/Tc306gnY+U9j644P79fcd+n2yD+l32seUbTbyx/8/wCf8/5FSP8AJ+R79Nlvexux3xAfvtXW+3r1NKNgelncYlVqtjWw2UgmmVQFpehIONnSNQ6kgruxNgeFQL3PhBIp7NmwfTaETUApoh31MbpQfsuzb3ffb52N8WCHvdjSXIXoASukaia2r/l98VdqFtpDNcS6jrIrdSAV0jbceosdtn0UuYDGwnLJ/FkYgAnllnIUI1bcsS7AkC600R0AwUkZ5aCMjWD4pDbax+GyVQ/oQfbA8MeoxoBq1DTIzuFUNe2wj8p6g3sfTYkwSCSQMTzmh8BBDlSFJ8LagBqHTV19dXTDOJaymQNkzWZvGnLAMZ87ONTq3fwJpB+a6vesWzEgScIgLB6qZn0oxPYGnoj0JB9sTlluZi7lYW8ojjQaPwt4CSPxfqQMV4aryyPEIwp/3kwOpezDTFTKfaxjyzz9I9Z2ccQTcksxkYAlI02IPq1x3+5xGajaAB3KZcN0DMser+WNzq/UNjEZiJ/qy4l0E1pWR9J6eErCNP8AIVxPEIDOgSZHdV8jsrqy/JygIHsyv88PoC9UA/3eLqbCLoSpbVlwS9+aJJVv/wCKBVP6hsHLlCza8wlP11sND/3xyj/eDYjL8SaCFsvI1xuKDKyxyL6Ub0H9ShPpgL4c4akMup0GYQ99NSD3KN4m+aahhvFtYH8SpB3Tm3Tx/iNJ+Ial5cjxyx+krwyD9w6Ovz3wsyqLES+Xl5Z9I5llH6rLpP7OcN/ifOzkB8gw5IHjWFBzEP4lI1D9BjD4WyUebBMmbzDt3QTMv6UGwmnZSoOQfSdTuKbPew5j+pmVXNUZ4g8g/tYg8D/qHXlt/eOGWSbMZbyOxX7s8TD/AKkWtP8ADCCTi6CZoYsoAVNE5iV3P92x/jj0WS4DNIuphlYx12gB/wC4nHcZbttDb8hzk6XFO+ymA8Sy+WzTcyXKuX7tBMhU/Om2/UDHYEz+YyUblXzSMw68vJRsB+vLxOKEXibC14g6b4/eRwHLQZUc1VM0naab6mIfk17sPcAnBebn+kG551cfcEghj/Ut9a38qjCyHjGV12+YlDd2+hxf9xVm/rj1mR4XzY+ZBnZSvqAq/wCCjCeMVtWtgSPYRwOhjfB+eE8/npqj5cbRiP8A2cbNGn8xjV5HP8y4Aiz0Ua6dSKD1CCZV/ULAGb+dmxtxHO51JhDlszLLIT5dm/U2Nh7nDri3HPqeTSTZhR9a4pY4z+JzSj/z2wymxfh9S5/MYi6KuhucA4dJDMVRMxCG+yjJMgv2UMi371ivxYMxlaLmB72APOJPtXOxlwXJiE87TzJezshEaX3RDTMfxvoX0OCHzKEmR3Bk+8ZAzD2BiD6B7IoP4jiVu6wt943C1TbImM8cByw52WVc0d+WjHwr2aQs1Rj8xxHw+jZMMwY63Fb6uWg/CGrU34m0L6XjDh7wyTLGuYVXZvCvKm8x9N0XV+IrfqTiOIR5iLMmKHMIWWuY/JiCxgnbU2gkk9lslj0x6S99Su14msnL75h5zMa6m5qh287lrJHpqjBIX2AUeobG2fjdIo2j5MokH1agtuPXYJSjrvsOuNeKZ1Z6ElCJNjqAXWR98ilW/uWD6lehrkHWaXQs8esiwCCfCv5QFAHbS1DsBvfmaSMdPwJga4DespxBI30fYCUXIkcBm9AWawt+tE/hsHFM1Kzo8ytHKxYKak3LVYXYEUBv1AAs7bk6ZDMyIZGtHVhojPKUH891qIrygne76VdZIjEYlMUgVmoEkJ13djqBPQFja9uuwA5WsRaYy3xMM2uktKnNVUTS2gyMu48Z3NDuBdUN+p8IOYZVDE0YzGupWiFr0LbLrIKjwbGt29jg7MFE5zqZShrbxOVRdx5jQs+LcgbAWNO8TxkF+W0zKUW46uqp2tVIWwQFsnbSQT4sepRqhxFKxUzCSMaqamAkoOsbErqXTv4vdu4sDGZ8I1MNNrZZQAD4dLWAC17XsL+eLFWpmiD7or6JJKAKozEbUL3IpRZ0/MjlkUOwS0bzaUWwQSoZST6hroWT1NX4uejfaVpVBkqpsgCz30NWo9B4WJ61qBY1YPvXAE1Qc302Xf1q+p+96DZaOI5WoEaY5QRZCt5kAF6mHVlOobbE0OmJbL31jDa9gSxqUg1pr7KgkAnvbYSaLRuoSpaqYkfNiXNdNq3FsBQYHYftaKPodxuqlyoYmhqNaSK8Te3zOOsqxNopUjqfGWAJAH3goSz89Q73kCCfABLItIGe0Opmj1G19gfEAQa3GxGDWgecEuBIYII9wqRiMELy3s2+xoexU+U+W7xrzqLyatJDIUWOIeGzXZhWlvYmmHWjiZo61a+azHQiqpDLRtDQJojyjwnf36YIlb+LJM8rHwDTpDVdIwp6IF0av7R2NYfhBJalW8loiqykrI8rHWokdxQJ8YAa69V29vSyZH5YppI056bhZqLKdg1+E6hVAgbVW4FYrCAZGd2lZimy6yvjVaXwuKBYADcdaP2jUZYlkSYRuAp1KWUEC/MCRtpPfVp37Xjza1XUcfaAi3yZxASAoE5soIrXI9Ot+mrz+3Q9t9saMpECzO8KKW8JLkU3oKSw3brfviyh5czQMSJJugMdUa3UlSpJ2NE9R7hgMJZIiZI2licE066qtgevi00wPQrbD1IGnCAM+A3+8dJgzirJzYpE5n2qKnX80DWT7gKfXVhbx6F5ZefqkIYjVC0jKB2+qLUN/uOFb0vDhs86QPArIslXHJIg6ejhloA9OZVdLC3WFvw9lJp+YGljjeO+YjQhCPnydBII72QR64t4RdKlzzxF7vfkJbjWYiigWTKxGQDaUvLKDEfxoGBHzOGHBcjPPFr+oEZF0zzEfrqlIwky2ahEgKZlGI2tealD0UtG234S2n2w2yWbEbE5dlIPmRSrq35o0YkfNAPyYTxBNwNrb9ZS2E0jfkTBM5moVO+Yhdh6SSWPk4jZl+QYYBzOYichg8TPezGVlfb0kEaN/f14tm+HrHKJIVC2bMMh8JPpHIaFnsj6W/wx6LNcYaTLkZBFTMR/xInjHMA/CrDc/wCOHcOP1LAY6mZVISkCMnn4ReXScATNFIw2DPMiyj5SxnxfJkAwfkuIywDSHWSPpomIU16CRSYm/dcLPh7MZrNdc2Qe45ce3tWjDbivC0gXVmc4gv72Xia/+neIy3aVCBcke0UR2a6WIzynnOMcCyzSaxJJlC25SSIuCfVGXYj5E4jFv9LZdNos0qj8OUkUf9NlH9Mdj2k7QKL/AD2iwjEYvAn4XzpBJmD9Hic+FKJll9kjHi3Hcj98ekk4nSjLRkZeMbctCGlP5jemP9bb8OFL8ThQt9dEpbzlI5Z3b5yNpBHsRXtjfI8dyWyNNmwDt4UWFf2irEL02qUgq5A5R9ct2mthGkOT0oVSN1VvMFUpq/4kkrI7/ppHzwHHwiVnAj5ZryqcygCfljhQaT7hrPcnDbjPw9k44ec+9iwXNn+uPMcG4QsUozMiEUNUMA2Z6+29+SMerVhPC1QKpVriLb6O0UzTjMeYynjl+jA/eKGRv3lZjj0XBuMSrlrzKKZX3jjVAh0fffsi+7Vjz/0hsxIZ5G5jKdmRbjj/AOHrpC3+8kIA2Kq3XFhn8vZ5k6DezWqdifVtNIW/MXA7V0xtSk4BU5v+JRUs6rYZG9pIybRu0i7zvfiUElQe0ahSyjsZGWz2ABvG2W4VmdHgg8tnxOqdepq3ck92JVj3PbB3FOHQNlBKJ5nV9o1B0BidgBGgAJvbpjz3DoTlIZFXZpTUrKwAUA/w1Y+EH7z+vhXURjaFTSSu1sTv+RL3uSYw+HOKNzJHligMcYKghSWZxvpDyOTQG7MTSjrWNmdF1O7KHlG9A+XsqrpLFPkp1HzUPDgQcxYwY8u5RR1oxoADdAsNdA7+FVN762O+C+EcXZsqxaOJGlakMaG9N0XOolmZmtVs+IgnoCQfE0tX6iWxJco3gTNSEly5eKWXUWKKKMe48x2JcqL333O1WaxKOA0UTSqtARx8wlmNkb0u5LNvewuqbwjA2YnSNLVHdYx0U0oq+rkVdkkkBmJJJ0GgC5mjJhYRiJlUOwFk62A6nqWAPXc6iKsqRiTy2v1jLY9bSjs0fOVptUZYAaqC0pNkBR9pvYk6R5tWKEg6JI5mZXja1oou50eTq2wYb2d1oDYY0y0zJIyGAActirPuwJpVpRso3vuaU9KAESZWTk6oWEWkKFNgvuQikeg7a++9bWW5WIzeCyAwUxq1MYmWSN3UtIwG3LXc9kWmN7npZPpBgkPgUieiTEqDSpV442oECwlgksdzv3IwbNPGZqlVnWR9wNgt2QXPej0X2vsCcIMv4VAk5bIFZUBppOWVv+QAD2Jr7pxYnFHnFaWEAkSM6bjIVjrQJssbHxqW9tZ0AfiJ7Y5YlLMvjDmhIT5QCCAU90BN+74ZrFJp1KQID4Xsbsa1K3rpVgAPcviWikIAkAEJsRmtwQaez31ubHsmHf5SztTRZl4wwHKgJ2CxxOaZLK9/UILU9KK3gpInNAyKEShocBSzs5OxO4foNJO9VsaI3zKTVrlPjkRjGy7UHU0u3QoGG/Winpi5y0ZYI7CeNXpmu9WnwlW/ELo+ux+1gG4scpneMFhRY9KpG6neR3G6g8wkWv2SBpOobbi/vDWQqqs0sxJeR1CyAsKNtWrqoAJXxbbHddzisGdJjeSEvG3LIAbzpdN1+1ekAHvv3DYMlyzRFNYVyGVgUqjQ6FR5WKkiuniJG2yyVKzNDFOx704K8kpaSalEVjWupfCvi6CxajVtsfFsQMCysZIiIpdg/MVopCBdbixRGodbo2AxAGo40E9ySMIdCI5AZN0rqpIPltSD902b02TinMihy5qHWyOFtW0sEY7WSDqAalphRtT9oYUDnHzEba3LpL8RkhjEY5zkyDUA8ZPQgMCyAkEMN7UtYG4oEWy0yJKJqWRXOmQbHWfUVtzPb7XoG2bBmUqPMrIdah1NrQ3Nb2tbMVLCgD4Sqg0+IuMeOIpl4isi6SbKtrG5QstqQQQwsMGBvfB0qXanSNrQWJGBuYNms5Kcy0McMFHxRGMtHrXsw3KEjobQ0QcET5HMRsrcmSNk6Mo1afWjGDt6qYwnsD4sC5xmADSRyRsDqUtSnVt4lf8Ahlu25TUNip2K4cWy5nlXMNqDADnBSV2H9qg6gVWpeq7HcG8XVXVVsOnKNoU7WvGHDMsI5efGiGz441rSSepTc6Hv+zY/lJ6YM+MONMAkkCQNl28LM8QYo/3XBoqfngniWSghhR5M22lxS8xeaDY6X5wPkwwoTMIxKxypJY0nQwYkfdeKYqzp7W7ehGIUF2123nX1sCcgefpJ4Xkc3KupIodJHRHkjBHuupk/dcbZfg8yka43NdFWSOTR/wANl5Tp8ht7HGPCc6ctIYV3jfzZckhqPUw6wGPry2Ab01YUjgMUUoZ/rMvI1JL6H7j/AHXHv1xU16VA6znoOkyoe0q6VsBPR56AA8xy6yD+10GOT+YlRFKP1U+mM+JZqPNw6MyQwTy5mEFtH/Ej8yj1sV74bvwPLQQ87nTRoO8cjAfsDWPL5njGVLWmabV2aXKliP54gsn/ADYTwqO5FRQfOKYhu6MxXDw+WH+y56NuksIMisPXwgkH2OOw0XNwkkiTL2fMUzMuW1e7JoNn3JJx2KHIZiZ6aV3VQLfPWep+MHy0EIdo1DNVLW9ntjxnCOFqkolzKW/niyw2I/HMTtGg/FXv6YcF2kYzHUzf/qHAjRPaHmbD/iEMfQYWvxKFLUSVvqK5eMysx9WmnAVm/EBY7VhPCkKSdr+0kAdqXZC5jaXMtK3NkOrT0cgLDH/w+ZpV2/GbA7KcZZjiEVHxM17tyozKzH1aSYBG9qXbtWFuX+KYFkU/Q3diQNc8vMf+oNfIY9r8RZpUjSOOMc6QeGMdttyfQDuT0wniKVSiL2Bz1iVILBWBnmeBZjKZrMiJ8tM7AE65pdekDvXRR8sB8Uy8U09QrUCsVJQeKVh1SP8A+zdFFknBsWTEULBWFS/xZtWnm/7uM9REO7AFm30g9RGS4PmXFRxbEUGcGGML2VYweYyezFQepUnfFfcrAHmsKlVNJiAcHa8LRnlcBFsoNISMWIx00A2Am3V2IY70oHWnHeG5mKIz6o4tI2IAdwPQMw0r8kVcJuPcPzMbxwGZmdzSRp9Wi++laUKBuSewOHU+aBSJFbVFEBpZujN/tWvtfkWiWO9EAaoztqU5vGlTTZTgjeLvpkwyogneR2dtcupt1WgRFqPl2pnaxpBA6kYiaaQRl44dSAbu40x1VdNmcACgo0oBQ8fXBvEMnPoMkcQVV3Dyj9dSxnq1765LNk7LeAo+JzPk1jzDtKZW5jBq/h9ETsAH0lieyBjttiulxAa+RMNPUoNhvDoeLSS5WJZtJs8xgFCgLf1akDYCqc32Kr1cYvxKHMrHzIhyixCozC3JY0KDDw2TZY+I2T4fKBvo+ZeMywjQigtzmH7mMEdfxkbDZAo3OfCppGy8KszOxYyeI6iTJ5Rueoh8W/TmBjQU46rQDEvTPOSgGn5RpnsyC7ySSKiEKDI/oBS7faJFsF762vYU2M+RjilnpiQ2jUxsliFsk9yfrFqu4AHbFM1lYJ4HbmrLIHWM6TaR6zvpP2trJfvXoABbNTyWzwKDIBrLEWsYNkH0LbkKPTxG7XEbDSe9j+4xCCLLLpmZCrxPEECurKKtqZJAS9dWsLsNtwB2xnqhY6kJaZH0yE9KaOQBVPdQQRfc2e+Nc1mi31sraVMamRgN/JFdfi1EqB11MD2OO5sTaXy8dLIiAIR0IM6aT7k+H5kYyxmyjZRQeZrDMwEbx35FP1iAjsSEJPuzYlsmVHNMmoSVaXegKDymq9rjDfMtjjk4ozqjkEmu1lcH+1DqL/eU4kZFU/1jVZkozJe6qfHECPZU0D5nHZ8fn7TsdZC5YJqk1hmk+skjuymrVy2rsNI0+50egxVTChCxkibQJJFPla7awfvAGyPuknfTi0eSQAy8wCY6vB3aKOo2IH4dAce64h54EVmmBVpJAqMBfLKxpufwgmj6gnHWJ5GdOnzDWIzGOXDGi8wCiprfX+DUP5SL3FjHRZKMPPM0vKKrH4z0NfVgOBv1QH1UmwQRi8mbmijk5VCR2RdxqHnfUN+o8YF9xv3wPmY9UcqFNDkUY/Q7MoHqC0ahT92x9g32NifsMTpvJmpY4p+U2hmUMGQhr0+KxtRDIGAIFEKooG1HSZeRYtUyAo6+dPCpsdD/ALMn18t0RpI3tPDFHpTLyjWyCTlHci/FqjH2txZjHWrG43U8TzU1ZUQytHRMdKbUh/FHYOzL4XTcb6R64fSoO9r4G8XrBNk9YVxvjcwiy4URuA2hxIm+rrG2xDISAw2I0srDtgTNAldM0Txk1QJG5BtdD7KzAm1vS12KfUxxfiOVkReXmYipYUNG6t0P1d9GBAZY23BUaSRa4jjHF81IuX0OpUjlSIyBkZxupIYeV0NjodiOoxXqSmtltgRtKiSR4mdxni+ZkSF45mTR9XMFHhNmkk0sD4SbVgR4WFHDrL8HzKRg6FYdbh8JB9QhOm9+qFP16YE+jvEv10QSxVklozYorqO6qRsUc1stMtDFOJSvJleQrOJIzqiFkMwAtoie7hd1P2wAR3qEv2jCzYhscaVA3lZ0DRPA6kpeoqgIaM9pEQgMPeOqO+kny4z+FOHZeRjBmkR2I1RsN1lX1U9/l2OxxjwPI5rMxh45VmA6LNZK/lcESIfkcXzWUlVgZkeLxavERQb78cyjSH9eYqhhsxbqGUqaOtycCHUZqAZAcnoZk3EsoHaFEzSBWor4ZUFH7klgfpvhjHnImvS8ZZhRBuMuPuvHMdMnzDgjsRimeyjGRZwoM/21AoZgAedPSQDqncbi9ifQ5rO5Y5M5gQrKoHiWht63tgK1Q1awCDHLMm7qoGNyecSZfNGMNAyM0bijl5LBr1hdq1/lPi9NWPLnILA/NU87K6q1V4oz3SVeqsOlnr89sG//AIiyrDSkWYgB7IVlj/WN/D+wvBeWzaSNcckTSVWoEwuw+68U3glXtWoV2rFIQ06RVucbR1K/a2Np7fhHCcrJErrGjBh1oY7HkFzJy9qsj5S+sbQtIh94yDYHqu4G1HHY88WAtpBgMlViSHMBy/xHkUYFsvPM3+0nYMf03ND2GPY8Zmy6ZTnmMICtgUMfPuF5FHb6TmARl0akUDxTuDsiAbkX1I+Xrj0U+eed9bIC6dI7HLy3vIxOgyDst0vuaxTxFNQttOT+P5j6igVAyMbCKOEZUpIJ5EDTnxRQtsIgeksu1j8KdSe17BmGZnZSWd284C65ZPYreiKMdkc7/aDdMCy5gC1jEk2oksIbVXY9WknI1ue3gCrW1VhZnuO5uBdCaMrH2SFAP3Y2xP64dZawChhcbQalOoxNQDeewPC84fGAsO3mJ5ktemphpUeyKKx5zhOXYZtp5JZHjg3clmYs52SMepJ7D/zj0kfEZkyccUj3mZV1uX/sk7s/yHbuSBgKJo0iBBCopOlpCQAx8znT4pJm+4nlG1g9JkapRqsVa42iAQ9OxAzFeYzRaSWWetTHTIxPgUdRACAS34wllj4dgC2Il4lPGOZHGVH+2mQWP+HH5UHudTEdTiue46IKeHLcwqKWWcVQ9I4l8KL7fvhv8XZ3mrDFKAAqLJmKIAs+SL2LHqeyhz2xUy9qganb8x1KoFcLVXEmPiksmTjjnZnaXxv97QTUaCh5pK29BqPbFWysk18iNWZdyzD6sHbt0dhQAXyLpXzFcL8xnwjUVaR28RjXwlyQBbd4odNKB52UDoCbP+GviTMM0/M0hI4wEiRQoDu2lEHuT64mdTqYggHed2bIutRi/wCYqyMk+jMrNJJJzXEe7fZTxS6egF6lQVQBYemD+H8M+klVmlWJZAaCmjN3IQdRDY6/boDyhRjbKQM4EUaiQkd+hFktI3+7ZyxA+2Ao8qmxM3wJ8vnY5C5llCPISerELoUew1uoAGwwdPibEBjCOl77DnBeHxLHHKLAQyO2/QKoMQJ/CFWW+9EAbkYK4dx6RjLAq6IngcpqHjZiVUO57ElvKNhsO2BJ3TLeKUGUAgRx3/EKULPpGpGon7Tk9dIODeI8SSV4ZwoTXl4yfRbZpbPsvIs+oxVqRx3h4e0U9C+RzhkGZgDoc01IZCsaDfUxY0SPuoHq/vMw7DFYYjZhj2bW6qfu3NmN/wBF1t7FVwu4lwG8tJmHapVVSsRNtHHfhDfiPmJ7sxONs6kkrtDD55WkUkfZQyF5D+oMa/zPhZ4amcg2i7ONjDf9HR5dmiVgYnCMpB+8sikj+4p/TEf6MZAuabrmL5i+l+OIfoVVR8zhbkIiqciTblPJEb7Kxio/ICdj+mMctPmNZzLq3LzV6VPRSv1kArtWgJ/McD/h9G8vGdepmO4eFc5nlRwHj0iCz5m082ve9ZB9QTiMq8JdWkH1UaSOwI7aIav300D73hVm+GyZmSOGAkCIPICOxDCND8wIdvniM5Ozwy6hpd0YMvSmLLzB/wDIrn5MuNHCLszec79Q/NofzkAUxNqh2dD3Co6MQfRk0aDfYx4GzvHnlnlWZQAsrRxSAVWl6COem5UFW+ywF2LxtneCfRfIweNqWRAd0dl0i99g6kp8yh+zjJOMxw5aVngEwmmAKnaxJCJG697vDVSkuw9Zq0i2d5kOELmc1ErkqpjZAR4SvLbWldwQkgX1BjPpic/A6gDmLKrE6ZlNhjYbVQ2Eisodl21AMRuW1X4bWtJo2LxghgWO+lbVw3pIqSMGHekbeycV+GvhSVY5DGQSrlHjPlk0NXbo1iww3BrCqvEgDn0j1QLudpGbkzU+a+re1ljVjFJ4o7AKSIV9Q6ncUem+DZYtIZJEZGA8QPiYAHUHU/2gRvED5hbBgdWrGiZvRIklEGNiTYo9AJUYDYNoCvtseWWHmIAvGviGf6VNE6CaNGBUDwuoIDKyONwaOJizOSSRYWnDU9lRYV8R/EWYWKB43VaJimWgy6qtTv1Vl3B7isKvpxr66Lkg9xfKO9gq27QMDuD4lvfbriXljkia2JQ+ByFogXa6kHklRvEoHhfxBeoUNRx94uHt9WjyQuI5AwsFTWlxXVWBBB9CMPp0XYqMWmEpSQ93vXgvB89yZnu1SQXOKrZthOlWpWz49JIB8Q2OwXCclmo8xJCMxIrg7W2pXU7q2lrBBGN8hxKI0eX9GN2FPihJPUg+aInua0m/FfTB+Zjox6PBIm8OojoT/D1dGiY+Rx5SQDV7hxFZirJTxFqO/qces2myOYjUiSHwnctlxtfZjESKPfVGytgTLZx1Lumh72kF0koPaVSAYpa+0wCt3PfBPxf8Qz/RosxlnaMBtEy1ujdKYH32x56Di881PPAJq6SxXFKPWmTY/IjfG0qICCo7C3pmYiPVuAvnM4srHl5hKoLZZ30kMPFAx/s5B2N9D3H9fe8ZXJwZcSyQh1b0Ax5fKzCQ2pDuV0lJUETyL/s3X+HKPQrTL2vcHZOIIsLwTBzljs6t/Ey3oTe7Rg9H/f1IuVesHYXB3jqmtlCC4t7wE8eyX9k+egX7sZtf0GrbHYQcQyxyjaJKZSNUcg8si9iD6+o7Y7D/APHbkmPMyxKXDFRep+J7CeMmcRqqNmAgC2SsUKEbLGF8RNdT4CfUDYgcVzsGScJmFkzMg3CALHCv5UBP7kX747HYalNXWzZtPNoE308p6n4K+JBm9a8lYwg6DHlc+4kzEs7qGTLuqJGejSMfAW/ADuasnbHY7E1VQlcaRawvDo90uB4CFPCxmSByJJpvGzPYRipItwNyqnZIhQ7kkmsejyPDoFnVJdc01VqYDSo9FUGlX2Ax2Ow9qCO3eHKR1HZTYGLPiJUOaIK/V5dOcy/fII0r8tRBPsMZycNMkxQsOYoMzuRdE2CyKdi406V1bKAOpJI7HY8zhyU06ev7x9UkqD4TvhLi2VbnxwwMOWhdpJDqdz3JO+5+eE/CVJRCK1SsJBfTVLrWPVW+lI0bYdWfauo7HY9niqKK1wOQm8O7FWBPMRdxH4gl0OsDNHGpOpujysNizkbAbUEGwFY9XxjNHmsST4FCk96jjWRtPoS0iUe2m+1Gcdjy3Y2t0Mt4miiaLDcZjD/8PRjLySSgNKY7sDZQB4UT0UDYf/3jzzRLHAhrVojj27GkhCA/h5smo+wrucTjsBbTkdAfzJKdRmwTzgGX4ZJFPKJJNbTQMXb1PMi3/qfliOKZ2TLqRC2iSVnGsdVWNrcD3aWRjf3QBjsdhlGqzIGJzaXKoeqFIwf4hE7mfTITpaaOJmr70q8lj+/i/QYhviR53zEBAEUQZ4BW6HLsCLP4gpv9MTjsUg7/ADrFhAQfDaZ5rNyZaGTkuVd3SIP3CgyyH97rEo5nQTGg7qxetgXQiN2Hs31Zr8Jx2OwDMbWhFQKevne3tM5Ms4mzWaLWnNkSWMk+NNRBHzAFg9iBhrPw9SUVt6mjv8RuZSf1DKT73icdiQ1GfXc7XgVTpK2jfjfBUg+si2RmVZEraz4Vce41UR9pSwwlzWfkTKZnSxV/q3JU9+YYXo+5j1friMdg1GlwByktI9oBqzc/vF+S41JK2iSmlVSwfpzFTcrJ7jqrj5EEE2VkdK5nLPuVJENHqVZBLFfuqsUPyGOx2KKKh1u3OXcQopVCEx/qHZ+TL5jOvl0RoZ1tQ4AZHHdZFPmU+n7UaOKZfLKqurDwKfo8qA2CrFQApO5CM4ZdW4BZd6Bx2Ow3jx2ZVUwLXnlUmLfVmNfg7KKUlhlUOYXKE15q74pmuBI0bnL7Ri9UMvkPqVINo34l/UHHY7EdCimhmtm5m1qr9pv0nnxmQYWn3eIqyTI/WRFIU2RsZEJGmTYsBRAoHDL4Hh5OalyrHWqgMrHrpYAi/eutY7HYfxQsmnkLSqmbU28QZb4s+LMvHK0M2VEijawQD/XAmTy5lj+kZVyyL0jzPmUdwki2wH4TqX2x2OxWeHpjIEWpK0wRzh3w3A0sbHJ6EQMQ0U66lRu/LI6KfSh02A6DsdjsKOTJp//Z"/>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data:image/jpeg;base64,/9j/4AAQSkZJRgABAQAAAQABAAD/2wCEAAkGBxQTEhUUEhQWFhUXGSAaGBgXFyAbIBsgIBoaHR0eHyAbHCggIB0nHBogIjEiJSorLy4uHiAzODUsQygtLisBCgoKDg0OGxAQGy0lICQsLiwsLDc2NC8yMC8sLywsNy80NC8sLC8sLzQsLCw0LCw0LCwsLCwsLCwsLCwsLCwsLP/AABEIALYBFQMBIgACEQEDEQH/xAAbAAACAwEBAQAAAAAAAAAAAAAEBQECAwAGB//EAEgQAAICAAQEBAIIAwQJBAAHAAECAxEABBIhBRMxQSIyUWEGcRQjQlJicoGRM4KhQ5Kx8BUkU2NzoqOywTSDk8IWRFTR0+Hx/8QAGQEAAwEBAQAAAAAAAAAAAAAAAgMEAQAF/8QAMhEAAgEDAgMHAwQCAwEAAAAAAQIAAxEhEjEEQVETImFxkaHwMoGxI8HR4RTxM1JiQv/aAAwDAQACEQMRAD8AcfE3xVBmoyimyf6YV/CkwnIykjlXj8WVmHVD3Q+q+x2qxgvMBZGXmxwZvXurioJWH4XU6JCO+4P4RhhwfhvDopQ2qWGRd9ExII/vDpiUdlTBQsbc/PrPXFqdHSq97cGDNHoMiMoUrvNAV1If99GvUL94LTL1F9CJLHIpHKnMRbyJLJrhkvpypgO/UK4Bw3+O50fRPBIBLGbVgf8ANj274VcOlE0LSxio+k8AXWIWPV1U7PC3Uxn5iiN10FRkLNkCaWamofmfzE7w5yHNRzPDIsisDdWpHQi1sEEEjrj2PGOHrFIhA0xyHXE1leVI3VbG4R+ns1H1xjw7OzQj6twgFNpZi8LA9GR92RT+K17WOmO+JviLXEYszE0RI2vyn3Vh4SPkcDxFe6qFQ4/EUA9SpdiJR4ivjjk5LkkMxFJqBorMg/hve2tfCbBrcYXQnMpn4TNC1MSjsBqR0YUaYbEdD+mLZPiJlypn1NqiIjnZRZqvq5gO5UbMv2l1A9sacPz2Yg3iZRuAYifqmJ3Uox/hlgbUHwNYoqbUOpcMqN2lRYOp2BRT4TPM5QrK8Lk+BghGrTqHSCQN9mQfwtfqE1WGOLZ3j86QNFNckTWiy1RB+5IPsyD06HqLwDxLjXMzaPNGUP8ACmRhRKPsf22YH1UYesjxSOp0sR4JNYtXAFjWK8rJZDAeAh+qigFWprQAgiUBRQIuAcAxZwhScrG+56xGjR1Q20ZB7NytgfvKgw54VwrLzZmOVjy5kIkIXZJqPnAPla9mHYg/M04jxHLJlGSFOTKjCTlHs4IIr1BrqNiMLs9mEcKN1U0yMvmUMgZHX1pPCyfaEbHqotYcliUPr5QCruLkEXvDcwqGSYdlkdaHUg6ZQB+KzIyn7yr74E4r8TyFYsvJTNzIysg6SLrUq4+ff0NjtjHK8HmignmnZWRniKyI1hltldh3Fxucb8PzMcTIM3GJFV9SvX8KWzf8jsrH01q49MMThb21crbQu4pJHe6SmccysYlbQ4YiNugDrJKsd+zBGjJ/4ftgbLx5iKLmTKwlklchW6kRwSf4sxGLxlZhI/lDSS+IdVAkViw/KZBJ80A74svEcxmJ+XPs+WjfX6WdKAj2Oqwe4xQvDjc+vSCawUaRtznL8ONm2R0cBEIjzAJ3KJRRx6lotI/bFoJOdJT7RzFkJ9BNzq/a4f6YH4ik6jXlgx531LKvZj4oifbluEv/AHeCc1w/UrwxHdFIjru0ZXRXuRlD++C7JcZ8oJ4jqf6g54XLk0IlIadwWpTdJH5P70xS/YYvnMrmnaJ8rdsZoWa9l0zyEFj2FMT+mKwCV0aaew8qNpDdkRGVdj01O5b/ANoYuc9MJMzk0JVGkeSRx1WJjrYj3Iah7kY40FOLDyhDiDe989ZtlsyANEfiUK2lj1IEM7avm7gv8mTFuGfErT5dIFBCIqiVgaJB2WNT95zt7Cz2xXLZlIMxC0igIS4YDp/Ci2HqBzCo9gMYTyxlQYEEWWS2Ra8ygMXc31Lojqv4Q/quEPwoP2mhlPLfn4x9wRV+lRra9HY108IES16KCJAPasLm4RBlSywlpZOhkH2NXSOPsJG6avsiz7ETiPBMwrQzaxFF9GQPL1Oq2ZgqjdnLPsPU4v8ATljhYqNOgGrOohi2hLP2nMlszesVDYAlRR1JF8GZoGCpvyPrBviAaIo+mmSQKAOnLh329jKbHqFXDBuOz5lFRdUUJ2BU08tdQhOyoPtSHYe52wynzOTaGBBEs8kSeFSfCg2tnPQLfr16AHARj5jOZb0hS0hqjyku1A+wrMCip6BydyKGnUB0sL3+esIv3dDrsTmYcEg5k6p1QLzGC2FWNfFGgB3+sYcwk+IgJfU4X8EzWbeSaRIypZ2Z5ZPAi2e7H0G1C+mJ+GPiKRHkZIzLPMS5C1SjsCegVRtZoUMEZ/PyyfWTSAjzWBcUSg7sif2rXsrN4SxUKGosKSqcQGVlz/EF6T0WutrW84xjhYkOXMkjbLI+3ayY1PkjA3Mrb15fMMacMy4EUmZVdUcIYwgj+JIdjK19bOy30X5nCnjmd5ccaPayZganBNmOG7CE92c7se+/aqf8N+KPqtGXhMgUbsaWNfdmPhH+OJDei6grjfEUQXplh5TwnAo84XZ4onZmJLuw0qCTZJZqHXD2J3YM005nVfNoYpAvajIBqka9tMYu9u+DeJZqSX+M4dAAW2KwoD08OzzEnZQdIbsCN8L+MZpsusbOPrW/9PC1fVDpzpAPDr7KgGlew6k19yuSdNmjUrObUz5CHx5R5HWJa5lWqaQseWB+2UFjmnqFN11JPdB8Q5pNX0SFjyo2uVybM0ncse4B/rv2x7b4MWKGBhJINcllmJ3JPU2cIs78P8PEhqSaeQ78uHr+pAND32wihUQXOqx5Qw2irpdSVEacF+LsvFEELAVjsJMtk1NiHK5VK2YOrZl79HZQVB9gT+mOwY4aic6j7SZ+GUsTYwvhUCZuF5oEXUf/AFGVbyMfvp3Vj2Yb+t4xMqmMrqLQqaZZkEohPpKhOpV9JYyB6jYnDj4fzfDsoSY5GViKKybH9QQMeb+J8+gnGYyjgSe24Ydww7qe4wN0asAhwfb+pRSV3LXBAGxkTcDhYkESw0LLQNzo6PQlGHMVffy+hOPQ/A/w+kMjSpmo5kddJCirHuLwu4XEmYg5uXQjQbkgVqaJu7QN1UHrp8p711xtHCkgDMVezQk3iYn7rOgtZPwSK17UxusMrVmQmmLSdiauWJm/E1XKTVq0wMxKuN+Sx6mu8bfaXp3wPnM20JZdIUba49PMi36Py/8AZt2ePcE0VJokLinDAy6WzTRA7f6ylrfoJYzoJ9uuG03Bv9Ri+vR54ARG6mwV+41+ZCNqPbC+GphKfaVCMGc9mYKvPeZZHj0EEbiTKrCJPCXi8UTHpV9jf2WAPthPwA62eFdyqsYht447t4jexq9S36sOhIwVw7M8xDIvhqkfcWh7I+qw8R+yzg15SV8wY8I+jRSCZstpdLtogRp7HXFdr7lbX3wVWoGclidvOUd2mhQLmVyswpQ8SToK0K3WidjGzbjcEctjYIYAmqGHGviKF8zEYyV1VFJYoobGhiD3R6O/bUO+McxxWN8y0cDKUmspfl1kbodvLIAAfRgprGCFHIM8HOCkVZ0yCjWlXvchhpMbnr5S1gYXRpmppJvbpOFMKSWGbfmVzcaSkpPG1LY+r88ZB8Yj28Sg78sjdSrL1oFZ5YB9ETLvzlMfLBBollt49x0N2gI6a8Z5jikc+c+pBqUeQgqRIg8pBogsoK+oYRn7OLQcMgeZJGdomWRX1geFyCGXWPssdvGKBJogN1uULTA1mKerbGdoFxPKzNDImXJkjYW0Q60d9cY9DYLIPKSCPCwpxmsqdRR49YKgunS9aoxX8xk1lT1DInqcayooll0NpKPasu5FgshHvRda6FUruCtVeeSSWSVNuWlOPI/iKWD6aZGNbEYmbiiw7g8bxWlj9RnJkYI44I4JCytrfU3Xd4n3r0CVWJbiQVVy5QcxnjVHrdo+YKUnuUIKn3XGUeVjHOnLlJBC55ZqmLD+IPQ9mA21WR1xu2cig8UyBgmoxOesb0R+gYL+6E98TtULZZvO34hLTXkL/wAzIcXOUHNUWjIFYDsSCyH9WMi/ouIZ2hUN1khqRv5dKv8A90p/fGked+iqJGUMqqBKCL9ADX4WVf75xX6WYqmcWy08o/C2zg/Jpmv8uB9fnTxhaR0EnnnMXKwoyjwD0XdE/e5D8mXErxdcwiaFC6VUyuBuzBSUW++kAv8AyqO+Ilzn/wCYYUQVfT91NcRArt9Wqn2OrFc1JGyM0CCOEatKjbVYbUx+bL+yD1xwNtifnWZoB5f1Im4bl5IV5xYmGZ1WNTRk8qBL7A6BZ9LwLxDLO8OY0LqYJ5UHUM6R+EDoAqSKB93SOt4Oz2SijmldHMhZizX5Y1Y2wHqSCST2XbbXjlnzMU0oClFZY9UpG26aiEvzOWZtug6mgMPTiKi89QH4gFByNvOLo4p20ic26gBIr2jJoKCR/aEstn7Cn1YVGXjysuTk5krRq0w5egAsyx+CMKvct5qrq2G/D4E52ksFqNmLE9CdaKbPU6jIxPfY98J8hwiKIqsOqViKV2GnVewVAPIjX5vMws+UG6adam+NiJoqMv1Xk8OcI3LjXlKLJs6itLbSO325ETe/KrMgF2SDfhrj8DRyB0LPMaWFRZ0AUiD2C1Z6dTgHhXFoNc6yhpdYMMaxjxMovWwA6BmtvQLpHQYrlUAYRwQqivQCA6tfcCSTq4C+I14Av37XCq1A7gm4Mp7rg3EYzGwI1iRIyRUUdaWJvSCf7VzR/AoDHx1hXncyi5oJK9pEwaVuzyAbKPwRjwgeuonc3hlwDj0HPaSV/ClrGT9omg0lerUAB2UKBiMzlcsHLR5emYltU/ib1LCNiFQVZ1SVXWjicNlgSbzkvSYalxaX4rxjLZhhKmVSShQmnsJsL8KizIa7KD07Ytls2ZN2I8K67kUKkKdQ/KHhW+qAlmPXwjYreIzFdIrVLLWgPuWF/wASSwKiB8sYADHcgDYN+N/Dx+hpFFPGup+ZO8r0XPXc/Pf9sWDTWARmzJ6tMUwGUYMI+GcuuZkErXykJMatuWY9ZH9XP9BsO9q/iv4XL5h8xLm4o1b71kgDoANsZ8OyDUFGZeQdKy66V+XNk8P6KCcayRqlMhC3sHjuSRz3WN5PE3u6hEX1OI6NSpSZr2/qayqWBQnwi2Pg0S9RJIFGoyZl+TGB94Rr9YR7tSnbfB7OCqJ4tLfw4Yl5PN99I3SL8TlmPYDGPHXGURDIqtO3iihJLKh/2spO8knoW/Shgj4KzUKOZ55NUr7szHf/AD7YfxBHZipbf5ePpl6qFjc6ZXi2TysGgZ5m1sLSKHwpEvoAD3vcmyax2DviHKcNzEvMlzNMfQg47BI3ChQGbMSKlS2b+kBbM61P1jSRrsxeMTcv2licGQfmRiD7YEHD8udJfLwOreRoZmh1/lDNyj8lc4p8V5uLm8/KyaJR9pP/AD2I9Qdjg34amTOq6qEizI3dNNwze5ToG9xRHY46i7diXXf5mM4hSgA2BjjguayeSsiGeHUNzICQf5vKf3x5/jvGIkkM2XKsGFSRnyyL6Eevoeowzyp5b8rS0UnaMSFdXvE9hX/JKL98YZ/NqNRdI5NPmM2WVih/3hjCuvz0EHsTiVVNaqrFiYoaad8b+MwzYBjTMxM/IcecElo/VJlH8SMdATZX8Q2wN/o+I71psajynEfh++OsMiH74CdgaO2Gg49Ny+QuVhII3SFwNj30SBX/AOXAHwvlZhKIZMvMsLkkEoQYW+8jdr7jof8AGuqSSaajA2jqQNKlrJsfOMvhnhcME5Zszs6FTFLHoLA/MkN8xjDNTiOc5dWDX/BN9aGyagbVwNkex90npW+ag5LmCRRbeUADTJ+VWBQSfgIo/ZK9MJFy+WMgZ4SdJ1AxSGPykfZkJQEHqNSsPujE9MGowJONtpygElmubwjLSpzBLJl0lKnUGP1b7H7wpSQ2xWQKQdrawTTMcVWTOldJi55opItaXIoEg9UceBvXwn7IxHxBx2JcyJAskQf+IjKVa+glXVsWA2PUMtqb2p3BzIn0jR4aZQV1IQaplDdFPYqRR2IY6S1xIpKC14iq+bAbiZZSlkWSSASNG217SKQarVe5B20sa6FT4lXGUWdR5MwqDZfHpYUVVjTAgjYBzZB2qR76DBMQnnzJIipZBTMh1KrBfCSNmFjwkMAaIPYYtDnJFRgAjWGRlkoEDoV1dq9D4e/gBW/Od2bvNfY2E5UA6XxBYYIIo528au6io2NqdB1UpO+4JBUkkA9wQTbNmUxPFlm1cxfIxrVYsMpOwYimruD6g6rLlZOVEJ4wNYYFJN70k0bB6kUwINglzY7xLOrOUWJkVIlpd68LBPC3ffRvYI09iNhIuc+nlCvzl+K5NHZ0ntUVqLp1SxZ+a6CAR6UdtGLSZhCzvoEsWprjIvUodjY9xQb+Wh1xig0izNrd5OjCmUaAfF2baPzVR9OoxVJlB0RxmERhaKg1qZpW1JfUWLrsRR6YJVY7e0AuBNYs+f8A1CJrLapNFXrRizUB38Da6/CMSM26HmcsvIPHJGBZIfzLXenk6fhxVpJidT6I5WYMhB8IFBYyCPsMU/uk4qpmBpJEWZbZpCfDe4mF1uFLMw9dAwzsG6e/z1g9oJaTNiMl5k5mpuXKoF2XElqPXx7D5jFnEZJWdhGkkbA6eiUKAXsaBAHqAMUillUaoQBGQUkZiLQeHQR31HxKD2O+KrItlGisowkRyDSal7di2xob1V/ZwJpOOs0VBLLkmaOSOFCfq2KqT4idlOomhqIez7iuijE5zNOULTOCygAAG1XcAAevjKhj3vbYW1HTyuJvsFHjXqacgFjfhUgDbqa7AEi6OjGeF4S+6De1VSBr3IqyNVUOoXegCQu3OMDSOIZXLmTmRs0lKq0f4a6FA/nIqzdqNyQTSm+W4kiZsq6szRpehRbamF7/AJUO7E7FnN74rNFKI0ZItScymApVVU3NkkBRqpf0f72C5ZJJpFXwBpGHhRdtu7dGahuS3sAFJVsdnn6zMWzkZi+PJrq0QwxxK92BvYAu5G6uqg6j0XoBq1KwA+HuPR86Vykk1qURV6hDdux2Cl+pJoDYdFGG+QzM8cspMFarRDMa8AJ30i2bUTqJqrO5ArA+YeldmKrHENbaEAVelaUHg1n7N6j9otpoNdRrFro973i/o8rQDKoqOoggWMk0NBLOb3081vF03OjSoG+o7At+ASR5iUhmXlRnxVssjA3Qv+zDC9/MfEe1Kfhvi0LLMZFkd5FKAQgtykN2NZ2BPVnYgsbJxhkclArBY4mO9U7GUk15Qq6Yia3+2AN2ob4DiaRINjmVizA3B2jDjPB1fMSzfS9RJuoo9RUDoNRYIgA+9gKTJxqCzblaJaU83R6FrHLU+iqjs21euHvDMn9JekNRx9XFELXaMABS/wCMKAPsi/FjzmbeV8wP9Vm5UbHlxLGxHXd2NeJ26ljhaO1y4F7dJtIlrUi1hD3lEMBzGYDlW8Mcbnxzn8e55cI68tdq62ehfwzxSEOZ81IpkI2vYKOyqOyj0GLcS45zVCT5SGkF1PILUeuiPU4/bFeH6CV5cUaFhaLDllDsPUGW2C/iZUHvjeLph6YcXBO8nHcLKw32zN+NwZHOSc0LmJWrrECF/vEaQPmcJV4bllsrDEiDYvPO01H0KoeVf4dV+2Gzx/SH5aDnsDuGdnjT87/bP4Ywq9iThZ8S59Mq4jiqXMqP4jKNEI9Ik8oPvXzvDeHqPUJQm/7TF7jALfPKGR5rlqBzY4FItQ6pl9Q9VjCMwX3c2fQY7AnAYMsVZ53DyObZnNk/qcdiJ66qxFpeeGsc39JEeTgO4hycqr5iI5Yyv5ljLlP5gMOeD8Sih3y+Vy9nvFmE/wDuVOPNcL4+plVM4OZvSZhPBKnzZaLD+vzx6viHDZYfrB9fGd9a0kle+2iT5Ov64s4pmQAXOnrIHW9Qq28B+JXzGaWvoch9CNLf1DHG3A+D5meAjOq8UsX8GfUBIB91qO4+fUbHAy6JVZoVjcr5gkQSRfzxhlLD8SOB6DCzLIHDHUTXmMc04A/MrF3T+ZAPfA8JTFOmxAmm7sF2t4TRJtL/AEecou/hJAMLHta78pj6r4L6rhtHzI3Mep42qwquwNeoHjR1941v1VcKI+E5Yi5TKwY7acyhVvk0iJf6HD7jOeWTLiJMtM2gAIQVcqR0IZGO4xPUNwL5MfU0s4Vdoh47l2zBAfMvXVTyhL+oMT6tvXSMb8azsCJG0eYV8yoAlBtObQqyPMr10cb/ADBINuDcInzKSDMRGN18SySLQk9pF28YoVItN7+tcnmDIzREfWL1iansDqUDAo6/JQwH2W64uo0wgt0zBq1LCxN7Ym/D82TGkkTVExo7AAN911oxh776aa9iuynfi8uYlKHXBqToXBjFdCreZdJFggkH2GNIsy5hMaCARtdqIwB77oRZ9aSx3AxjloQkBM00XNU3H4mBZa8pLqDY6BquqBsCsR1qgdy3IZERTW2eZxCs5AI5QAxOsXGUckjuVBBskdfxDcgkeMSFY1SZ3lclqZda7Bh3Lrt4hQsheikXQOK5URScuZY0YatjZWnXejoI8QO/iLWNxYuiU5jyyUEjUgutSjzbEqAaamBJuqB/McKsfvDvaYRaJOUweRY7EgCjWCLojTe10ynT7im64zbNF45UglIUsyE0WU0ARYAsHSV3G97UaAxrzjI0JMoEYsH6vfS1hgNA6hhdEdVNnqMCx57mBAJRoWTxnRr8vhYAr4r0ttYPVdhiyjw+rJ2iCxbE1zUyamYKk7KCqFW3to6Og9x4q0nqem9XlNK4pWkEaoSxjcdX5ZChfRrYWp6jfsbGhkDgaDFpLMzuRpLaVdKuqbxADxUdup2GNIkGxCM++pjJ40JtdI+9tVi9x1F1i4KqiGtEmUUqGKjUztu6N5dPRVU/ddtfyNgdMUBjKqNErR2vLVtmDAHS0u3lZQxfp5sa8zYKXUg/ZHiVnrxEMOgAD/PYjocSZTd65CTYLMtF/VZPRbWwe4SvtYHtVjhRmZnSy2py6KNQPkqiwb3YqxHsAfUYKM8g2B+kco2gjHh0c1Qavrs1ljsK9Fs4cywBqRwLpZAQKJp0rqxGo+l6a6C8dyxa3qSiACxCoUflUaHUAj2Ue9bEGVoDUYRpQrIkZihLKWCkkglnAIuizkrq6D7IGwFAscQDSx8+QliGIOn06aUXtqrYXelgSavCyGVQ0Ql5SNumpQWseOStVWRZrwjuOuxwRk85XJimlAuxejTYXxN0tj4m/cggdRhNXhwciIKlZJYQxAPIzBSEUyGhqN9ADQ2BJ3JoHxbgYKmhUTK8M0mnQEUKmn5m+p1Mb8Ki9gD0GM8rK4QIzoxaTw0leI+jP4hS96UqF74Jhd0mkDIrqAUQ8wb2KZvBqKk2QLqgetsSfNZdNwR8vGq98ysOXLxzSxlLUELzHAV36WxJ3Ve5JOrpZHmrw2eaOIxkw0SSxrmFidySWAU+tjUB16DAmmKELSIuokR+I2aqyGYsQo7sDXaibA34nlP4YhlgdBvL4mJZruiEVqQdaPU7mzvjPyMjlDIBxyMD4tnTHGskhvUfqlutVfaXYBEHeRVUnoo6PiSsL5UqubjXMybSEAsQvUxoqWVU963O92SThjxSdpdAljgcjwqOUGPyUtqN/h0X6gDfCyy8v0aIAv0YA0ifn5ZCavwIL9XHTHpUn7SmCdxvApGx0zXgPNhXQmYIUbbRBKJ6D6xtdnsAhJwZKZJSyszOFHi1yEqvu5pY1H4SjN6gYV8ayc+XkWGKGYoB45kjNtfVY9AqNPWtz3Pq+nmgkyn0cwZiJNrpRH+5ehiB0COARYHN5RVJYdpvfyiLIXmJBDlyAineXQFQe8UfS/R3s9arbBXxRw/MQ1BlYZWibeaVbd5Seupt2r/HAH+jIk8Ucs6r01NPEq/LUiPv7dcXeRlZVLvbdA80zM35Y0Ebn5lVX3xZQJbUDYjlB4gKdLJy6x78PcQlgQKMlMK/AV/7qGA+MnKyMXmycase75pE/ojk/wBMdmZEjoTKoc9EK86U++lmZY/m7NguDhjaDPKRlo1F2KeUj2Yikv0RVxBSvSbShIJ5RT2fvkfeIf8ARsC+aDKRg+XmZicWPUa9Nj3FjHYWZn4j8Z+iQxIh6tMvNkkP3mLH+mOx7XZXyTmORqukWv6x9kuTAwH0XJpJ21yTX+nMivDXO8bzLDTqyqD3kf8A/jwB8M5iHNgxRGTLSgfw9XMiPyVwVH7YIzrTZXaRG0ffy7Ff+k9xn+mPK4u5fTV57dIikATgZ94ijyKLOs8ufgjKm/qtTH3FkDBvxZxbJzkPAW5y9JI1KtfrYxsNeYXXlpmm0+ZUmeCVfnGSyH9Ao98DRcQGrQzvG91pmmmhPtuZWjY/zLih1/RVNrco7hzdzUOT83hvwpHLmdazROhqxmFTRr9pFI0P8yMC8cn5L8rMaa7SaNafzIbZPmhIH3cG5guhqZnQHoXeUfs3OMf7uMKuJZSFSGaJXvoZNZB+RfMhG+QJxKO84Ow5wqdixJ+0ifKCKhMAqv5G1UjA/deMxqf5+X+uCshkYoZVcQAyL4lLPKK96aVjX4q0++O4hmJpo1iLJGlbRrAoNeytmAa9wMEcFWKKBoCJMwAbAZolER/D9aSm+/XF1RuzpY3k9UljY/eWzfOknEg5CBiOYPrCrr6kcoAn0YGx2OJzuaiilEcb6kc0CAbUk/aoWVv7XUdSGxHDIdRcZl41TqjGRXkv0YLauK+0fF7414c8srMiaxoFh1DIjj01V4T7G7+8MecBaw+8Z+2J2dDhHgdtFbsoRen3xQs/m1bbbg7YxlH8JQjuWAWRmVBZ6a9IY/zD5nrYMROpk5oGqSE22t5GMdgiyOZWk777r74zC1zCSWsXGqRgBT7FpN0I7fqK3ttFNTZ84mobYmc9rpiXloI5PGEj9fMLVgKZRYNHoD2OKAlyCxmMUchG4067U9Na919DQK+wOMAtqFUKjTjSyxiMsCDYBdVNAnxKbFHrVb3egb0jwgNRBdmdSL2CAA2LraiCOh29QkIIdKnec0rFVLFidFKmtD9sWTv+E7aujDbEMhJNUxF1Q0qtAIotOu9mqrbYbXiTte+4vUQBYGpWCgBSQKr9hiCnY1Y2rY6d36Wm7kmyT0xG7kmVgWkhtrU7fhAUEE2LJ2be2N0TY6nrF+5+RkHtsb6gbdfJS3i3U3/Xqa9iQTXyAXYYtf8Am7/pR/av2u8LvNlCTdk2xqjIN2IBrxKCd91OkAbD5YoVoEKPs7KwG/hV0IZ2/DQPyo40G242Pt36foxsLsQDscUK0CANgD5ewpxaeDrsLBwQM6brJv1dozILGpAR4Qeli9go6nreKZcsoSN2l06WZWKHSbJqyigUz2euwBPcHFWNEmrIvUFQHUKCKaUA3d7177aTjvo2oNGo32VGQ6TQALbOm3p7DfvtXSqXwYmogIhOTiMoSNljkZFZ7Mfio+Y0WIJbTQAroAKANWNPCb1xOTv4FbSgvwecHfufSxsCbCaQOBKFjkZiE8saOAoADEeEnYUq9flQtnE+iXmKbRQAqyJWk+pIkosT0OwHQV3TxSf/AEJJ9LQiRncUdLCFfETGtRqBf3dSmuwJPTat8D8NzcM4ZzJGCo+qR2ok1sWItlX8IN9bJusdkIuW/Ki1rI3i0LJICL31Nb7Xd+Kj6A4vJmCJjBK7IAaaSUNXyS6LD8Vgexx5+32/EeJ3BpZYNTSJE7kUX1OAo7KumKlX0ArCpuFwgsUiaMru1SyEL87ePQPdyo98HZkFZtKaGy46GKaMO/rZLKVH4UAHreM/iLLR5jlrG5hVB4YNMbKT96llFt7m8U8K2moVvg58It9w0ESPUpkDfUL5pHZyn6GQuWP4UUg9mwy+H4jm/DEFSMdXaNVv8sY2/wDkL/IYwkzjmDkTLFPGD05ZtfQnRKSvzNYz4TlogpaMMgHUpK+n++ZCg/VsbxSnlgyq4KEn7TH4qzrwSmNFeMLscw6ku35GI0ovstfpg74e4tw+KFgmYSOdx/FfdrPezveCYsxM4Oh5WQd1kYj9XYqn7M2FjcRLtojeSR/SF3lP98skY/dsZSILg7Aek4d6iaZH3H7wTh3D2icumaycxJvU01MfnqH/AJx6gfETsuiRMrIvcfSE/wD3wtbMHLAfSJijnpHraeU/oNMa/wAynB2ThzGa8qlU+9mHL3/7aaYx+xwriAFrFzgnpziAdSWbIHOIszlMk7EjLQ33CZyh+ymsTgji/F8tl35Ty5qZl68l+Uq+wCaR/THYvpmvpG/z7ycnpeF8Iz8cHhysWVRu5MzSv+uhGOJ4kk838aZ1X0jy0n/dJpGLcEMWdBEGYlDjrHmFSX+rqb/fGXEo5sr54o2X1hd4D/ysV/pjzeIw/wCrvyvt/Eopf+N/eDcKkhyT6oIi8pFGSbMQr+yq9/0wNxGKbNPcrRIPwJLKf+WMD+uC+Ewx54k5eVllUbxzxRv+0gUN/wAwwHnc1JA+nMx6h6xTN/2Sl1/TbFnE27ofe2I3hL94pvz6+89Bw3NJlctyQss3vKFjA9gJGFDHnOGZeRJzIJUiiJt4o9U+sdwURSn63ePQ8NyHMh5+UcBT1WSPln94Sl/PfHnYM3HPmBBKrrKxoFdMy36m1EgHvqOEU79sb/VabS+hrbc5rxo3JeRikhU9RIVjjPzjmIU/thwdPIVg3+sAeJMurSx37Aghf5SMKeL5h8k+iXQy+sL6W/uyczf5EYa5yDlwLPa6WF6JxokF/mLKD/Lh/Fm1IdOsnOag9vGVylmIvMUglB2V2Dcweum+YD7MTiuXUyRvI6CMJ9mYBVf3Riov5aR88Xym8Bnswi60T/a90IIFH10Ypk942lIMLg7JIN5PdNIBr5p++Im3MP8An4JXKzfUPLGCkV6X0qIz87HmX3UtgLMBRl41UiOJ21RSK1amPWnlvSSdtJq/Q4LZri5pUiS6EbbufcMB4B+ZRjLNE3G3VjWski4f59w9eikYt4UZP2iG+qZSfxGsFAq0YwKKv2LE1pBPVdNHtWMkAGkaVG5dgoIXXVVQAZtSjuPQGxviQfFLRBJFA9DOPxb2o/MT8sQ67EAChEF9ABt4OnhQfe8PTynFFc4llIYnIOnU7A0d7LWF6bWFJFbmwPXeye3T29N62ujZttvVRju/6j9ihon9r9CBqO4rHJ0/b/BPb/P9BHGy4H+f8/4//wCC1YgHFhWBhTMr1/z/AJ/z3xU9em99Dvv1ruN6o0D640OKjqPmP+7f+t/v2vGiYZmpGx8wBFXZsNuNtzQJLHSfTb1hF2XYWhKgtRIS7LBqJ3PZiPU77Yqx8J7+FbtiOrGrPa+zbFq0nYXjSUXrFaiWVgpFa6+0dqQr2rr2bDaZzMnHfmrbbi1awrRJ11HVrXcdXNdyNON5ZF5cMj0ERqikBZSzHrQU07GvPR+eMww5rnXVrvLVNIa/htvY9LckY0gcrDqCEEmjApA/mJ6MPZA2Kq2VM8+pvCuItpdOeFMkgtCyJdfikqv2Yn2xfPO8DKhs6gDzCPqlvtq00x9qX54pI3LCBPEH82jwrH+cAFr+aAe+JzrCFk0+IOL5q0sY9i/is/MDHkH9vn+o1OUtxLXGU5AMwYW0yWyr7BI21/3mr2xTipAh/wBWeOWY+ZZmVKH4Ym0oW/MD+uJ41UGhn+tMnR12jHsXfWL9guLcWXkQDMSsdHQLBqNX95tSxge5XDaH/KtvTr4wKn0DzgfA+WFb6YkxlrwNLE0kSHsQEHLA+VYAyCSDMCTMNHm66aZl2+UbldPyAwbwfJvnAzARIi7kv9Y9f+0I9/3wPwjiYkl5WW5j71cjLGv6KFL/ALsDini7FGvtzMrpXzbe23T+I7+KY1ziIFaaHT9hoXaM/MoK/wAcKuB8RlyZqsvIPwyhG/aUJhhxvKx5UK2ZYF28qxRaif5pmYDAHCzmMydMCaV9ZZnP/JCY1/xxMtu7r25TqN+zYD6efT1kZvh0OYkM6rmIJW3NKuYU/wDxsT/XDbh+fzMIpXidfxpLEf8AmjI/rhRm2gysmiR+ZP8AaXLwxoAfeR1L/wBThtw7K5jMDwxoiH/aySTH9iyr/TBcdbtQX+3WTU76Db6faA8T+iTPqmysZfuY83Gt/MF1P9MdjTikuWyzcubNkP3WHLx0Pn4P/OJwa/5FsXijo5fvL8KzkeVBTKxRRserTTB5D/LFrP6UMdmshJP4p2nlH3UUQr+uomT9lGMeDZnLZlgkeakRz0SWCL/HQRgvi/BZoRqvLyD8eXT/AOoGJ+Jur6ql/AmNpf8AVcH3gYnkhAiy8bZdT5uTlpHJ+csoX/A4DTJRh9ci8xvWYvJ+6aYk/cnF/h2aLNzmGTJRitzLAWQL896H74y4/EkMwjyc+YaT7kcjt/QHFdY2VCdzz3juFBJamDY8/wDcZzZ/WNMsoCdAoljjX+4roa/nwKkDgEZZSFPXk6N/mYmMh/v4c8Ez8iRMudYTSnyxKod1H4yoofr++PK5rhaNPz5BywDapCRqO/Qy2EX3CljidMVNPvNpZvytt4wiOeOF/EOS56s6yKf7/IL/APUw3gy7FDOgWZf9pG4cj+YlHv5nAnEpJM4VMtiMdI4w2/zcoXP6IPzYJSJggj5brCOiLFKqn1ukLE+7O1+mKuJzSvz9pM+HHvJ4WROJJY5NJj2fmJo/5wWB/UnFeHOHWRnDxV5T5xL+VVVWI9wK98RlXSSVIFcK32I2V1G2+w5IUH3WsWRrnKSKCi3rlRwQpA6AGLxN7Df1xBufMfDGdZSIsUfWAsx/h6D29X16wB7KT+mBc5FUaazoZd3lFKH9tLXGPzEG/QYNy4YO7UJEIpI3jjJ/OxVQdvug79yOmB8vEo1ZcMF13I6Sh1DaR1J0FQg9Ngb3s4q4ZrNE1MG8GO8n2VE0eoAG4tHW10alGqq1VZOwq8Z2AELbUClEgUpNKqsdqJokEel2enNbLvqRy9ncSAoOhpotmPQDehufTF0cHxqF0SW55ZqitqvhZOmr/wAmz3tqrqXEpoti0rR6EgG9Nk14gwo7nozbbGqHQ97j2BqtuvT0/QNRA+eICEWKNgAN4SNQCE6vCetkHp39sQwHU7D7xFX5BuSBTAHriIiPl7/z/n/P/i2rGZPS9id/Tc306gnY+U9j644P79fcd+n2yD+l32seUbTbyx/8/wCf8/5FSP8AJ+R79Nlvexux3xAfvtXW+3r1NKNgelncYlVqtjWw2UgmmVQFpehIONnSNQ6kgruxNgeFQL3PhBIp7NmwfTaETUApoh31MbpQfsuzb3ffb52N8WCHvdjSXIXoASukaia2r/l98VdqFtpDNcS6jrIrdSAV0jbceosdtn0UuYDGwnLJ/FkYgAnllnIUI1bcsS7AkC600R0AwUkZ5aCMjWD4pDbax+GyVQ/oQfbA8MeoxoBq1DTIzuFUNe2wj8p6g3sfTYkwSCSQMTzmh8BBDlSFJ8LagBqHTV19dXTDOJaymQNkzWZvGnLAMZ87ONTq3fwJpB+a6vesWzEgScIgLB6qZn0oxPYGnoj0JB9sTlluZi7lYW8ojjQaPwt4CSPxfqQMV4aryyPEIwp/3kwOpezDTFTKfaxjyzz9I9Z2ccQTcksxkYAlI02IPq1x3+5xGajaAB3KZcN0DMser+WNzq/UNjEZiJ/qy4l0E1pWR9J6eErCNP8AIVxPEIDOgSZHdV8jsrqy/JygIHsyv88PoC9UA/3eLqbCLoSpbVlwS9+aJJVv/wCKBVP6hsHLlCza8wlP11sND/3xyj/eDYjL8SaCFsvI1xuKDKyxyL6Ub0H9ShPpgL4c4akMup0GYQ99NSD3KN4m+aahhvFtYH8SpB3Tm3Tx/iNJ+Ial5cjxyx+krwyD9w6Ovz3wsyqLES+Xl5Z9I5llH6rLpP7OcN/ifOzkB8gw5IHjWFBzEP4lI1D9BjD4WyUebBMmbzDt3QTMv6UGwmnZSoOQfSdTuKbPew5j+pmVXNUZ4g8g/tYg8D/qHXlt/eOGWSbMZbyOxX7s8TD/AKkWtP8ADCCTi6CZoYsoAVNE5iV3P92x/jj0WS4DNIuphlYx12gB/wC4nHcZbttDb8hzk6XFO+ymA8Sy+WzTcyXKuX7tBMhU/Om2/UDHYEz+YyUblXzSMw68vJRsB+vLxOKEXibC14g6b4/eRwHLQZUc1VM0naab6mIfk17sPcAnBebn+kG551cfcEghj/Ut9a38qjCyHjGV12+YlDd2+hxf9xVm/rj1mR4XzY+ZBnZSvqAq/wCCjCeMVtWtgSPYRwOhjfB+eE8/npqj5cbRiP8A2cbNGn8xjV5HP8y4Aiz0Ua6dSKD1CCZV/ULAGb+dmxtxHO51JhDlszLLIT5dm/U2Nh7nDri3HPqeTSTZhR9a4pY4z+JzSj/z2wymxfh9S5/MYi6KuhucA4dJDMVRMxCG+yjJMgv2UMi371ivxYMxlaLmB72APOJPtXOxlwXJiE87TzJezshEaX3RDTMfxvoX0OCHzKEmR3Bk+8ZAzD2BiD6B7IoP4jiVu6wt943C1TbImM8cByw52WVc0d+WjHwr2aQs1Rj8xxHw+jZMMwY63Fb6uWg/CGrU34m0L6XjDh7wyTLGuYVXZvCvKm8x9N0XV+IrfqTiOIR5iLMmKHMIWWuY/JiCxgnbU2gkk9lslj0x6S99Su14msnL75h5zMa6m5qh287lrJHpqjBIX2AUeobG2fjdIo2j5MokH1agtuPXYJSjrvsOuNeKZ1Z6ElCJNjqAXWR98ilW/uWD6lehrkHWaXQs8esiwCCfCv5QFAHbS1DsBvfmaSMdPwJga4DespxBI30fYCUXIkcBm9AWawt+tE/hsHFM1Kzo8ytHKxYKak3LVYXYEUBv1AAs7bk6ZDMyIZGtHVhojPKUH891qIrygne76VdZIjEYlMUgVmoEkJ13djqBPQFja9uuwA5WsRaYy3xMM2uktKnNVUTS2gyMu48Z3NDuBdUN+p8IOYZVDE0YzGupWiFr0LbLrIKjwbGt29jg7MFE5zqZShrbxOVRdx5jQs+LcgbAWNO8TxkF+W0zKUW46uqp2tVIWwQFsnbSQT4sepRqhxFKxUzCSMaqamAkoOsbErqXTv4vdu4sDGZ8I1MNNrZZQAD4dLWAC17XsL+eLFWpmiD7or6JJKAKozEbUL3IpRZ0/MjlkUOwS0bzaUWwQSoZST6hroWT1NX4uejfaVpVBkqpsgCz30NWo9B4WJ61qBY1YPvXAE1Qc302Xf1q+p+96DZaOI5WoEaY5QRZCt5kAF6mHVlOobbE0OmJbL31jDa9gSxqUg1pr7KgkAnvbYSaLRuoSpaqYkfNiXNdNq3FsBQYHYftaKPodxuqlyoYmhqNaSK8Te3zOOsqxNopUjqfGWAJAH3goSz89Q73kCCfABLItIGe0Opmj1G19gfEAQa3GxGDWgecEuBIYII9wqRiMELy3s2+xoexU+U+W7xrzqLyatJDIUWOIeGzXZhWlvYmmHWjiZo61a+azHQiqpDLRtDQJojyjwnf36YIlb+LJM8rHwDTpDVdIwp6IF0av7R2NYfhBJalW8loiqykrI8rHWokdxQJ8YAa69V29vSyZH5YppI056bhZqLKdg1+E6hVAgbVW4FYrCAZGd2lZimy6yvjVaXwuKBYADcdaP2jUZYlkSYRuAp1KWUEC/MCRtpPfVp37Xjza1XUcfaAi3yZxASAoE5soIrXI9Ot+mrz+3Q9t9saMpECzO8KKW8JLkU3oKSw3brfviyh5czQMSJJugMdUa3UlSpJ2NE9R7hgMJZIiZI2licE066qtgevi00wPQrbD1IGnCAM+A3+8dJgzirJzYpE5n2qKnX80DWT7gKfXVhbx6F5ZefqkIYjVC0jKB2+qLUN/uOFb0vDhs86QPArIslXHJIg6ejhloA9OZVdLC3WFvw9lJp+YGljjeO+YjQhCPnydBII72QR64t4RdKlzzxF7vfkJbjWYiigWTKxGQDaUvLKDEfxoGBHzOGHBcjPPFr+oEZF0zzEfrqlIwky2ahEgKZlGI2tealD0UtG234S2n2w2yWbEbE5dlIPmRSrq35o0YkfNAPyYTxBNwNrb9ZS2E0jfkTBM5moVO+Yhdh6SSWPk4jZl+QYYBzOYichg8TPezGVlfb0kEaN/f14tm+HrHKJIVC2bMMh8JPpHIaFnsj6W/wx6LNcYaTLkZBFTMR/xInjHMA/CrDc/wCOHcOP1LAY6mZVISkCMnn4ReXScATNFIw2DPMiyj5SxnxfJkAwfkuIywDSHWSPpomIU16CRSYm/dcLPh7MZrNdc2Qe45ce3tWjDbivC0gXVmc4gv72Xia/+neIy3aVCBcke0UR2a6WIzynnOMcCyzSaxJJlC25SSIuCfVGXYj5E4jFv9LZdNos0qj8OUkUf9NlH9Mdj2k7QKL/AD2iwjEYvAn4XzpBJmD9Hic+FKJll9kjHi3Hcj98ekk4nSjLRkZeMbctCGlP5jemP9bb8OFL8ThQt9dEpbzlI5Z3b5yNpBHsRXtjfI8dyWyNNmwDt4UWFf2irEL02qUgq5A5R9ct2mthGkOT0oVSN1VvMFUpq/4kkrI7/ppHzwHHwiVnAj5ZryqcygCfljhQaT7hrPcnDbjPw9k44ec+9iwXNn+uPMcG4QsUozMiEUNUMA2Z6+29+SMerVhPC1QKpVriLb6O0UzTjMeYynjl+jA/eKGRv3lZjj0XBuMSrlrzKKZX3jjVAh0fffsi+7Vjz/0hsxIZ5G5jKdmRbjj/AOHrpC3+8kIA2Kq3XFhn8vZ5k6DezWqdifVtNIW/MXA7V0xtSk4BU5v+JRUs6rYZG9pIybRu0i7zvfiUElQe0ahSyjsZGWz2ABvG2W4VmdHgg8tnxOqdepq3ck92JVj3PbB3FOHQNlBKJ5nV9o1B0BidgBGgAJvbpjz3DoTlIZFXZpTUrKwAUA/w1Y+EH7z+vhXURjaFTSSu1sTv+RL3uSYw+HOKNzJHligMcYKghSWZxvpDyOTQG7MTSjrWNmdF1O7KHlG9A+XsqrpLFPkp1HzUPDgQcxYwY8u5RR1oxoADdAsNdA7+FVN762O+C+EcXZsqxaOJGlakMaG9N0XOolmZmtVs+IgnoCQfE0tX6iWxJco3gTNSEly5eKWXUWKKKMe48x2JcqL333O1WaxKOA0UTSqtARx8wlmNkb0u5LNvewuqbwjA2YnSNLVHdYx0U0oq+rkVdkkkBmJJJ0GgC5mjJhYRiJlUOwFk62A6nqWAPXc6iKsqRiTy2v1jLY9bSjs0fOVptUZYAaqC0pNkBR9pvYk6R5tWKEg6JI5mZXja1oou50eTq2wYb2d1oDYY0y0zJIyGAActirPuwJpVpRso3vuaU9KAESZWTk6oWEWkKFNgvuQikeg7a++9bWW5WIzeCyAwUxq1MYmWSN3UtIwG3LXc9kWmN7npZPpBgkPgUieiTEqDSpV442oECwlgksdzv3IwbNPGZqlVnWR9wNgt2QXPej0X2vsCcIMv4VAk5bIFZUBppOWVv+QAD2Jr7pxYnFHnFaWEAkSM6bjIVjrQJssbHxqW9tZ0AfiJ7Y5YlLMvjDmhIT5QCCAU90BN+74ZrFJp1KQID4Xsbsa1K3rpVgAPcviWikIAkAEJsRmtwQaez31ubHsmHf5SztTRZl4wwHKgJ2CxxOaZLK9/UILU9KK3gpInNAyKEShocBSzs5OxO4foNJO9VsaI3zKTVrlPjkRjGy7UHU0u3QoGG/Winpi5y0ZYI7CeNXpmu9WnwlW/ELo+ux+1gG4scpneMFhRY9KpG6neR3G6g8wkWv2SBpOobbi/vDWQqqs0sxJeR1CyAsKNtWrqoAJXxbbHddzisGdJjeSEvG3LIAbzpdN1+1ekAHvv3DYMlyzRFNYVyGVgUqjQ6FR5WKkiuniJG2yyVKzNDFOx704K8kpaSalEVjWupfCvi6CxajVtsfFsQMCysZIiIpdg/MVopCBdbixRGodbo2AxAGo40E9ySMIdCI5AZN0rqpIPltSD902b02TinMihy5qHWyOFtW0sEY7WSDqAalphRtT9oYUDnHzEba3LpL8RkhjEY5zkyDUA8ZPQgMCyAkEMN7UtYG4oEWy0yJKJqWRXOmQbHWfUVtzPb7XoG2bBmUqPMrIdah1NrQ3Nb2tbMVLCgD4Sqg0+IuMeOIpl4isi6SbKtrG5QstqQQQwsMGBvfB0qXanSNrQWJGBuYNms5Kcy0McMFHxRGMtHrXsw3KEjobQ0QcET5HMRsrcmSNk6Mo1afWjGDt6qYwnsD4sC5xmADSRyRsDqUtSnVt4lf8Ahlu25TUNip2K4cWy5nlXMNqDADnBSV2H9qg6gVWpeq7HcG8XVXVVsOnKNoU7WvGHDMsI5efGiGz441rSSepTc6Hv+zY/lJ6YM+MONMAkkCQNl28LM8QYo/3XBoqfngniWSghhR5M22lxS8xeaDY6X5wPkwwoTMIxKxypJY0nQwYkfdeKYqzp7W7ehGIUF2123nX1sCcgefpJ4Xkc3KupIodJHRHkjBHuupk/dcbZfg8yka43NdFWSOTR/wANl5Tp8ht7HGPCc6ctIYV3jfzZckhqPUw6wGPry2Ab01YUjgMUUoZ/rMvI1JL6H7j/AHXHv1xU16VA6znoOkyoe0q6VsBPR56AA8xy6yD+10GOT+YlRFKP1U+mM+JZqPNw6MyQwTy5mEFtH/Ej8yj1sV74bvwPLQQ87nTRoO8cjAfsDWPL5njGVLWmabV2aXKliP54gsn/ADYTwqO5FRQfOKYhu6MxXDw+WH+y56NuksIMisPXwgkH2OOw0XNwkkiTL2fMUzMuW1e7JoNn3JJx2KHIZiZ6aV3VQLfPWep+MHy0EIdo1DNVLW9ntjxnCOFqkolzKW/niyw2I/HMTtGg/FXv6YcF2kYzHUzf/qHAjRPaHmbD/iEMfQYWvxKFLUSVvqK5eMysx9WmnAVm/EBY7VhPCkKSdr+0kAdqXZC5jaXMtK3NkOrT0cgLDH/w+ZpV2/GbA7KcZZjiEVHxM17tyozKzH1aSYBG9qXbtWFuX+KYFkU/Q3diQNc8vMf+oNfIY9r8RZpUjSOOMc6QeGMdttyfQDuT0wniKVSiL2Bz1iVILBWBnmeBZjKZrMiJ8tM7AE65pdekDvXRR8sB8Uy8U09QrUCsVJQeKVh1SP8A+zdFFknBsWTEULBWFS/xZtWnm/7uM9REO7AFm30g9RGS4PmXFRxbEUGcGGML2VYweYyezFQepUnfFfcrAHmsKlVNJiAcHa8LRnlcBFsoNISMWIx00A2Am3V2IY70oHWnHeG5mKIz6o4tI2IAdwPQMw0r8kVcJuPcPzMbxwGZmdzSRp9Wi++laUKBuSewOHU+aBSJFbVFEBpZujN/tWvtfkWiWO9EAaoztqU5vGlTTZTgjeLvpkwyogneR2dtcupt1WgRFqPl2pnaxpBA6kYiaaQRl44dSAbu40x1VdNmcACgo0oBQ8fXBvEMnPoMkcQVV3Dyj9dSxnq1765LNk7LeAo+JzPk1jzDtKZW5jBq/h9ETsAH0lieyBjttiulxAa+RMNPUoNhvDoeLSS5WJZtJs8xgFCgLf1akDYCqc32Kr1cYvxKHMrHzIhyixCozC3JY0KDDw2TZY+I2T4fKBvo+ZeMywjQigtzmH7mMEdfxkbDZAo3OfCppGy8KszOxYyeI6iTJ5Rueoh8W/TmBjQU46rQDEvTPOSgGn5RpnsyC7ySSKiEKDI/oBS7faJFsF762vYU2M+RjilnpiQ2jUxsliFsk9yfrFqu4AHbFM1lYJ4HbmrLIHWM6TaR6zvpP2trJfvXoABbNTyWzwKDIBrLEWsYNkH0LbkKPTxG7XEbDSe9j+4xCCLLLpmZCrxPEECurKKtqZJAS9dWsLsNtwB2xnqhY6kJaZH0yE9KaOQBVPdQQRfc2e+Nc1mi31sraVMamRgN/JFdfi1EqB11MD2OO5sTaXy8dLIiAIR0IM6aT7k+H5kYyxmyjZRQeZrDMwEbx35FP1iAjsSEJPuzYlsmVHNMmoSVaXegKDymq9rjDfMtjjk4ozqjkEmu1lcH+1DqL/eU4kZFU/1jVZkozJe6qfHECPZU0D5nHZ8fn7TsdZC5YJqk1hmk+skjuymrVy2rsNI0+50egxVTChCxkibQJJFPla7awfvAGyPuknfTi0eSQAy8wCY6vB3aKOo2IH4dAce64h54EVmmBVpJAqMBfLKxpufwgmj6gnHWJ5GdOnzDWIzGOXDGi8wCiprfX+DUP5SL3FjHRZKMPPM0vKKrH4z0NfVgOBv1QH1UmwQRi8mbmijk5VCR2RdxqHnfUN+o8YF9xv3wPmY9UcqFNDkUY/Q7MoHqC0ahT92x9g32NifsMTpvJmpY4p+U2hmUMGQhr0+KxtRDIGAIFEKooG1HSZeRYtUyAo6+dPCpsdD/ALMn18t0RpI3tPDFHpTLyjWyCTlHci/FqjH2txZjHWrG43U8TzU1ZUQytHRMdKbUh/FHYOzL4XTcb6R64fSoO9r4G8XrBNk9YVxvjcwiy4URuA2hxIm+rrG2xDISAw2I0srDtgTNAldM0Txk1QJG5BtdD7KzAm1vS12KfUxxfiOVkReXmYipYUNG6t0P1d9GBAZY23BUaSRa4jjHF81IuX0OpUjlSIyBkZxupIYeV0NjodiOoxXqSmtltgRtKiSR4mdxni+ZkSF45mTR9XMFHhNmkk0sD4SbVgR4WFHDrL8HzKRg6FYdbh8JB9QhOm9+qFP16YE+jvEv10QSxVklozYorqO6qRsUc1stMtDFOJSvJleQrOJIzqiFkMwAtoie7hd1P2wAR3qEv2jCzYhscaVA3lZ0DRPA6kpeoqgIaM9pEQgMPeOqO+kny4z+FOHZeRjBmkR2I1RsN1lX1U9/l2OxxjwPI5rMxh45VmA6LNZK/lcESIfkcXzWUlVgZkeLxavERQb78cyjSH9eYqhhsxbqGUqaOtycCHUZqAZAcnoZk3EsoHaFEzSBWor4ZUFH7klgfpvhjHnImvS8ZZhRBuMuPuvHMdMnzDgjsRimeyjGRZwoM/21AoZgAedPSQDqncbi9ifQ5rO5Y5M5gQrKoHiWht63tgK1Q1awCDHLMm7qoGNyecSZfNGMNAyM0bijl5LBr1hdq1/lPi9NWPLnILA/NU87K6q1V4oz3SVeqsOlnr89sG//AIiyrDSkWYgB7IVlj/WN/D+wvBeWzaSNcckTSVWoEwuw+68U3glXtWoV2rFIQ06RVucbR1K/a2Np7fhHCcrJErrGjBh1oY7HkFzJy9qsj5S+sbQtIh94yDYHqu4G1HHY88WAtpBgMlViSHMBy/xHkUYFsvPM3+0nYMf03ND2GPY8Zmy6ZTnmMICtgUMfPuF5FHb6TmARl0akUDxTuDsiAbkX1I+Xrj0U+eed9bIC6dI7HLy3vIxOgyDst0vuaxTxFNQttOT+P5j6igVAyMbCKOEZUpIJ5EDTnxRQtsIgeksu1j8KdSe17BmGZnZSWd284C65ZPYreiKMdkc7/aDdMCy5gC1jEk2oksIbVXY9WknI1ue3gCrW1VhZnuO5uBdCaMrH2SFAP3Y2xP64dZawChhcbQalOoxNQDeewPC84fGAsO3mJ5ktemphpUeyKKx5zhOXYZtp5JZHjg3clmYs52SMepJ7D/zj0kfEZkyccUj3mZV1uX/sk7s/yHbuSBgKJo0iBBCopOlpCQAx8znT4pJm+4nlG1g9JkapRqsVa42iAQ9OxAzFeYzRaSWWetTHTIxPgUdRACAS34wllj4dgC2Il4lPGOZHGVH+2mQWP+HH5UHudTEdTiue46IKeHLcwqKWWcVQ9I4l8KL7fvhv8XZ3mrDFKAAqLJmKIAs+SL2LHqeyhz2xUy9qganb8x1KoFcLVXEmPiksmTjjnZnaXxv97QTUaCh5pK29BqPbFWysk18iNWZdyzD6sHbt0dhQAXyLpXzFcL8xnwjUVaR28RjXwlyQBbd4odNKB52UDoCbP+GviTMM0/M0hI4wEiRQoDu2lEHuT64mdTqYggHed2bIutRi/wCYqyMk+jMrNJJJzXEe7fZTxS6egF6lQVQBYemD+H8M+klVmlWJZAaCmjN3IQdRDY6/boDyhRjbKQM4EUaiQkd+hFktI3+7ZyxA+2Ao8qmxM3wJ8vnY5C5llCPISerELoUew1uoAGwwdPibEBjCOl77DnBeHxLHHKLAQyO2/QKoMQJ/CFWW+9EAbkYK4dx6RjLAq6IngcpqHjZiVUO57ElvKNhsO2BJ3TLeKUGUAgRx3/EKULPpGpGon7Tk9dIODeI8SSV4ZwoTXl4yfRbZpbPsvIs+oxVqRx3h4e0U9C+RzhkGZgDoc01IZCsaDfUxY0SPuoHq/vMw7DFYYjZhj2bW6qfu3NmN/wBF1t7FVwu4lwG8tJmHapVVSsRNtHHfhDfiPmJ7sxONs6kkrtDD55WkUkfZQyF5D+oMa/zPhZ4amcg2i7ONjDf9HR5dmiVgYnCMpB+8sikj+4p/TEf6MZAuabrmL5i+l+OIfoVVR8zhbkIiqciTblPJEb7Kxio/ICdj+mMctPmNZzLq3LzV6VPRSv1kArtWgJ/McD/h9G8vGdepmO4eFc5nlRwHj0iCz5m082ve9ZB9QTiMq8JdWkH1UaSOwI7aIav300D73hVm+GyZmSOGAkCIPICOxDCND8wIdvniM5Ozwy6hpd0YMvSmLLzB/wDIrn5MuNHCLszec79Q/NofzkAUxNqh2dD3Co6MQfRk0aDfYx4GzvHnlnlWZQAsrRxSAVWl6COem5UFW+ywF2LxtneCfRfIweNqWRAd0dl0i99g6kp8yh+zjJOMxw5aVngEwmmAKnaxJCJG697vDVSkuw9Zq0i2d5kOELmc1ErkqpjZAR4SvLbWldwQkgX1BjPpic/A6gDmLKrE6ZlNhjYbVQ2Eisodl21AMRuW1X4bWtJo2LxghgWO+lbVw3pIqSMGHekbeycV+GvhSVY5DGQSrlHjPlk0NXbo1iww3BrCqvEgDn0j1QLudpGbkzU+a+re1ljVjFJ4o7AKSIV9Q6ncUem+DZYtIZJEZGA8QPiYAHUHU/2gRvED5hbBgdWrGiZvRIklEGNiTYo9AJUYDYNoCvtseWWHmIAvGviGf6VNE6CaNGBUDwuoIDKyONwaOJizOSSRYWnDU9lRYV8R/EWYWKB43VaJimWgy6qtTv1Vl3B7isKvpxr66Lkg9xfKO9gq27QMDuD4lvfbriXljkia2JQ+ByFogXa6kHklRvEoHhfxBeoUNRx94uHt9WjyQuI5AwsFTWlxXVWBBB9CMPp0XYqMWmEpSQ93vXgvB89yZnu1SQXOKrZthOlWpWz49JIB8Q2OwXCclmo8xJCMxIrg7W2pXU7q2lrBBGN8hxKI0eX9GN2FPihJPUg+aInua0m/FfTB+Zjox6PBIm8OojoT/D1dGiY+Rx5SQDV7hxFZirJTxFqO/qces2myOYjUiSHwnctlxtfZjESKPfVGytgTLZx1Lumh72kF0koPaVSAYpa+0wCt3PfBPxf8Qz/RosxlnaMBtEy1ujdKYH32x56Di881PPAJq6SxXFKPWmTY/IjfG0qICCo7C3pmYiPVuAvnM4srHl5hKoLZZ30kMPFAx/s5B2N9D3H9fe8ZXJwZcSyQh1b0Ax5fKzCQ2pDuV0lJUETyL/s3X+HKPQrTL2vcHZOIIsLwTBzljs6t/Ey3oTe7Rg9H/f1IuVesHYXB3jqmtlCC4t7wE8eyX9k+egX7sZtf0GrbHYQcQyxyjaJKZSNUcg8si9iD6+o7Y7D/APHbkmPMyxKXDFRep+J7CeMmcRqqNmAgC2SsUKEbLGF8RNdT4CfUDYgcVzsGScJmFkzMg3CALHCv5UBP7kX747HYalNXWzZtPNoE308p6n4K+JBm9a8lYwg6DHlc+4kzEs7qGTLuqJGejSMfAW/ADuasnbHY7E1VQlcaRawvDo90uB4CFPCxmSByJJpvGzPYRipItwNyqnZIhQ7kkmsejyPDoFnVJdc01VqYDSo9FUGlX2Ax2Ow9qCO3eHKR1HZTYGLPiJUOaIK/V5dOcy/fII0r8tRBPsMZycNMkxQsOYoMzuRdE2CyKdi406V1bKAOpJI7HY8zhyU06ev7x9UkqD4TvhLi2VbnxwwMOWhdpJDqdz3JO+5+eE/CVJRCK1SsJBfTVLrWPVW+lI0bYdWfauo7HY9niqKK1wOQm8O7FWBPMRdxH4gl0OsDNHGpOpujysNizkbAbUEGwFY9XxjNHmsST4FCk96jjWRtPoS0iUe2m+1Gcdjy3Y2t0Mt4miiaLDcZjD/8PRjLySSgNKY7sDZQB4UT0UDYf/3jzzRLHAhrVojj27GkhCA/h5smo+wrucTjsBbTkdAfzJKdRmwTzgGX4ZJFPKJJNbTQMXb1PMi3/qfliOKZ2TLqRC2iSVnGsdVWNrcD3aWRjf3QBjsdhlGqzIGJzaXKoeqFIwf4hE7mfTITpaaOJmr70q8lj+/i/QYhviR53zEBAEUQZ4BW6HLsCLP4gpv9MTjsUg7/ADrFhAQfDaZ5rNyZaGTkuVd3SIP3CgyyH97rEo5nQTGg7qxetgXQiN2Hs31Zr8Jx2OwDMbWhFQKevne3tM5Ms4mzWaLWnNkSWMk+NNRBHzAFg9iBhrPw9SUVt6mjv8RuZSf1DKT73icdiQ1GfXc7XgVTpK2jfjfBUg+si2RmVZEraz4Vce41UR9pSwwlzWfkTKZnSxV/q3JU9+YYXo+5j1friMdg1GlwByktI9oBqzc/vF+S41JK2iSmlVSwfpzFTcrJ7jqrj5EEE2VkdK5nLPuVJENHqVZBLFfuqsUPyGOx2KKKh1u3OXcQopVCEx/qHZ+TL5jOvl0RoZ1tQ4AZHHdZFPmU+n7UaOKZfLKqurDwKfo8qA2CrFQApO5CM4ZdW4BZd6Bx2Ow3jx2ZVUwLXnlUmLfVmNfg7KKUlhlUOYXKE15q74pmuBI0bnL7Ri9UMvkPqVINo34l/UHHY7EdCimhmtm5m1qr9pv0nnxmQYWn3eIqyTI/WRFIU2RsZEJGmTYsBRAoHDL4Hh5OalyrHWqgMrHrpYAi/eutY7HYfxQsmnkLSqmbU28QZb4s+LMvHK0M2VEijawQD/XAmTy5lj+kZVyyL0jzPmUdwki2wH4TqX2x2OxWeHpjIEWpK0wRzh3w3A0sbHJ6EQMQ0U66lRu/LI6KfSh02A6DsdjsKOTJp//Z"/>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0" descr="data:image/jpeg;base64,/9j/4AAQSkZJRgABAQAAAQABAAD/2wCEAAkGBxQTEhUUEhQWFhUXGSAaGBgXFyAbIBsgIBoaHR0eHyAbHCggIB0nHBogIjEiJSorLy4uHiAzODUsQygtLisBCgoKDg0OGxAQGy0lICQsLiwsLDc2NC8yMC8sLywsNy80NC8sLC8sLzQsLCw0LCw0LCwsLCwsLCwsLCwsLCwsLP/AABEIALYBFQMBIgACEQEDEQH/xAAbAAACAwEBAQAAAAAAAAAAAAAEBQECAwAGB//EAEgQAAICAAQEBAIIAwQJBAAHAAECAxEABBIhBRMxQSIyUWEGcRQjQlJicoGRM4KhQ5Kx8BUkU2NzoqOywTSDk8IWRFTR0+Hx/8QAGQEAAwEBAQAAAAAAAAAAAAAAAgMEAQAF/8QAMhEAAgEDAgMHAwQCAwEAAAAAAQIAAxEhEjEEQVETImFxkaHwMoGxI8HR4RTxM1JiQv/aAAwDAQACEQMRAD8AcfE3xVBmoyimyf6YV/CkwnIykjlXj8WVmHVD3Q+q+x2qxgvMBZGXmxwZvXurioJWH4XU6JCO+4P4RhhwfhvDopQ2qWGRd9ExII/vDpiUdlTBQsbc/PrPXFqdHSq97cGDNHoMiMoUrvNAV1If99GvUL94LTL1F9CJLHIpHKnMRbyJLJrhkvpypgO/UK4Bw3+O50fRPBIBLGbVgf8ANj274VcOlE0LSxio+k8AXWIWPV1U7PC3Uxn5iiN10FRkLNkCaWamofmfzE7w5yHNRzPDIsisDdWpHQi1sEEEjrj2PGOHrFIhA0xyHXE1leVI3VbG4R+ns1H1xjw7OzQj6twgFNpZi8LA9GR92RT+K17WOmO+JviLXEYszE0RI2vyn3Vh4SPkcDxFe6qFQ4/EUA9SpdiJR4ivjjk5LkkMxFJqBorMg/hve2tfCbBrcYXQnMpn4TNC1MSjsBqR0YUaYbEdD+mLZPiJlypn1NqiIjnZRZqvq5gO5UbMv2l1A9sacPz2Yg3iZRuAYifqmJ3Uox/hlgbUHwNYoqbUOpcMqN2lRYOp2BRT4TPM5QrK8Lk+BghGrTqHSCQN9mQfwtfqE1WGOLZ3j86QNFNckTWiy1RB+5IPsyD06HqLwDxLjXMzaPNGUP8ACmRhRKPsf22YH1UYesjxSOp0sR4JNYtXAFjWK8rJZDAeAh+qigFWprQAgiUBRQIuAcAxZwhScrG+56xGjR1Q20ZB7NytgfvKgw54VwrLzZmOVjy5kIkIXZJqPnAPla9mHYg/M04jxHLJlGSFOTKjCTlHs4IIr1BrqNiMLs9mEcKN1U0yMvmUMgZHX1pPCyfaEbHqotYcliUPr5QCruLkEXvDcwqGSYdlkdaHUg6ZQB+KzIyn7yr74E4r8TyFYsvJTNzIysg6SLrUq4+ff0NjtjHK8HmignmnZWRniKyI1hltldh3Fxucb8PzMcTIM3GJFV9SvX8KWzf8jsrH01q49MMThb21crbQu4pJHe6SmccysYlbQ4YiNugDrJKsd+zBGjJ/4ftgbLx5iKLmTKwlklchW6kRwSf4sxGLxlZhI/lDSS+IdVAkViw/KZBJ80A74svEcxmJ+XPs+WjfX6WdKAj2Oqwe4xQvDjc+vSCawUaRtznL8ONm2R0cBEIjzAJ3KJRRx6lotI/bFoJOdJT7RzFkJ9BNzq/a4f6YH4ik6jXlgx531LKvZj4oifbluEv/AHeCc1w/UrwxHdFIjru0ZXRXuRlD++C7JcZ8oJ4jqf6g54XLk0IlIadwWpTdJH5P70xS/YYvnMrmnaJ8rdsZoWa9l0zyEFj2FMT+mKwCV0aaew8qNpDdkRGVdj01O5b/ANoYuc9MJMzk0JVGkeSRx1WJjrYj3Iah7kY40FOLDyhDiDe989ZtlsyANEfiUK2lj1IEM7avm7gv8mTFuGfErT5dIFBCIqiVgaJB2WNT95zt7Cz2xXLZlIMxC0igIS4YDp/Ci2HqBzCo9gMYTyxlQYEEWWS2Ra8ygMXc31Lojqv4Q/quEPwoP2mhlPLfn4x9wRV+lRra9HY108IES16KCJAPasLm4RBlSywlpZOhkH2NXSOPsJG6avsiz7ETiPBMwrQzaxFF9GQPL1Oq2ZgqjdnLPsPU4v8ATljhYqNOgGrOohi2hLP2nMlszesVDYAlRR1JF8GZoGCpvyPrBviAaIo+mmSQKAOnLh329jKbHqFXDBuOz5lFRdUUJ2BU08tdQhOyoPtSHYe52wynzOTaGBBEs8kSeFSfCg2tnPQLfr16AHARj5jOZb0hS0hqjyku1A+wrMCip6BydyKGnUB0sL3+esIv3dDrsTmYcEg5k6p1QLzGC2FWNfFGgB3+sYcwk+IgJfU4X8EzWbeSaRIypZ2Z5ZPAi2e7H0G1C+mJ+GPiKRHkZIzLPMS5C1SjsCegVRtZoUMEZ/PyyfWTSAjzWBcUSg7sif2rXsrN4SxUKGosKSqcQGVlz/EF6T0WutrW84xjhYkOXMkjbLI+3ayY1PkjA3Mrb15fMMacMy4EUmZVdUcIYwgj+JIdjK19bOy30X5nCnjmd5ccaPayZganBNmOG7CE92c7se+/aqf8N+KPqtGXhMgUbsaWNfdmPhH+OJDei6grjfEUQXplh5TwnAo84XZ4onZmJLuw0qCTZJZqHXD2J3YM005nVfNoYpAvajIBqka9tMYu9u+DeJZqSX+M4dAAW2KwoD08OzzEnZQdIbsCN8L+MZpsusbOPrW/9PC1fVDpzpAPDr7KgGlew6k19yuSdNmjUrObUz5CHx5R5HWJa5lWqaQseWB+2UFjmnqFN11JPdB8Q5pNX0SFjyo2uVybM0ncse4B/rv2x7b4MWKGBhJINcllmJ3JPU2cIs78P8PEhqSaeQ78uHr+pAND32wihUQXOqx5Qw2irpdSVEacF+LsvFEELAVjsJMtk1NiHK5VK2YOrZl79HZQVB9gT+mOwY4aic6j7SZ+GUsTYwvhUCZuF5oEXUf/AFGVbyMfvp3Vj2Yb+t4xMqmMrqLQqaZZkEohPpKhOpV9JYyB6jYnDj4fzfDsoSY5GViKKybH9QQMeb+J8+gnGYyjgSe24Ydww7qe4wN0asAhwfb+pRSV3LXBAGxkTcDhYkESw0LLQNzo6PQlGHMVffy+hOPQ/A/w+kMjSpmo5kddJCirHuLwu4XEmYg5uXQjQbkgVqaJu7QN1UHrp8p711xtHCkgDMVezQk3iYn7rOgtZPwSK17UxusMrVmQmmLSdiauWJm/E1XKTVq0wMxKuN+Sx6mu8bfaXp3wPnM20JZdIUba49PMi36Py/8AZt2ePcE0VJokLinDAy6WzTRA7f6ylrfoJYzoJ9uuG03Bv9Ri+vR54ARG6mwV+41+ZCNqPbC+GphKfaVCMGc9mYKvPeZZHj0EEbiTKrCJPCXi8UTHpV9jf2WAPthPwA62eFdyqsYht447t4jexq9S36sOhIwVw7M8xDIvhqkfcWh7I+qw8R+yzg15SV8wY8I+jRSCZstpdLtogRp7HXFdr7lbX3wVWoGclidvOUd2mhQLmVyswpQ8SToK0K3WidjGzbjcEctjYIYAmqGHGviKF8zEYyV1VFJYoobGhiD3R6O/bUO+McxxWN8y0cDKUmspfl1kbodvLIAAfRgprGCFHIM8HOCkVZ0yCjWlXvchhpMbnr5S1gYXRpmppJvbpOFMKSWGbfmVzcaSkpPG1LY+r88ZB8Yj28Sg78sjdSrL1oFZ5YB9ETLvzlMfLBBollt49x0N2gI6a8Z5jikc+c+pBqUeQgqRIg8pBogsoK+oYRn7OLQcMgeZJGdomWRX1geFyCGXWPssdvGKBJogN1uULTA1mKerbGdoFxPKzNDImXJkjYW0Q60d9cY9DYLIPKSCPCwpxmsqdRR49YKgunS9aoxX8xk1lT1DInqcayooll0NpKPasu5FgshHvRda6FUruCtVeeSSWSVNuWlOPI/iKWD6aZGNbEYmbiiw7g8bxWlj9RnJkYI44I4JCytrfU3Xd4n3r0CVWJbiQVVy5QcxnjVHrdo+YKUnuUIKn3XGUeVjHOnLlJBC55ZqmLD+IPQ9mA21WR1xu2cig8UyBgmoxOesb0R+gYL+6E98TtULZZvO34hLTXkL/wAzIcXOUHNUWjIFYDsSCyH9WMi/ouIZ2hUN1khqRv5dKv8A90p/fGked+iqJGUMqqBKCL9ADX4WVf75xX6WYqmcWy08o/C2zg/Jpmv8uB9fnTxhaR0EnnnMXKwoyjwD0XdE/e5D8mXErxdcwiaFC6VUyuBuzBSUW++kAv8AyqO+Ilzn/wCYYUQVfT91NcRArt9Wqn2OrFc1JGyM0CCOEatKjbVYbUx+bL+yD1xwNtifnWZoB5f1Im4bl5IV5xYmGZ1WNTRk8qBL7A6BZ9LwLxDLO8OY0LqYJ5UHUM6R+EDoAqSKB93SOt4Oz2SijmldHMhZizX5Y1Y2wHqSCST2XbbXjlnzMU0oClFZY9UpG26aiEvzOWZtug6mgMPTiKi89QH4gFByNvOLo4p20ic26gBIr2jJoKCR/aEstn7Cn1YVGXjysuTk5krRq0w5egAsyx+CMKvct5qrq2G/D4E52ksFqNmLE9CdaKbPU6jIxPfY98J8hwiKIqsOqViKV2GnVewVAPIjX5vMws+UG6adam+NiJoqMv1Xk8OcI3LjXlKLJs6itLbSO325ETe/KrMgF2SDfhrj8DRyB0LPMaWFRZ0AUiD2C1Z6dTgHhXFoNc6yhpdYMMaxjxMovWwA6BmtvQLpHQYrlUAYRwQqivQCA6tfcCSTq4C+I14Av37XCq1A7gm4Mp7rg3EYzGwI1iRIyRUUdaWJvSCf7VzR/AoDHx1hXncyi5oJK9pEwaVuzyAbKPwRjwgeuonc3hlwDj0HPaSV/ClrGT9omg0lerUAB2UKBiMzlcsHLR5emYltU/ib1LCNiFQVZ1SVXWjicNlgSbzkvSYalxaX4rxjLZhhKmVSShQmnsJsL8KizIa7KD07Ytls2ZN2I8K67kUKkKdQ/KHhW+qAlmPXwjYreIzFdIrVLLWgPuWF/wASSwKiB8sYADHcgDYN+N/Dx+hpFFPGup+ZO8r0XPXc/Pf9sWDTWARmzJ6tMUwGUYMI+GcuuZkErXykJMatuWY9ZH9XP9BsO9q/iv4XL5h8xLm4o1b71kgDoANsZ8OyDUFGZeQdKy66V+XNk8P6KCcayRqlMhC3sHjuSRz3WN5PE3u6hEX1OI6NSpSZr2/qayqWBQnwi2Pg0S9RJIFGoyZl+TGB94Rr9YR7tSnbfB7OCqJ4tLfw4Yl5PN99I3SL8TlmPYDGPHXGURDIqtO3iihJLKh/2spO8knoW/Shgj4KzUKOZ55NUr7szHf/AD7YfxBHZipbf5ePpl6qFjc6ZXi2TysGgZ5m1sLSKHwpEvoAD3vcmyax2DviHKcNzEvMlzNMfQg47BI3ChQGbMSKlS2b+kBbM61P1jSRrsxeMTcv2licGQfmRiD7YEHD8udJfLwOreRoZmh1/lDNyj8lc4p8V5uLm8/KyaJR9pP/AD2I9Qdjg34amTOq6qEizI3dNNwze5ToG9xRHY46i7diXXf5mM4hSgA2BjjguayeSsiGeHUNzICQf5vKf3x5/jvGIkkM2XKsGFSRnyyL6Eevoeowzyp5b8rS0UnaMSFdXvE9hX/JKL98YZ/NqNRdI5NPmM2WVih/3hjCuvz0EHsTiVVNaqrFiYoaad8b+MwzYBjTMxM/IcecElo/VJlH8SMdATZX8Q2wN/o+I71psajynEfh++OsMiH74CdgaO2Gg49Ny+QuVhII3SFwNj30SBX/AOXAHwvlZhKIZMvMsLkkEoQYW+8jdr7jof8AGuqSSaajA2jqQNKlrJsfOMvhnhcME5Zszs6FTFLHoLA/MkN8xjDNTiOc5dWDX/BN9aGyagbVwNkex90npW+ag5LmCRRbeUADTJ+VWBQSfgIo/ZK9MJFy+WMgZ4SdJ1AxSGPykfZkJQEHqNSsPujE9MGowJONtpygElmubwjLSpzBLJl0lKnUGP1b7H7wpSQ2xWQKQdrawTTMcVWTOldJi55opItaXIoEg9UceBvXwn7IxHxBx2JcyJAskQf+IjKVa+glXVsWA2PUMtqb2p3BzIn0jR4aZQV1IQaplDdFPYqRR2IY6S1xIpKC14iq+bAbiZZSlkWSSASNG217SKQarVe5B20sa6FT4lXGUWdR5MwqDZfHpYUVVjTAgjYBzZB2qR76DBMQnnzJIipZBTMh1KrBfCSNmFjwkMAaIPYYtDnJFRgAjWGRlkoEDoV1dq9D4e/gBW/Od2bvNfY2E5UA6XxBYYIIo528au6io2NqdB1UpO+4JBUkkA9wQTbNmUxPFlm1cxfIxrVYsMpOwYimruD6g6rLlZOVEJ4wNYYFJN70k0bB6kUwINglzY7xLOrOUWJkVIlpd68LBPC3ffRvYI09iNhIuc+nlCvzl+K5NHZ0ntUVqLp1SxZ+a6CAR6UdtGLSZhCzvoEsWprjIvUodjY9xQb+Wh1xig0izNrd5OjCmUaAfF2baPzVR9OoxVJlB0RxmERhaKg1qZpW1JfUWLrsRR6YJVY7e0AuBNYs+f8A1CJrLapNFXrRizUB38Da6/CMSM26HmcsvIPHJGBZIfzLXenk6fhxVpJidT6I5WYMhB8IFBYyCPsMU/uk4qpmBpJEWZbZpCfDe4mF1uFLMw9dAwzsG6e/z1g9oJaTNiMl5k5mpuXKoF2XElqPXx7D5jFnEZJWdhGkkbA6eiUKAXsaBAHqAMUillUaoQBGQUkZiLQeHQR31HxKD2O+KrItlGisowkRyDSal7di2xob1V/ZwJpOOs0VBLLkmaOSOFCfq2KqT4idlOomhqIez7iuijE5zNOULTOCygAAG1XcAAevjKhj3vbYW1HTyuJvsFHjXqacgFjfhUgDbqa7AEi6OjGeF4S+6De1VSBr3IqyNVUOoXegCQu3OMDSOIZXLmTmRs0lKq0f4a6FA/nIqzdqNyQTSm+W4kiZsq6szRpehRbamF7/AJUO7E7FnN74rNFKI0ZItScymApVVU3NkkBRqpf0f72C5ZJJpFXwBpGHhRdtu7dGahuS3sAFJVsdnn6zMWzkZi+PJrq0QwxxK92BvYAu5G6uqg6j0XoBq1KwA+HuPR86Vykk1qURV6hDdux2Cl+pJoDYdFGG+QzM8cspMFarRDMa8AJ30i2bUTqJqrO5ArA+YeldmKrHENbaEAVelaUHg1n7N6j9otpoNdRrFro973i/o8rQDKoqOoggWMk0NBLOb3081vF03OjSoG+o7At+ASR5iUhmXlRnxVssjA3Qv+zDC9/MfEe1Kfhvi0LLMZFkd5FKAQgtykN2NZ2BPVnYgsbJxhkclArBY4mO9U7GUk15Qq6Yia3+2AN2ob4DiaRINjmVizA3B2jDjPB1fMSzfS9RJuoo9RUDoNRYIgA+9gKTJxqCzblaJaU83R6FrHLU+iqjs21euHvDMn9JekNRx9XFELXaMABS/wCMKAPsi/FjzmbeV8wP9Vm5UbHlxLGxHXd2NeJ26ljhaO1y4F7dJtIlrUi1hD3lEMBzGYDlW8Mcbnxzn8e55cI68tdq62ehfwzxSEOZ81IpkI2vYKOyqOyj0GLcS45zVCT5SGkF1PILUeuiPU4/bFeH6CV5cUaFhaLDllDsPUGW2C/iZUHvjeLph6YcXBO8nHcLKw32zN+NwZHOSc0LmJWrrECF/vEaQPmcJV4bllsrDEiDYvPO01H0KoeVf4dV+2Gzx/SH5aDnsDuGdnjT87/bP4Ywq9iThZ8S59Mq4jiqXMqP4jKNEI9Ik8oPvXzvDeHqPUJQm/7TF7jALfPKGR5rlqBzY4FItQ6pl9Q9VjCMwX3c2fQY7AnAYMsVZ53DyObZnNk/qcdiJ66qxFpeeGsc39JEeTgO4hycqr5iI5Yyv5ljLlP5gMOeD8Sih3y+Vy9nvFmE/wDuVOPNcL4+plVM4OZvSZhPBKnzZaLD+vzx6viHDZYfrB9fGd9a0kle+2iT5Ov64s4pmQAXOnrIHW9Qq28B+JXzGaWvoch9CNLf1DHG3A+D5meAjOq8UsX8GfUBIB91qO4+fUbHAy6JVZoVjcr5gkQSRfzxhlLD8SOB6DCzLIHDHUTXmMc04A/MrF3T+ZAPfA8JTFOmxAmm7sF2t4TRJtL/AEecou/hJAMLHta78pj6r4L6rhtHzI3Mep42qwquwNeoHjR1941v1VcKI+E5Yi5TKwY7acyhVvk0iJf6HD7jOeWTLiJMtM2gAIQVcqR0IZGO4xPUNwL5MfU0s4Vdoh47l2zBAfMvXVTyhL+oMT6tvXSMb8azsCJG0eYV8yoAlBtObQqyPMr10cb/ADBINuDcInzKSDMRGN18SySLQk9pF28YoVItN7+tcnmDIzREfWL1iansDqUDAo6/JQwH2W64uo0wgt0zBq1LCxN7Ym/D82TGkkTVExo7AAN911oxh776aa9iuynfi8uYlKHXBqToXBjFdCreZdJFggkH2GNIsy5hMaCARtdqIwB77oRZ9aSx3AxjloQkBM00XNU3H4mBZa8pLqDY6BquqBsCsR1qgdy3IZERTW2eZxCs5AI5QAxOsXGUckjuVBBskdfxDcgkeMSFY1SZ3lclqZda7Bh3Lrt4hQsheikXQOK5URScuZY0YatjZWnXejoI8QO/iLWNxYuiU5jyyUEjUgutSjzbEqAaamBJuqB/McKsfvDvaYRaJOUweRY7EgCjWCLojTe10ynT7im64zbNF45UglIUsyE0WU0ARYAsHSV3G97UaAxrzjI0JMoEYsH6vfS1hgNA6hhdEdVNnqMCx57mBAJRoWTxnRr8vhYAr4r0ttYPVdhiyjw+rJ2iCxbE1zUyamYKk7KCqFW3to6Og9x4q0nqem9XlNK4pWkEaoSxjcdX5ZChfRrYWp6jfsbGhkDgaDFpLMzuRpLaVdKuqbxADxUdup2GNIkGxCM++pjJ40JtdI+9tVi9x1F1i4KqiGtEmUUqGKjUztu6N5dPRVU/ddtfyNgdMUBjKqNErR2vLVtmDAHS0u3lZQxfp5sa8zYKXUg/ZHiVnrxEMOgAD/PYjocSZTd65CTYLMtF/VZPRbWwe4SvtYHtVjhRmZnSy2py6KNQPkqiwb3YqxHsAfUYKM8g2B+kco2gjHh0c1Qavrs1ljsK9Fs4cywBqRwLpZAQKJp0rqxGo+l6a6C8dyxa3qSiACxCoUflUaHUAj2Ue9bEGVoDUYRpQrIkZihLKWCkkglnAIuizkrq6D7IGwFAscQDSx8+QliGIOn06aUXtqrYXelgSavCyGVQ0Ql5SNumpQWseOStVWRZrwjuOuxwRk85XJimlAuxejTYXxN0tj4m/cggdRhNXhwciIKlZJYQxAPIzBSEUyGhqN9ADQ2BJ3JoHxbgYKmhUTK8M0mnQEUKmn5m+p1Mb8Ki9gD0GM8rK4QIzoxaTw0leI+jP4hS96UqF74Jhd0mkDIrqAUQ8wb2KZvBqKk2QLqgetsSfNZdNwR8vGq98ysOXLxzSxlLUELzHAV36WxJ3Ve5JOrpZHmrw2eaOIxkw0SSxrmFidySWAU+tjUB16DAmmKELSIuokR+I2aqyGYsQo7sDXaibA34nlP4YhlgdBvL4mJZruiEVqQdaPU7mzvjPyMjlDIBxyMD4tnTHGskhvUfqlutVfaXYBEHeRVUnoo6PiSsL5UqubjXMybSEAsQvUxoqWVU963O92SThjxSdpdAljgcjwqOUGPyUtqN/h0X6gDfCyy8v0aIAv0YA0ifn5ZCavwIL9XHTHpUn7SmCdxvApGx0zXgPNhXQmYIUbbRBKJ6D6xtdnsAhJwZKZJSyszOFHi1yEqvu5pY1H4SjN6gYV8ayc+XkWGKGYoB45kjNtfVY9AqNPWtz3Pq+nmgkyn0cwZiJNrpRH+5ehiB0COARYHN5RVJYdpvfyiLIXmJBDlyAineXQFQe8UfS/R3s9arbBXxRw/MQ1BlYZWibeaVbd5Seupt2r/HAH+jIk8Ucs6r01NPEq/LUiPv7dcXeRlZVLvbdA80zM35Y0Ebn5lVX3xZQJbUDYjlB4gKdLJy6x78PcQlgQKMlMK/AV/7qGA+MnKyMXmycase75pE/ojk/wBMdmZEjoTKoc9EK86U++lmZY/m7NguDhjaDPKRlo1F2KeUj2Yikv0RVxBSvSbShIJ5RT2fvkfeIf8ARsC+aDKRg+XmZicWPUa9Nj3FjHYWZn4j8Z+iQxIh6tMvNkkP3mLH+mOx7XZXyTmORqukWv6x9kuTAwH0XJpJ21yTX+nMivDXO8bzLDTqyqD3kf8A/jwB8M5iHNgxRGTLSgfw9XMiPyVwVH7YIzrTZXaRG0ffy7Ff+k9xn+mPK4u5fTV57dIikATgZ94ijyKLOs8ufgjKm/qtTH3FkDBvxZxbJzkPAW5y9JI1KtfrYxsNeYXXlpmm0+ZUmeCVfnGSyH9Ao98DRcQGrQzvG91pmmmhPtuZWjY/zLih1/RVNrco7hzdzUOT83hvwpHLmdazROhqxmFTRr9pFI0P8yMC8cn5L8rMaa7SaNafzIbZPmhIH3cG5guhqZnQHoXeUfs3OMf7uMKuJZSFSGaJXvoZNZB+RfMhG+QJxKO84Ow5wqdixJ+0ifKCKhMAqv5G1UjA/deMxqf5+X+uCshkYoZVcQAyL4lLPKK96aVjX4q0++O4hmJpo1iLJGlbRrAoNeytmAa9wMEcFWKKBoCJMwAbAZolER/D9aSm+/XF1RuzpY3k9UljY/eWzfOknEg5CBiOYPrCrr6kcoAn0YGx2OJzuaiilEcb6kc0CAbUk/aoWVv7XUdSGxHDIdRcZl41TqjGRXkv0YLauK+0fF7414c8srMiaxoFh1DIjj01V4T7G7+8MecBaw+8Z+2J2dDhHgdtFbsoRen3xQs/m1bbbg7YxlH8JQjuWAWRmVBZ6a9IY/zD5nrYMROpk5oGqSE22t5GMdgiyOZWk777r74zC1zCSWsXGqRgBT7FpN0I7fqK3ttFNTZ84mobYmc9rpiXloI5PGEj9fMLVgKZRYNHoD2OKAlyCxmMUchG4067U9Na919DQK+wOMAtqFUKjTjSyxiMsCDYBdVNAnxKbFHrVb3egb0jwgNRBdmdSL2CAA2LraiCOh29QkIIdKnec0rFVLFidFKmtD9sWTv+E7aujDbEMhJNUxF1Q0qtAIotOu9mqrbYbXiTte+4vUQBYGpWCgBSQKr9hiCnY1Y2rY6d36Wm7kmyT0xG7kmVgWkhtrU7fhAUEE2LJ2be2N0TY6nrF+5+RkHtsb6gbdfJS3i3U3/Xqa9iQTXyAXYYtf8Am7/pR/av2u8LvNlCTdk2xqjIN2IBrxKCd91OkAbD5YoVoEKPs7KwG/hV0IZ2/DQPyo40G242Pt36foxsLsQDscUK0CANgD5ewpxaeDrsLBwQM6brJv1dozILGpAR4Qeli9go6nreKZcsoSN2l06WZWKHSbJqyigUz2euwBPcHFWNEmrIvUFQHUKCKaUA3d7177aTjvo2oNGo32VGQ6TQALbOm3p7DfvtXSqXwYmogIhOTiMoSNljkZFZ7Mfio+Y0WIJbTQAroAKANWNPCb1xOTv4FbSgvwecHfufSxsCbCaQOBKFjkZiE8saOAoADEeEnYUq9flQtnE+iXmKbRQAqyJWk+pIkosT0OwHQV3TxSf/AEJJ9LQiRncUdLCFfETGtRqBf3dSmuwJPTat8D8NzcM4ZzJGCo+qR2ok1sWItlX8IN9bJusdkIuW/Ki1rI3i0LJICL31Nb7Xd+Kj6A4vJmCJjBK7IAaaSUNXyS6LD8Vgexx5+32/EeJ3BpZYNTSJE7kUX1OAo7KumKlX0ArCpuFwgsUiaMru1SyEL87ePQPdyo98HZkFZtKaGy46GKaMO/rZLKVH4UAHreM/iLLR5jlrG5hVB4YNMbKT96llFt7m8U8K2moVvg58It9w0ESPUpkDfUL5pHZyn6GQuWP4UUg9mwy+H4jm/DEFSMdXaNVv8sY2/wDkL/IYwkzjmDkTLFPGD05ZtfQnRKSvzNYz4TlogpaMMgHUpK+n++ZCg/VsbxSnlgyq4KEn7TH4qzrwSmNFeMLscw6ku35GI0ovstfpg74e4tw+KFgmYSOdx/FfdrPezveCYsxM4Oh5WQd1kYj9XYqn7M2FjcRLtojeSR/SF3lP98skY/dsZSILg7Aek4d6iaZH3H7wTh3D2icumaycxJvU01MfnqH/AJx6gfETsuiRMrIvcfSE/wD3wtbMHLAfSJijnpHraeU/oNMa/wAynB2ThzGa8qlU+9mHL3/7aaYx+xwriAFrFzgnpziAdSWbIHOIszlMk7EjLQ33CZyh+ymsTgji/F8tl35Ty5qZl68l+Uq+wCaR/THYvpmvpG/z7ycnpeF8Iz8cHhysWVRu5MzSv+uhGOJ4kk838aZ1X0jy0n/dJpGLcEMWdBEGYlDjrHmFSX+rqb/fGXEo5sr54o2X1hd4D/ysV/pjzeIw/wCrvyvt/Eopf+N/eDcKkhyT6oIi8pFGSbMQr+yq9/0wNxGKbNPcrRIPwJLKf+WMD+uC+Ewx54k5eVllUbxzxRv+0gUN/wAwwHnc1JA+nMx6h6xTN/2Sl1/TbFnE27ofe2I3hL94pvz6+89Bw3NJlctyQss3vKFjA9gJGFDHnOGZeRJzIJUiiJt4o9U+sdwURSn63ePQ8NyHMh5+UcBT1WSPln94Sl/PfHnYM3HPmBBKrrKxoFdMy36m1EgHvqOEU79sb/VabS+hrbc5rxo3JeRikhU9RIVjjPzjmIU/thwdPIVg3+sAeJMurSx37Aghf5SMKeL5h8k+iXQy+sL6W/uyczf5EYa5yDlwLPa6WF6JxokF/mLKD/Lh/Fm1IdOsnOag9vGVylmIvMUglB2V2Dcweum+YD7MTiuXUyRvI6CMJ9mYBVf3Riov5aR88Xym8Bnswi60T/a90IIFH10Ypk942lIMLg7JIN5PdNIBr5p++Im3MP8An4JXKzfUPLGCkV6X0qIz87HmX3UtgLMBRl41UiOJ21RSK1amPWnlvSSdtJq/Q4LZri5pUiS6EbbufcMB4B+ZRjLNE3G3VjWski4f59w9eikYt4UZP2iG+qZSfxGsFAq0YwKKv2LE1pBPVdNHtWMkAGkaVG5dgoIXXVVQAZtSjuPQGxviQfFLRBJFA9DOPxb2o/MT8sQ67EAChEF9ABt4OnhQfe8PTynFFc4llIYnIOnU7A0d7LWF6bWFJFbmwPXeye3T29N62ujZttvVRju/6j9ihon9r9CBqO4rHJ0/b/BPb/P9BHGy4H+f8/4//wCC1YgHFhWBhTMr1/z/AJ/z3xU9em99Dvv1ruN6o0D640OKjqPmP+7f+t/v2vGiYZmpGx8wBFXZsNuNtzQJLHSfTb1hF2XYWhKgtRIS7LBqJ3PZiPU77Yqx8J7+FbtiOrGrPa+zbFq0nYXjSUXrFaiWVgpFa6+0dqQr2rr2bDaZzMnHfmrbbi1awrRJ11HVrXcdXNdyNON5ZF5cMj0ERqikBZSzHrQU07GvPR+eMww5rnXVrvLVNIa/htvY9LckY0gcrDqCEEmjApA/mJ6MPZA2Kq2VM8+pvCuItpdOeFMkgtCyJdfikqv2Yn2xfPO8DKhs6gDzCPqlvtq00x9qX54pI3LCBPEH82jwrH+cAFr+aAe+JzrCFk0+IOL5q0sY9i/is/MDHkH9vn+o1OUtxLXGU5AMwYW0yWyr7BI21/3mr2xTipAh/wBWeOWY+ZZmVKH4Ym0oW/MD+uJ41UGhn+tMnR12jHsXfWL9guLcWXkQDMSsdHQLBqNX95tSxge5XDaH/KtvTr4wKn0DzgfA+WFb6YkxlrwNLE0kSHsQEHLA+VYAyCSDMCTMNHm66aZl2+UbldPyAwbwfJvnAzARIi7kv9Y9f+0I9/3wPwjiYkl5WW5j71cjLGv6KFL/ALsDini7FGvtzMrpXzbe23T+I7+KY1ziIFaaHT9hoXaM/MoK/wAcKuB8RlyZqsvIPwyhG/aUJhhxvKx5UK2ZYF28qxRaif5pmYDAHCzmMydMCaV9ZZnP/JCY1/xxMtu7r25TqN+zYD6efT1kZvh0OYkM6rmIJW3NKuYU/wDxsT/XDbh+fzMIpXidfxpLEf8AmjI/rhRm2gysmiR+ZP8AaXLwxoAfeR1L/wBThtw7K5jMDwxoiH/aySTH9iyr/TBcdbtQX+3WTU76Db6faA8T+iTPqmysZfuY83Gt/MF1P9MdjTikuWyzcubNkP3WHLx0Pn4P/OJwa/5FsXijo5fvL8KzkeVBTKxRRserTTB5D/LFrP6UMdmshJP4p2nlH3UUQr+uomT9lGMeDZnLZlgkeakRz0SWCL/HQRgvi/BZoRqvLyD8eXT/AOoGJ+Jur6ql/AmNpf8AVcH3gYnkhAiy8bZdT5uTlpHJ+csoX/A4DTJRh9ci8xvWYvJ+6aYk/cnF/h2aLNzmGTJRitzLAWQL896H74y4/EkMwjyc+YaT7kcjt/QHFdY2VCdzz3juFBJamDY8/wDcZzZ/WNMsoCdAoljjX+4roa/nwKkDgEZZSFPXk6N/mYmMh/v4c8Ez8iRMudYTSnyxKod1H4yoofr++PK5rhaNPz5BywDapCRqO/Qy2EX3CljidMVNPvNpZvytt4wiOeOF/EOS56s6yKf7/IL/APUw3gy7FDOgWZf9pG4cj+YlHv5nAnEpJM4VMtiMdI4w2/zcoXP6IPzYJSJggj5brCOiLFKqn1ukLE+7O1+mKuJzSvz9pM+HHvJ4WROJJY5NJj2fmJo/5wWB/UnFeHOHWRnDxV5T5xL+VVVWI9wK98RlXSSVIFcK32I2V1G2+w5IUH3WsWRrnKSKCi3rlRwQpA6AGLxN7Df1xBufMfDGdZSIsUfWAsx/h6D29X16wB7KT+mBc5FUaazoZd3lFKH9tLXGPzEG/QYNy4YO7UJEIpI3jjJ/OxVQdvug79yOmB8vEo1ZcMF13I6Sh1DaR1J0FQg9Ngb3s4q4ZrNE1MG8GO8n2VE0eoAG4tHW10alGqq1VZOwq8Z2AELbUClEgUpNKqsdqJokEel2enNbLvqRy9ncSAoOhpotmPQDehufTF0cHxqF0SW55ZqitqvhZOmr/wAmz3tqrqXEpoti0rR6EgG9Nk14gwo7nozbbGqHQ97j2BqtuvT0/QNRA+eICEWKNgAN4SNQCE6vCetkHp39sQwHU7D7xFX5BuSBTAHriIiPl7/z/n/P/i2rGZPS9id/Tc306gnY+U9j644P79fcd+n2yD+l32seUbTbyx/8/wCf8/5FSP8AJ+R79Nlvexux3xAfvtXW+3r1NKNgelncYlVqtjWw2UgmmVQFpehIONnSNQ6kgruxNgeFQL3PhBIp7NmwfTaETUApoh31MbpQfsuzb3ffb52N8WCHvdjSXIXoASukaia2r/l98VdqFtpDNcS6jrIrdSAV0jbceosdtn0UuYDGwnLJ/FkYgAnllnIUI1bcsS7AkC600R0AwUkZ5aCMjWD4pDbax+GyVQ/oQfbA8MeoxoBq1DTIzuFUNe2wj8p6g3sfTYkwSCSQMTzmh8BBDlSFJ8LagBqHTV19dXTDOJaymQNkzWZvGnLAMZ87ONTq3fwJpB+a6vesWzEgScIgLB6qZn0oxPYGnoj0JB9sTlluZi7lYW8ojjQaPwt4CSPxfqQMV4aryyPEIwp/3kwOpezDTFTKfaxjyzz9I9Z2ccQTcksxkYAlI02IPq1x3+5xGajaAB3KZcN0DMser+WNzq/UNjEZiJ/qy4l0E1pWR9J6eErCNP8AIVxPEIDOgSZHdV8jsrqy/JygIHsyv88PoC9UA/3eLqbCLoSpbVlwS9+aJJVv/wCKBVP6hsHLlCza8wlP11sND/3xyj/eDYjL8SaCFsvI1xuKDKyxyL6Ub0H9ShPpgL4c4akMup0GYQ99NSD3KN4m+aahhvFtYH8SpB3Tm3Tx/iNJ+Ial5cjxyx+krwyD9w6Ovz3wsyqLES+Xl5Z9I5llH6rLpP7OcN/ifOzkB8gw5IHjWFBzEP4lI1D9BjD4WyUebBMmbzDt3QTMv6UGwmnZSoOQfSdTuKbPew5j+pmVXNUZ4g8g/tYg8D/qHXlt/eOGWSbMZbyOxX7s8TD/AKkWtP8ADCCTi6CZoYsoAVNE5iV3P92x/jj0WS4DNIuphlYx12gB/wC4nHcZbttDb8hzk6XFO+ymA8Sy+WzTcyXKuX7tBMhU/Om2/UDHYEz+YyUblXzSMw68vJRsB+vLxOKEXibC14g6b4/eRwHLQZUc1VM0naab6mIfk17sPcAnBebn+kG551cfcEghj/Ut9a38qjCyHjGV12+YlDd2+hxf9xVm/rj1mR4XzY+ZBnZSvqAq/wCCjCeMVtWtgSPYRwOhjfB+eE8/npqj5cbRiP8A2cbNGn8xjV5HP8y4Aiz0Ua6dSKD1CCZV/ULAGb+dmxtxHO51JhDlszLLIT5dm/U2Nh7nDri3HPqeTSTZhR9a4pY4z+JzSj/z2wymxfh9S5/MYi6KuhucA4dJDMVRMxCG+yjJMgv2UMi371ivxYMxlaLmB72APOJPtXOxlwXJiE87TzJezshEaX3RDTMfxvoX0OCHzKEmR3Bk+8ZAzD2BiD6B7IoP4jiVu6wt943C1TbImM8cByw52WVc0d+WjHwr2aQs1Rj8xxHw+jZMMwY63Fb6uWg/CGrU34m0L6XjDh7wyTLGuYVXZvCvKm8x9N0XV+IrfqTiOIR5iLMmKHMIWWuY/JiCxgnbU2gkk9lslj0x6S99Su14msnL75h5zMa6m5qh287lrJHpqjBIX2AUeobG2fjdIo2j5MokH1agtuPXYJSjrvsOuNeKZ1Z6ElCJNjqAXWR98ilW/uWD6lehrkHWaXQs8esiwCCfCv5QFAHbS1DsBvfmaSMdPwJga4DespxBI30fYCUXIkcBm9AWawt+tE/hsHFM1Kzo8ytHKxYKak3LVYXYEUBv1AAs7bk6ZDMyIZGtHVhojPKUH891qIrygne76VdZIjEYlMUgVmoEkJ13djqBPQFja9uuwA5WsRaYy3xMM2uktKnNVUTS2gyMu48Z3NDuBdUN+p8IOYZVDE0YzGupWiFr0LbLrIKjwbGt29jg7MFE5zqZShrbxOVRdx5jQs+LcgbAWNO8TxkF+W0zKUW46uqp2tVIWwQFsnbSQT4sepRqhxFKxUzCSMaqamAkoOsbErqXTv4vdu4sDGZ8I1MNNrZZQAD4dLWAC17XsL+eLFWpmiD7or6JJKAKozEbUL3IpRZ0/MjlkUOwS0bzaUWwQSoZST6hroWT1NX4uejfaVpVBkqpsgCz30NWo9B4WJ61qBY1YPvXAE1Qc302Xf1q+p+96DZaOI5WoEaY5QRZCt5kAF6mHVlOobbE0OmJbL31jDa9gSxqUg1pr7KgkAnvbYSaLRuoSpaqYkfNiXNdNq3FsBQYHYftaKPodxuqlyoYmhqNaSK8Te3zOOsqxNopUjqfGWAJAH3goSz89Q73kCCfABLItIGe0Opmj1G19gfEAQa3GxGDWgecEuBIYII9wqRiMELy3s2+xoexU+U+W7xrzqLyatJDIUWOIeGzXZhWlvYmmHWjiZo61a+azHQiqpDLRtDQJojyjwnf36YIlb+LJM8rHwDTpDVdIwp6IF0av7R2NYfhBJalW8loiqykrI8rHWokdxQJ8YAa69V29vSyZH5YppI056bhZqLKdg1+E6hVAgbVW4FYrCAZGd2lZimy6yvjVaXwuKBYADcdaP2jUZYlkSYRuAp1KWUEC/MCRtpPfVp37Xjza1XUcfaAi3yZxASAoE5soIrXI9Ot+mrz+3Q9t9saMpECzO8KKW8JLkU3oKSw3brfviyh5czQMSJJugMdUa3UlSpJ2NE9R7hgMJZIiZI2licE066qtgevi00wPQrbD1IGnCAM+A3+8dJgzirJzYpE5n2qKnX80DWT7gKfXVhbx6F5ZefqkIYjVC0jKB2+qLUN/uOFb0vDhs86QPArIslXHJIg6ejhloA9OZVdLC3WFvw9lJp+YGljjeO+YjQhCPnydBII72QR64t4RdKlzzxF7vfkJbjWYiigWTKxGQDaUvLKDEfxoGBHzOGHBcjPPFr+oEZF0zzEfrqlIwky2ahEgKZlGI2tealD0UtG234S2n2w2yWbEbE5dlIPmRSrq35o0YkfNAPyYTxBNwNrb9ZS2E0jfkTBM5moVO+Yhdh6SSWPk4jZl+QYYBzOYichg8TPezGVlfb0kEaN/f14tm+HrHKJIVC2bMMh8JPpHIaFnsj6W/wx6LNcYaTLkZBFTMR/xInjHMA/CrDc/wCOHcOP1LAY6mZVISkCMnn4ReXScATNFIw2DPMiyj5SxnxfJkAwfkuIywDSHWSPpomIU16CRSYm/dcLPh7MZrNdc2Qe45ce3tWjDbivC0gXVmc4gv72Xia/+neIy3aVCBcke0UR2a6WIzynnOMcCyzSaxJJlC25SSIuCfVGXYj5E4jFv9LZdNos0qj8OUkUf9NlH9Mdj2k7QKL/AD2iwjEYvAn4XzpBJmD9Hic+FKJll9kjHi3Hcj98ekk4nSjLRkZeMbctCGlP5jemP9bb8OFL8ThQt9dEpbzlI5Z3b5yNpBHsRXtjfI8dyWyNNmwDt4UWFf2irEL02qUgq5A5R9ct2mthGkOT0oVSN1VvMFUpq/4kkrI7/ppHzwHHwiVnAj5ZryqcygCfljhQaT7hrPcnDbjPw9k44ec+9iwXNn+uPMcG4QsUozMiEUNUMA2Z6+29+SMerVhPC1QKpVriLb6O0UzTjMeYynjl+jA/eKGRv3lZjj0XBuMSrlrzKKZX3jjVAh0fffsi+7Vjz/0hsxIZ5G5jKdmRbjj/AOHrpC3+8kIA2Kq3XFhn8vZ5k6DezWqdifVtNIW/MXA7V0xtSk4BU5v+JRUs6rYZG9pIybRu0i7zvfiUElQe0ahSyjsZGWz2ABvG2W4VmdHgg8tnxOqdepq3ck92JVj3PbB3FOHQNlBKJ5nV9o1B0BidgBGgAJvbpjz3DoTlIZFXZpTUrKwAUA/w1Y+EH7z+vhXURjaFTSSu1sTv+RL3uSYw+HOKNzJHligMcYKghSWZxvpDyOTQG7MTSjrWNmdF1O7KHlG9A+XsqrpLFPkp1HzUPDgQcxYwY8u5RR1oxoADdAsNdA7+FVN762O+C+EcXZsqxaOJGlakMaG9N0XOolmZmtVs+IgnoCQfE0tX6iWxJco3gTNSEly5eKWXUWKKKMe48x2JcqL333O1WaxKOA0UTSqtARx8wlmNkb0u5LNvewuqbwjA2YnSNLVHdYx0U0oq+rkVdkkkBmJJJ0GgC5mjJhYRiJlUOwFk62A6nqWAPXc6iKsqRiTy2v1jLY9bSjs0fOVptUZYAaqC0pNkBR9pvYk6R5tWKEg6JI5mZXja1oou50eTq2wYb2d1oDYY0y0zJIyGAActirPuwJpVpRso3vuaU9KAESZWTk6oWEWkKFNgvuQikeg7a++9bWW5WIzeCyAwUxq1MYmWSN3UtIwG3LXc9kWmN7npZPpBgkPgUieiTEqDSpV442oECwlgksdzv3IwbNPGZqlVnWR9wNgt2QXPej0X2vsCcIMv4VAk5bIFZUBppOWVv+QAD2Jr7pxYnFHnFaWEAkSM6bjIVjrQJssbHxqW9tZ0AfiJ7Y5YlLMvjDmhIT5QCCAU90BN+74ZrFJp1KQID4Xsbsa1K3rpVgAPcviWikIAkAEJsRmtwQaez31ubHsmHf5SztTRZl4wwHKgJ2CxxOaZLK9/UILU9KK3gpInNAyKEShocBSzs5OxO4foNJO9VsaI3zKTVrlPjkRjGy7UHU0u3QoGG/Winpi5y0ZYI7CeNXpmu9WnwlW/ELo+ux+1gG4scpneMFhRY9KpG6neR3G6g8wkWv2SBpOobbi/vDWQqqs0sxJeR1CyAsKNtWrqoAJXxbbHddzisGdJjeSEvG3LIAbzpdN1+1ekAHvv3DYMlyzRFNYVyGVgUqjQ6FR5WKkiuniJG2yyVKzNDFOx704K8kpaSalEVjWupfCvi6CxajVtsfFsQMCysZIiIpdg/MVopCBdbixRGodbo2AxAGo40E9ySMIdCI5AZN0rqpIPltSD902b02TinMihy5qHWyOFtW0sEY7WSDqAalphRtT9oYUDnHzEba3LpL8RkhjEY5zkyDUA8ZPQgMCyAkEMN7UtYG4oEWy0yJKJqWRXOmQbHWfUVtzPb7XoG2bBmUqPMrIdah1NrQ3Nb2tbMVLCgD4Sqg0+IuMeOIpl4isi6SbKtrG5QstqQQQwsMGBvfB0qXanSNrQWJGBuYNms5Kcy0McMFHxRGMtHrXsw3KEjobQ0QcET5HMRsrcmSNk6Mo1afWjGDt6qYwnsD4sC5xmADSRyRsDqUtSnVt4lf8Ahlu25TUNip2K4cWy5nlXMNqDADnBSV2H9qg6gVWpeq7HcG8XVXVVsOnKNoU7WvGHDMsI5efGiGz441rSSepTc6Hv+zY/lJ6YM+MONMAkkCQNl28LM8QYo/3XBoqfngniWSghhR5M22lxS8xeaDY6X5wPkwwoTMIxKxypJY0nQwYkfdeKYqzp7W7ehGIUF2123nX1sCcgefpJ4Xkc3KupIodJHRHkjBHuupk/dcbZfg8yka43NdFWSOTR/wANl5Tp8ht7HGPCc6ctIYV3jfzZckhqPUw6wGPry2Ab01YUjgMUUoZ/rMvI1JL6H7j/AHXHv1xU16VA6znoOkyoe0q6VsBPR56AA8xy6yD+10GOT+YlRFKP1U+mM+JZqPNw6MyQwTy5mEFtH/Ej8yj1sV74bvwPLQQ87nTRoO8cjAfsDWPL5njGVLWmabV2aXKliP54gsn/ADYTwqO5FRQfOKYhu6MxXDw+WH+y56NuksIMisPXwgkH2OOw0XNwkkiTL2fMUzMuW1e7JoNn3JJx2KHIZiZ6aV3VQLfPWep+MHy0EIdo1DNVLW9ntjxnCOFqkolzKW/niyw2I/HMTtGg/FXv6YcF2kYzHUzf/qHAjRPaHmbD/iEMfQYWvxKFLUSVvqK5eMysx9WmnAVm/EBY7VhPCkKSdr+0kAdqXZC5jaXMtK3NkOrT0cgLDH/w+ZpV2/GbA7KcZZjiEVHxM17tyozKzH1aSYBG9qXbtWFuX+KYFkU/Q3diQNc8vMf+oNfIY9r8RZpUjSOOMc6QeGMdttyfQDuT0wniKVSiL2Bz1iVILBWBnmeBZjKZrMiJ8tM7AE65pdekDvXRR8sB8Uy8U09QrUCsVJQeKVh1SP8A+zdFFknBsWTEULBWFS/xZtWnm/7uM9REO7AFm30g9RGS4PmXFRxbEUGcGGML2VYweYyezFQepUnfFfcrAHmsKlVNJiAcHa8LRnlcBFsoNISMWIx00A2Am3V2IY70oHWnHeG5mKIz6o4tI2IAdwPQMw0r8kVcJuPcPzMbxwGZmdzSRp9Wi++laUKBuSewOHU+aBSJFbVFEBpZujN/tWvtfkWiWO9EAaoztqU5vGlTTZTgjeLvpkwyogneR2dtcupt1WgRFqPl2pnaxpBA6kYiaaQRl44dSAbu40x1VdNmcACgo0oBQ8fXBvEMnPoMkcQVV3Dyj9dSxnq1765LNk7LeAo+JzPk1jzDtKZW5jBq/h9ETsAH0lieyBjttiulxAa+RMNPUoNhvDoeLSS5WJZtJs8xgFCgLf1akDYCqc32Kr1cYvxKHMrHzIhyixCozC3JY0KDDw2TZY+I2T4fKBvo+ZeMywjQigtzmH7mMEdfxkbDZAo3OfCppGy8KszOxYyeI6iTJ5Rueoh8W/TmBjQU46rQDEvTPOSgGn5RpnsyC7ySSKiEKDI/oBS7faJFsF762vYU2M+RjilnpiQ2jUxsliFsk9yfrFqu4AHbFM1lYJ4HbmrLIHWM6TaR6zvpP2trJfvXoABbNTyWzwKDIBrLEWsYNkH0LbkKPTxG7XEbDSe9j+4xCCLLLpmZCrxPEECurKKtqZJAS9dWsLsNtwB2xnqhY6kJaZH0yE9KaOQBVPdQQRfc2e+Nc1mi31sraVMamRgN/JFdfi1EqB11MD2OO5sTaXy8dLIiAIR0IM6aT7k+H5kYyxmyjZRQeZrDMwEbx35FP1iAjsSEJPuzYlsmVHNMmoSVaXegKDymq9rjDfMtjjk4ozqjkEmu1lcH+1DqL/eU4kZFU/1jVZkozJe6qfHECPZU0D5nHZ8fn7TsdZC5YJqk1hmk+skjuymrVy2rsNI0+50egxVTChCxkibQJJFPla7awfvAGyPuknfTi0eSQAy8wCY6vB3aKOo2IH4dAce64h54EVmmBVpJAqMBfLKxpufwgmj6gnHWJ5GdOnzDWIzGOXDGi8wCiprfX+DUP5SL3FjHRZKMPPM0vKKrH4z0NfVgOBv1QH1UmwQRi8mbmijk5VCR2RdxqHnfUN+o8YF9xv3wPmY9UcqFNDkUY/Q7MoHqC0ahT92x9g32NifsMTpvJmpY4p+U2hmUMGQhr0+KxtRDIGAIFEKooG1HSZeRYtUyAo6+dPCpsdD/ALMn18t0RpI3tPDFHpTLyjWyCTlHci/FqjH2txZjHWrG43U8TzU1ZUQytHRMdKbUh/FHYOzL4XTcb6R64fSoO9r4G8XrBNk9YVxvjcwiy4URuA2hxIm+rrG2xDISAw2I0srDtgTNAldM0Txk1QJG5BtdD7KzAm1vS12KfUxxfiOVkReXmYipYUNG6t0P1d9GBAZY23BUaSRa4jjHF81IuX0OpUjlSIyBkZxupIYeV0NjodiOoxXqSmtltgRtKiSR4mdxni+ZkSF45mTR9XMFHhNmkk0sD4SbVgR4WFHDrL8HzKRg6FYdbh8JB9QhOm9+qFP16YE+jvEv10QSxVklozYorqO6qRsUc1stMtDFOJSvJleQrOJIzqiFkMwAtoie7hd1P2wAR3qEv2jCzYhscaVA3lZ0DRPA6kpeoqgIaM9pEQgMPeOqO+kny4z+FOHZeRjBmkR2I1RsN1lX1U9/l2OxxjwPI5rMxh45VmA6LNZK/lcESIfkcXzWUlVgZkeLxavERQb78cyjSH9eYqhhsxbqGUqaOtycCHUZqAZAcnoZk3EsoHaFEzSBWor4ZUFH7klgfpvhjHnImvS8ZZhRBuMuPuvHMdMnzDgjsRimeyjGRZwoM/21AoZgAedPSQDqncbi9ifQ5rO5Y5M5gQrKoHiWht63tgK1Q1awCDHLMm7qoGNyecSZfNGMNAyM0bijl5LBr1hdq1/lPi9NWPLnILA/NU87K6q1V4oz3SVeqsOlnr89sG//AIiyrDSkWYgB7IVlj/WN/D+wvBeWzaSNcckTSVWoEwuw+68U3glXtWoV2rFIQ06RVucbR1K/a2Np7fhHCcrJErrGjBh1oY7HkFzJy9qsj5S+sbQtIh94yDYHqu4G1HHY88WAtpBgMlViSHMBy/xHkUYFsvPM3+0nYMf03ND2GPY8Zmy6ZTnmMICtgUMfPuF5FHb6TmARl0akUDxTuDsiAbkX1I+Xrj0U+eed9bIC6dI7HLy3vIxOgyDst0vuaxTxFNQttOT+P5j6igVAyMbCKOEZUpIJ5EDTnxRQtsIgeksu1j8KdSe17BmGZnZSWd284C65ZPYreiKMdkc7/aDdMCy5gC1jEk2oksIbVXY9WknI1ue3gCrW1VhZnuO5uBdCaMrH2SFAP3Y2xP64dZawChhcbQalOoxNQDeewPC84fGAsO3mJ5ktemphpUeyKKx5zhOXYZtp5JZHjg3clmYs52SMepJ7D/zj0kfEZkyccUj3mZV1uX/sk7s/yHbuSBgKJo0iBBCopOlpCQAx8znT4pJm+4nlG1g9JkapRqsVa42iAQ9OxAzFeYzRaSWWetTHTIxPgUdRACAS34wllj4dgC2Il4lPGOZHGVH+2mQWP+HH5UHudTEdTiue46IKeHLcwqKWWcVQ9I4l8KL7fvhv8XZ3mrDFKAAqLJmKIAs+SL2LHqeyhz2xUy9qganb8x1KoFcLVXEmPiksmTjjnZnaXxv97QTUaCh5pK29BqPbFWysk18iNWZdyzD6sHbt0dhQAXyLpXzFcL8xnwjUVaR28RjXwlyQBbd4odNKB52UDoCbP+GviTMM0/M0hI4wEiRQoDu2lEHuT64mdTqYggHed2bIutRi/wCYqyMk+jMrNJJJzXEe7fZTxS6egF6lQVQBYemD+H8M+klVmlWJZAaCmjN3IQdRDY6/boDyhRjbKQM4EUaiQkd+hFktI3+7ZyxA+2Ao8qmxM3wJ8vnY5C5llCPISerELoUew1uoAGwwdPibEBjCOl77DnBeHxLHHKLAQyO2/QKoMQJ/CFWW+9EAbkYK4dx6RjLAq6IngcpqHjZiVUO57ElvKNhsO2BJ3TLeKUGUAgRx3/EKULPpGpGon7Tk9dIODeI8SSV4ZwoTXl4yfRbZpbPsvIs+oxVqRx3h4e0U9C+RzhkGZgDoc01IZCsaDfUxY0SPuoHq/vMw7DFYYjZhj2bW6qfu3NmN/wBF1t7FVwu4lwG8tJmHapVVSsRNtHHfhDfiPmJ7sxONs6kkrtDD55WkUkfZQyF5D+oMa/zPhZ4amcg2i7ONjDf9HR5dmiVgYnCMpB+8sikj+4p/TEf6MZAuabrmL5i+l+OIfoVVR8zhbkIiqciTblPJEb7Kxio/ICdj+mMctPmNZzLq3LzV6VPRSv1kArtWgJ/McD/h9G8vGdepmO4eFc5nlRwHj0iCz5m082ve9ZB9QTiMq8JdWkH1UaSOwI7aIav300D73hVm+GyZmSOGAkCIPICOxDCND8wIdvniM5Ozwy6hpd0YMvSmLLzB/wDIrn5MuNHCLszec79Q/NofzkAUxNqh2dD3Co6MQfRk0aDfYx4GzvHnlnlWZQAsrRxSAVWl6COem5UFW+ywF2LxtneCfRfIweNqWRAd0dl0i99g6kp8yh+zjJOMxw5aVngEwmmAKnaxJCJG697vDVSkuw9Zq0i2d5kOELmc1ErkqpjZAR4SvLbWldwQkgX1BjPpic/A6gDmLKrE6ZlNhjYbVQ2Eisodl21AMRuW1X4bWtJo2LxghgWO+lbVw3pIqSMGHekbeycV+GvhSVY5DGQSrlHjPlk0NXbo1iww3BrCqvEgDn0j1QLudpGbkzU+a+re1ljVjFJ4o7AKSIV9Q6ncUem+DZYtIZJEZGA8QPiYAHUHU/2gRvED5hbBgdWrGiZvRIklEGNiTYo9AJUYDYNoCvtseWWHmIAvGviGf6VNE6CaNGBUDwuoIDKyONwaOJizOSSRYWnDU9lRYV8R/EWYWKB43VaJimWgy6qtTv1Vl3B7isKvpxr66Lkg9xfKO9gq27QMDuD4lvfbriXljkia2JQ+ByFogXa6kHklRvEoHhfxBeoUNRx94uHt9WjyQuI5AwsFTWlxXVWBBB9CMPp0XYqMWmEpSQ93vXgvB89yZnu1SQXOKrZthOlWpWz49JIB8Q2OwXCclmo8xJCMxIrg7W2pXU7q2lrBBGN8hxKI0eX9GN2FPihJPUg+aInua0m/FfTB+Zjox6PBIm8OojoT/D1dGiY+Rx5SQDV7hxFZirJTxFqO/qces2myOYjUiSHwnctlxtfZjESKPfVGytgTLZx1Lumh72kF0koPaVSAYpa+0wCt3PfBPxf8Qz/RosxlnaMBtEy1ujdKYH32x56Di881PPAJq6SxXFKPWmTY/IjfG0qICCo7C3pmYiPVuAvnM4srHl5hKoLZZ30kMPFAx/s5B2N9D3H9fe8ZXJwZcSyQh1b0Ax5fKzCQ2pDuV0lJUETyL/s3X+HKPQrTL2vcHZOIIsLwTBzljs6t/Ey3oTe7Rg9H/f1IuVesHYXB3jqmtlCC4t7wE8eyX9k+egX7sZtf0GrbHYQcQyxyjaJKZSNUcg8si9iD6+o7Y7D/APHbkmPMyxKXDFRep+J7CeMmcRqqNmAgC2SsUKEbLGF8RNdT4CfUDYgcVzsGScJmFkzMg3CALHCv5UBP7kX747HYalNXWzZtPNoE308p6n4K+JBm9a8lYwg6DHlc+4kzEs7qGTLuqJGejSMfAW/ADuasnbHY7E1VQlcaRawvDo90uB4CFPCxmSByJJpvGzPYRipItwNyqnZIhQ7kkmsejyPDoFnVJdc01VqYDSo9FUGlX2Ax2Ow9qCO3eHKR1HZTYGLPiJUOaIK/V5dOcy/fII0r8tRBPsMZycNMkxQsOYoMzuRdE2CyKdi406V1bKAOpJI7HY8zhyU06ev7x9UkqD4TvhLi2VbnxwwMOWhdpJDqdz3JO+5+eE/CVJRCK1SsJBfTVLrWPVW+lI0bYdWfauo7HY9niqKK1wOQm8O7FWBPMRdxH4gl0OsDNHGpOpujysNizkbAbUEGwFY9XxjNHmsST4FCk96jjWRtPoS0iUe2m+1Gcdjy3Y2t0Mt4miiaLDcZjD/8PRjLySSgNKY7sDZQB4UT0UDYf/3jzzRLHAhrVojj27GkhCA/h5smo+wrucTjsBbTkdAfzJKdRmwTzgGX4ZJFPKJJNbTQMXb1PMi3/qfliOKZ2TLqRC2iSVnGsdVWNrcD3aWRjf3QBjsdhlGqzIGJzaXKoeqFIwf4hE7mfTITpaaOJmr70q8lj+/i/QYhviR53zEBAEUQZ4BW6HLsCLP4gpv9MTjsUg7/ADrFhAQfDaZ5rNyZaGTkuVd3SIP3CgyyH97rEo5nQTGg7qxetgXQiN2Hs31Zr8Jx2OwDMbWhFQKevne3tM5Ms4mzWaLWnNkSWMk+NNRBHzAFg9iBhrPw9SUVt6mjv8RuZSf1DKT73icdiQ1GfXc7XgVTpK2jfjfBUg+si2RmVZEraz4Vce41UR9pSwwlzWfkTKZnSxV/q3JU9+YYXo+5j1friMdg1GlwByktI9oBqzc/vF+S41JK2iSmlVSwfpzFTcrJ7jqrj5EEE2VkdK5nLPuVJENHqVZBLFfuqsUPyGOx2KKKh1u3OXcQopVCEx/qHZ+TL5jOvl0RoZ1tQ4AZHHdZFPmU+n7UaOKZfLKqurDwKfo8qA2CrFQApO5CM4ZdW4BZd6Bx2Ow3jx2ZVUwLXnlUmLfVmNfg7KKUlhlUOYXKE15q74pmuBI0bnL7Ri9UMvkPqVINo34l/UHHY7EdCimhmtm5m1qr9pv0nnxmQYWn3eIqyTI/WRFIU2RsZEJGmTYsBRAoHDL4Hh5OalyrHWqgMrHrpYAi/eutY7HYfxQsmnkLSqmbU28QZb4s+LMvHK0M2VEijawQD/XAmTy5lj+kZVyyL0jzPmUdwki2wH4TqX2x2OxWeHpjIEWpK0wRzh3w3A0sbHJ6EQMQ0U66lRu/LI6KfSh02A6DsdjsKOTJp//Z"/>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3564" name="Picture 12" descr="http://img.gawkerassets.com/post/4/2012/03/illusion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3888" y="1412776"/>
            <a:ext cx="5301208" cy="5301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11585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3314" name="Picture 2" descr="The orange dot is the same size in each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1772816"/>
            <a:ext cx="5238750" cy="322897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539552" y="5001791"/>
            <a:ext cx="8208912" cy="1477328"/>
          </a:xfrm>
          <a:prstGeom prst="rect">
            <a:avLst/>
          </a:prstGeom>
        </p:spPr>
        <p:txBody>
          <a:bodyPr wrap="square">
            <a:spAutoFit/>
          </a:bodyPr>
          <a:lstStyle/>
          <a:p>
            <a:r>
              <a:rPr lang="en-US" dirty="0" smtClean="0"/>
              <a:t>Which orange </a:t>
            </a:r>
            <a:r>
              <a:rPr lang="en-US" dirty="0"/>
              <a:t>dot is </a:t>
            </a:r>
            <a:r>
              <a:rPr lang="en-US" dirty="0" smtClean="0"/>
              <a:t>bigger size?</a:t>
            </a:r>
          </a:p>
          <a:p>
            <a:endParaRPr lang="en-US" dirty="0"/>
          </a:p>
          <a:p>
            <a:r>
              <a:rPr lang="en-US" dirty="0" smtClean="0"/>
              <a:t>They are the same in size! </a:t>
            </a:r>
            <a:r>
              <a:rPr lang="en-US" dirty="0" smtClean="0">
                <a:sym typeface="Wingdings" panose="05000000000000000000" pitchFamily="2" charset="2"/>
              </a:rPr>
              <a:t></a:t>
            </a:r>
            <a:endParaRPr lang="en-US" dirty="0" smtClean="0"/>
          </a:p>
          <a:p>
            <a:r>
              <a:rPr lang="en-US" dirty="0"/>
              <a:t/>
            </a:r>
            <a:br>
              <a:rPr lang="en-US" dirty="0"/>
            </a:br>
            <a:endParaRPr lang="en-US" dirty="0"/>
          </a:p>
        </p:txBody>
      </p:sp>
    </p:spTree>
    <p:extLst>
      <p:ext uri="{BB962C8B-B14F-4D97-AF65-F5344CB8AC3E}">
        <p14:creationId xmlns:p14="http://schemas.microsoft.com/office/powerpoint/2010/main" val="2564064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4338" name="Picture 2" descr="Oh, what a lovely picture of cars. … … oh wai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700808"/>
            <a:ext cx="7848872" cy="108029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40647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4338" name="Picture 2" descr="Oh, what a lovely picture of cars. … … oh wai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4131840"/>
            <a:ext cx="7848872" cy="108029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30368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on </a:t>
            </a:r>
            <a:endParaRPr lang="en-US" dirty="0"/>
          </a:p>
        </p:txBody>
      </p:sp>
      <p:pic>
        <p:nvPicPr>
          <p:cNvPr id="22530" name="Picture 2" descr="Image result for Müller-Ly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268760"/>
            <a:ext cx="2933700" cy="1552576"/>
          </a:xfrm>
          <a:prstGeom prst="rect">
            <a:avLst/>
          </a:prstGeom>
          <a:noFill/>
          <a:extLst>
            <a:ext uri="{909E8E84-426E-40DD-AFC4-6F175D3DCCD1}">
              <a14:hiddenFill xmlns:a14="http://schemas.microsoft.com/office/drawing/2010/main">
                <a:solidFill>
                  <a:srgbClr val="FFFFFF"/>
                </a:solidFill>
              </a14:hiddenFill>
            </a:ext>
          </a:extLst>
        </p:spPr>
      </p:pic>
      <p:pic>
        <p:nvPicPr>
          <p:cNvPr id="22532" name="Picture 4" descr="Image result for illu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1880" y="1216372"/>
            <a:ext cx="1943100" cy="1657351"/>
          </a:xfrm>
          <a:prstGeom prst="rect">
            <a:avLst/>
          </a:prstGeom>
          <a:noFill/>
          <a:extLst>
            <a:ext uri="{909E8E84-426E-40DD-AFC4-6F175D3DCCD1}">
              <a14:hiddenFill xmlns:a14="http://schemas.microsoft.com/office/drawing/2010/main">
                <a:solidFill>
                  <a:srgbClr val="FFFFFF"/>
                </a:solidFill>
              </a14:hiddenFill>
            </a:ext>
          </a:extLst>
        </p:spPr>
      </p:pic>
      <p:pic>
        <p:nvPicPr>
          <p:cNvPr id="22534" name="Picture 6" descr="Image result for illus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2160" y="1124744"/>
            <a:ext cx="2428875" cy="1885950"/>
          </a:xfrm>
          <a:prstGeom prst="rect">
            <a:avLst/>
          </a:prstGeom>
          <a:noFill/>
          <a:extLst>
            <a:ext uri="{909E8E84-426E-40DD-AFC4-6F175D3DCCD1}">
              <a14:hiddenFill xmlns:a14="http://schemas.microsoft.com/office/drawing/2010/main">
                <a:solidFill>
                  <a:srgbClr val="FFFFFF"/>
                </a:solidFill>
              </a14:hiddenFill>
            </a:ext>
          </a:extLst>
        </p:spPr>
      </p:pic>
      <p:pic>
        <p:nvPicPr>
          <p:cNvPr id="22536" name="Picture 8" descr="https://encrypted-tbn0.gstatic.com/images?q=tbn:ANd9GcRPYxSUDCIjofr8MRTfMe1MwTrM0Cfx6kbkN1kYT67nP57NvhPCu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821336"/>
            <a:ext cx="3491880" cy="2176279"/>
          </a:xfrm>
          <a:prstGeom prst="rect">
            <a:avLst/>
          </a:prstGeom>
          <a:noFill/>
          <a:extLst>
            <a:ext uri="{909E8E84-426E-40DD-AFC4-6F175D3DCCD1}">
              <a14:hiddenFill xmlns:a14="http://schemas.microsoft.com/office/drawing/2010/main">
                <a:solidFill>
                  <a:srgbClr val="FFFFFF"/>
                </a:solidFill>
              </a14:hiddenFill>
            </a:ext>
          </a:extLst>
        </p:spPr>
      </p:pic>
      <p:pic>
        <p:nvPicPr>
          <p:cNvPr id="22538" name="Picture 10" descr="Image result for illusi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21549" y="2873723"/>
            <a:ext cx="2105025" cy="2171701"/>
          </a:xfrm>
          <a:prstGeom prst="rect">
            <a:avLst/>
          </a:prstGeom>
          <a:noFill/>
          <a:extLst>
            <a:ext uri="{909E8E84-426E-40DD-AFC4-6F175D3DCCD1}">
              <a14:hiddenFill xmlns:a14="http://schemas.microsoft.com/office/drawing/2010/main">
                <a:solidFill>
                  <a:srgbClr val="FFFFFF"/>
                </a:solidFill>
              </a14:hiddenFill>
            </a:ext>
          </a:extLst>
        </p:spPr>
      </p:pic>
      <p:pic>
        <p:nvPicPr>
          <p:cNvPr id="22540" name="Picture 12" descr="Image result for illusio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31283" y="3010694"/>
            <a:ext cx="3089189" cy="2004098"/>
          </a:xfrm>
          <a:prstGeom prst="rect">
            <a:avLst/>
          </a:prstGeom>
          <a:noFill/>
          <a:extLst>
            <a:ext uri="{909E8E84-426E-40DD-AFC4-6F175D3DCCD1}">
              <a14:hiddenFill xmlns:a14="http://schemas.microsoft.com/office/drawing/2010/main">
                <a:solidFill>
                  <a:srgbClr val="FFFFFF"/>
                </a:solidFill>
              </a14:hiddenFill>
            </a:ext>
          </a:extLst>
        </p:spPr>
      </p:pic>
      <p:pic>
        <p:nvPicPr>
          <p:cNvPr id="22542" name="Picture 14" descr="http://www.marcofolio.net/images/stories/fun/other/word_illusion/life.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46259" y="5059594"/>
            <a:ext cx="3433762" cy="17374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79209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rmAutofit fontScale="90000"/>
          </a:bodyPr>
          <a:lstStyle/>
          <a:p>
            <a:r>
              <a:rPr lang="en-US" altLang="ja-JP" dirty="0" smtClean="0"/>
              <a:t>Image enhancement by </a:t>
            </a:r>
            <a:r>
              <a:rPr kumimoji="1" lang="en-US" altLang="ja-JP" dirty="0" smtClean="0"/>
              <a:t/>
            </a:r>
            <a:br>
              <a:rPr kumimoji="1" lang="en-US" altLang="ja-JP" dirty="0" smtClean="0"/>
            </a:br>
            <a:r>
              <a:rPr kumimoji="1" lang="en-US" altLang="ja-JP" dirty="0" smtClean="0"/>
              <a:t>Morphology Edge Detection and Highlighting </a:t>
            </a:r>
            <a:endParaRPr kumimoji="1" lang="ja-JP" altLang="en-US" dirty="0"/>
          </a:p>
        </p:txBody>
      </p:sp>
    </p:spTree>
    <p:extLst>
      <p:ext uri="{BB962C8B-B14F-4D97-AF65-F5344CB8AC3E}">
        <p14:creationId xmlns:p14="http://schemas.microsoft.com/office/powerpoint/2010/main" val="308712316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Basic Operation [Dilation]</a:t>
            </a:r>
            <a:endParaRPr kumimoji="1" lang="ja-JP" altLang="en-US" dirty="0"/>
          </a:p>
        </p:txBody>
      </p:sp>
      <p:sp>
        <p:nvSpPr>
          <p:cNvPr id="3" name="コンテンツ プレースホルダ 2"/>
          <p:cNvSpPr>
            <a:spLocks noGrp="1"/>
          </p:cNvSpPr>
          <p:nvPr>
            <p:ph idx="1"/>
          </p:nvPr>
        </p:nvSpPr>
        <p:spPr/>
        <p:txBody>
          <a:bodyPr/>
          <a:lstStyle/>
          <a:p>
            <a:r>
              <a:rPr kumimoji="1" lang="en-US" altLang="ja-JP" dirty="0" smtClean="0"/>
              <a:t>Dilation</a:t>
            </a:r>
          </a:p>
          <a:p>
            <a:pPr lvl="1"/>
            <a:r>
              <a:rPr lang="en-US" altLang="ja-JP" dirty="0" smtClean="0"/>
              <a:t>Operation that “grows” or “thickens” objects in a binary image.</a:t>
            </a:r>
            <a:endParaRPr kumimoji="1" lang="ja-JP" altLang="en-US" dirty="0"/>
          </a:p>
        </p:txBody>
      </p:sp>
      <p:pic>
        <p:nvPicPr>
          <p:cNvPr id="4" name="図 3" descr="180px-Dilation.png"/>
          <p:cNvPicPr>
            <a:picLocks noChangeAspect="1"/>
          </p:cNvPicPr>
          <p:nvPr/>
        </p:nvPicPr>
        <p:blipFill>
          <a:blip r:embed="rId3" cstate="print"/>
          <a:stretch>
            <a:fillRect/>
          </a:stretch>
        </p:blipFill>
        <p:spPr>
          <a:xfrm>
            <a:off x="5715008" y="4324653"/>
            <a:ext cx="2285714" cy="2247619"/>
          </a:xfrm>
          <a:prstGeom prst="rect">
            <a:avLst/>
          </a:prstGeom>
          <a:noFill/>
          <a:ln cmpd="thickThin">
            <a:noFill/>
          </a:ln>
        </p:spPr>
      </p:pic>
      <p:sp>
        <p:nvSpPr>
          <p:cNvPr id="5" name="正方形/長方形 4"/>
          <p:cNvSpPr/>
          <p:nvPr/>
        </p:nvSpPr>
        <p:spPr>
          <a:xfrm>
            <a:off x="1714480" y="4253215"/>
            <a:ext cx="1214446" cy="1214446"/>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円/楕円 6"/>
          <p:cNvSpPr/>
          <p:nvPr/>
        </p:nvSpPr>
        <p:spPr>
          <a:xfrm>
            <a:off x="2143108" y="5753413"/>
            <a:ext cx="428628" cy="428628"/>
          </a:xfrm>
          <a:prstGeom prst="ellipse">
            <a:avLst/>
          </a:prstGeom>
          <a:solidFill>
            <a:schemeClr val="tx1">
              <a:alpha val="51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8" name="右矢印 7"/>
          <p:cNvSpPr/>
          <p:nvPr/>
        </p:nvSpPr>
        <p:spPr>
          <a:xfrm>
            <a:off x="3500430" y="4896157"/>
            <a:ext cx="1857388" cy="11430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smtClean="0"/>
              <a:t>Dilation</a:t>
            </a:r>
            <a:endParaRPr kumimoji="1" lang="ja-JP" altLang="en-US" dirty="0"/>
          </a:p>
        </p:txBody>
      </p:sp>
      <p:sp>
        <p:nvSpPr>
          <p:cNvPr id="10" name="テキスト ボックス 9"/>
          <p:cNvSpPr txBox="1"/>
          <p:nvPr/>
        </p:nvSpPr>
        <p:spPr>
          <a:xfrm>
            <a:off x="1285852" y="6182041"/>
            <a:ext cx="2571768" cy="307777"/>
          </a:xfrm>
          <a:prstGeom prst="rect">
            <a:avLst/>
          </a:prstGeom>
          <a:noFill/>
        </p:spPr>
        <p:txBody>
          <a:bodyPr wrap="square" rtlCol="0">
            <a:spAutoFit/>
          </a:bodyPr>
          <a:lstStyle/>
          <a:p>
            <a:r>
              <a:rPr lang="en-US" altLang="ja-JP" sz="1400" dirty="0" smtClean="0"/>
              <a:t>Structuring Element</a:t>
            </a:r>
            <a:endParaRPr kumimoji="1" lang="ja-JP" altLang="en-US" sz="1400" dirty="0"/>
          </a:p>
        </p:txBody>
      </p:sp>
      <p:sp>
        <p:nvSpPr>
          <p:cNvPr id="11" name="テキスト ボックス 10"/>
          <p:cNvSpPr txBox="1"/>
          <p:nvPr/>
        </p:nvSpPr>
        <p:spPr>
          <a:xfrm>
            <a:off x="1643042" y="5467661"/>
            <a:ext cx="1428760" cy="307777"/>
          </a:xfrm>
          <a:prstGeom prst="rect">
            <a:avLst/>
          </a:prstGeom>
          <a:noFill/>
        </p:spPr>
        <p:txBody>
          <a:bodyPr wrap="square" rtlCol="0">
            <a:spAutoFit/>
          </a:bodyPr>
          <a:lstStyle/>
          <a:p>
            <a:r>
              <a:rPr kumimoji="1" lang="en-US" altLang="ja-JP" sz="1400" dirty="0" smtClean="0"/>
              <a:t>Sample Image</a:t>
            </a:r>
            <a:endParaRPr kumimoji="1" lang="ja-JP" altLang="en-US" sz="1400" dirty="0"/>
          </a:p>
        </p:txBody>
      </p:sp>
      <p:graphicFrame>
        <p:nvGraphicFramePr>
          <p:cNvPr id="2050" name="Object 2"/>
          <p:cNvGraphicFramePr>
            <a:graphicFrameLocks noChangeAspect="1"/>
          </p:cNvGraphicFramePr>
          <p:nvPr/>
        </p:nvGraphicFramePr>
        <p:xfrm>
          <a:off x="2409825" y="3214688"/>
          <a:ext cx="4213225" cy="620712"/>
        </p:xfrm>
        <a:graphic>
          <a:graphicData uri="http://schemas.openxmlformats.org/presentationml/2006/ole">
            <mc:AlternateContent xmlns:mc="http://schemas.openxmlformats.org/markup-compatibility/2006">
              <mc:Choice xmlns:v="urn:schemas-microsoft-com:vml" Requires="v">
                <p:oleObj spid="_x0000_s15369" name="数式" r:id="rId4" imgW="1638000" imgH="241200" progId="Equation.3">
                  <p:embed/>
                </p:oleObj>
              </mc:Choice>
              <mc:Fallback>
                <p:oleObj name="数式" r:id="rId4" imgW="1638000" imgH="2412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09825" y="3214688"/>
                        <a:ext cx="4213225" cy="620712"/>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33CCCC">
                                <a:alpha val="32001"/>
                              </a:srgbClr>
                            </a:solidFill>
                          </a14:hiddenFill>
                        </a:ext>
                      </a:extLst>
                    </p:spPr>
                  </p:pic>
                </p:oleObj>
              </mc:Fallback>
            </mc:AlternateContent>
          </a:graphicData>
        </a:graphic>
      </p:graphicFrame>
    </p:spTree>
    <p:extLst>
      <p:ext uri="{BB962C8B-B14F-4D97-AF65-F5344CB8AC3E}">
        <p14:creationId xmlns:p14="http://schemas.microsoft.com/office/powerpoint/2010/main" val="12065107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Basic Operation [Erosion]</a:t>
            </a:r>
            <a:endParaRPr kumimoji="1" lang="ja-JP" altLang="en-US" dirty="0"/>
          </a:p>
        </p:txBody>
      </p:sp>
      <p:sp>
        <p:nvSpPr>
          <p:cNvPr id="3" name="コンテンツ プレースホルダ 2"/>
          <p:cNvSpPr>
            <a:spLocks noGrp="1"/>
          </p:cNvSpPr>
          <p:nvPr>
            <p:ph idx="1"/>
          </p:nvPr>
        </p:nvSpPr>
        <p:spPr/>
        <p:txBody>
          <a:bodyPr/>
          <a:lstStyle/>
          <a:p>
            <a:r>
              <a:rPr kumimoji="1" lang="en-US" altLang="ja-JP" dirty="0" smtClean="0"/>
              <a:t>Erosion</a:t>
            </a:r>
          </a:p>
          <a:p>
            <a:pPr lvl="1"/>
            <a:r>
              <a:rPr lang="en-US" altLang="ja-JP" dirty="0" smtClean="0"/>
              <a:t>Operation that “shrinks” or “thins” objects in a binary image.</a:t>
            </a:r>
            <a:endParaRPr kumimoji="1" lang="ja-JP" altLang="en-US" dirty="0"/>
          </a:p>
        </p:txBody>
      </p:sp>
      <p:pic>
        <p:nvPicPr>
          <p:cNvPr id="4" name="図 3" descr="180px-Dilation.png"/>
          <p:cNvPicPr>
            <a:picLocks noChangeAspect="1"/>
          </p:cNvPicPr>
          <p:nvPr/>
        </p:nvPicPr>
        <p:blipFill>
          <a:blip r:embed="rId3" cstate="print"/>
          <a:stretch>
            <a:fillRect/>
          </a:stretch>
        </p:blipFill>
        <p:spPr>
          <a:xfrm>
            <a:off x="5715008" y="4324653"/>
            <a:ext cx="2285714" cy="2247619"/>
          </a:xfrm>
          <a:prstGeom prst="rect">
            <a:avLst/>
          </a:prstGeom>
          <a:noFill/>
          <a:ln cmpd="thickThin">
            <a:noFill/>
          </a:ln>
        </p:spPr>
      </p:pic>
      <p:sp>
        <p:nvSpPr>
          <p:cNvPr id="5" name="正方形/長方形 4"/>
          <p:cNvSpPr/>
          <p:nvPr/>
        </p:nvSpPr>
        <p:spPr>
          <a:xfrm>
            <a:off x="1714480" y="4253215"/>
            <a:ext cx="1214446" cy="1214446"/>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円/楕円 5"/>
          <p:cNvSpPr/>
          <p:nvPr/>
        </p:nvSpPr>
        <p:spPr>
          <a:xfrm>
            <a:off x="2143108" y="5753413"/>
            <a:ext cx="428628" cy="428628"/>
          </a:xfrm>
          <a:prstGeom prst="ellipse">
            <a:avLst/>
          </a:prstGeom>
          <a:solidFill>
            <a:schemeClr val="tx1">
              <a:alpha val="51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7" name="右矢印 6"/>
          <p:cNvSpPr/>
          <p:nvPr/>
        </p:nvSpPr>
        <p:spPr>
          <a:xfrm>
            <a:off x="3500430" y="4896157"/>
            <a:ext cx="1857388" cy="11430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smtClean="0"/>
              <a:t>Erosion</a:t>
            </a:r>
            <a:endParaRPr kumimoji="1" lang="ja-JP" altLang="en-US" dirty="0"/>
          </a:p>
        </p:txBody>
      </p:sp>
      <p:sp>
        <p:nvSpPr>
          <p:cNvPr id="8" name="テキスト ボックス 7"/>
          <p:cNvSpPr txBox="1"/>
          <p:nvPr/>
        </p:nvSpPr>
        <p:spPr>
          <a:xfrm>
            <a:off x="1285852" y="6182041"/>
            <a:ext cx="2571768" cy="307777"/>
          </a:xfrm>
          <a:prstGeom prst="rect">
            <a:avLst/>
          </a:prstGeom>
          <a:noFill/>
        </p:spPr>
        <p:txBody>
          <a:bodyPr wrap="square" rtlCol="0">
            <a:spAutoFit/>
          </a:bodyPr>
          <a:lstStyle/>
          <a:p>
            <a:r>
              <a:rPr lang="en-US" altLang="ja-JP" sz="1400" dirty="0" smtClean="0"/>
              <a:t>Structuring Element</a:t>
            </a:r>
            <a:endParaRPr kumimoji="1" lang="ja-JP" altLang="en-US" sz="1400" dirty="0"/>
          </a:p>
        </p:txBody>
      </p:sp>
      <p:sp>
        <p:nvSpPr>
          <p:cNvPr id="9" name="テキスト ボックス 8"/>
          <p:cNvSpPr txBox="1"/>
          <p:nvPr/>
        </p:nvSpPr>
        <p:spPr>
          <a:xfrm>
            <a:off x="1643042" y="5467661"/>
            <a:ext cx="1428760" cy="307777"/>
          </a:xfrm>
          <a:prstGeom prst="rect">
            <a:avLst/>
          </a:prstGeom>
          <a:noFill/>
        </p:spPr>
        <p:txBody>
          <a:bodyPr wrap="square" rtlCol="0">
            <a:spAutoFit/>
          </a:bodyPr>
          <a:lstStyle/>
          <a:p>
            <a:r>
              <a:rPr kumimoji="1" lang="en-US" altLang="ja-JP" sz="1400" dirty="0" smtClean="0"/>
              <a:t>Sample Image</a:t>
            </a:r>
            <a:endParaRPr kumimoji="1" lang="ja-JP" altLang="en-US" sz="1400" dirty="0"/>
          </a:p>
        </p:txBody>
      </p:sp>
      <p:grpSp>
        <p:nvGrpSpPr>
          <p:cNvPr id="16" name="グループ化 15"/>
          <p:cNvGrpSpPr/>
          <p:nvPr/>
        </p:nvGrpSpPr>
        <p:grpSpPr>
          <a:xfrm>
            <a:off x="2344738" y="3230563"/>
            <a:ext cx="4343400" cy="588962"/>
            <a:chOff x="2344738" y="3230563"/>
            <a:chExt cx="4343400" cy="588962"/>
          </a:xfrm>
        </p:grpSpPr>
        <p:graphicFrame>
          <p:nvGraphicFramePr>
            <p:cNvPr id="1027" name="Object 3"/>
            <p:cNvGraphicFramePr>
              <a:graphicFrameLocks noChangeAspect="1"/>
            </p:cNvGraphicFramePr>
            <p:nvPr/>
          </p:nvGraphicFramePr>
          <p:xfrm>
            <a:off x="2344738" y="3230563"/>
            <a:ext cx="4343400" cy="588962"/>
          </p:xfrm>
          <a:graphic>
            <a:graphicData uri="http://schemas.openxmlformats.org/presentationml/2006/ole">
              <mc:AlternateContent xmlns:mc="http://schemas.openxmlformats.org/markup-compatibility/2006">
                <mc:Choice xmlns:v="urn:schemas-microsoft-com:vml" Requires="v">
                  <p:oleObj spid="_x0000_s16393" name="数式" r:id="rId4" imgW="1688760" imgH="228600" progId="Equation.3">
                    <p:embed/>
                  </p:oleObj>
                </mc:Choice>
                <mc:Fallback>
                  <p:oleObj name="数式" r:id="rId4" imgW="1688760" imgH="2286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44738" y="3230563"/>
                          <a:ext cx="4343400" cy="588962"/>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33CCCC">
                                  <a:alpha val="32001"/>
                                </a:srgbClr>
                              </a:solidFill>
                            </a14:hiddenFill>
                          </a:ext>
                        </a:extLst>
                      </p:spPr>
                    </p:pic>
                  </p:oleObj>
                </mc:Fallback>
              </mc:AlternateContent>
            </a:graphicData>
          </a:graphic>
        </p:graphicFrame>
        <p:grpSp>
          <p:nvGrpSpPr>
            <p:cNvPr id="13" name="グループ化 12"/>
            <p:cNvGrpSpPr/>
            <p:nvPr/>
          </p:nvGrpSpPr>
          <p:grpSpPr>
            <a:xfrm>
              <a:off x="2766364" y="3409314"/>
              <a:ext cx="234000" cy="234000"/>
              <a:chOff x="1071538" y="3929066"/>
              <a:chExt cx="285752" cy="285752"/>
            </a:xfrm>
          </p:grpSpPr>
          <p:sp>
            <p:nvSpPr>
              <p:cNvPr id="14" name="円/楕円 13"/>
              <p:cNvSpPr/>
              <p:nvPr/>
            </p:nvSpPr>
            <p:spPr>
              <a:xfrm>
                <a:off x="1071538" y="3929066"/>
                <a:ext cx="285752" cy="285752"/>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5" name="直線コネクタ 14"/>
              <p:cNvCxnSpPr>
                <a:stCxn id="14" idx="2"/>
              </p:cNvCxnSpPr>
              <p:nvPr/>
            </p:nvCxnSpPr>
            <p:spPr>
              <a:xfrm rot="10800000" flipH="1" flipV="1">
                <a:off x="1071538" y="4071942"/>
                <a:ext cx="285752" cy="1588"/>
              </a:xfrm>
              <a:prstGeom prst="line">
                <a:avLst/>
              </a:prstGeom>
              <a:ln w="15875"/>
            </p:spPr>
            <p:style>
              <a:lnRef idx="1">
                <a:schemeClr val="dk1"/>
              </a:lnRef>
              <a:fillRef idx="0">
                <a:schemeClr val="dk1"/>
              </a:fillRef>
              <a:effectRef idx="0">
                <a:schemeClr val="dk1"/>
              </a:effectRef>
              <a:fontRef idx="minor">
                <a:schemeClr val="tx1"/>
              </a:fontRef>
            </p:style>
          </p:cxnSp>
        </p:grpSp>
      </p:grpSp>
    </p:spTree>
    <p:extLst>
      <p:ext uri="{BB962C8B-B14F-4D97-AF65-F5344CB8AC3E}">
        <p14:creationId xmlns:p14="http://schemas.microsoft.com/office/powerpoint/2010/main" val="22044132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Opening and Closing</a:t>
            </a:r>
            <a:endParaRPr kumimoji="1" lang="ja-JP" altLang="en-US" dirty="0"/>
          </a:p>
        </p:txBody>
      </p:sp>
      <p:sp>
        <p:nvSpPr>
          <p:cNvPr id="3" name="コンテンツ プレースホルダ 2"/>
          <p:cNvSpPr>
            <a:spLocks noGrp="1"/>
          </p:cNvSpPr>
          <p:nvPr>
            <p:ph idx="1"/>
          </p:nvPr>
        </p:nvSpPr>
        <p:spPr/>
        <p:txBody>
          <a:bodyPr/>
          <a:lstStyle/>
          <a:p>
            <a:r>
              <a:rPr kumimoji="1" lang="en-US" altLang="ja-JP" dirty="0" smtClean="0"/>
              <a:t>Opening</a:t>
            </a:r>
          </a:p>
          <a:p>
            <a:pPr lvl="1"/>
            <a:endParaRPr lang="en-US" altLang="ja-JP" dirty="0" smtClean="0"/>
          </a:p>
          <a:p>
            <a:r>
              <a:rPr lang="en-US" altLang="ja-JP" dirty="0" smtClean="0"/>
              <a:t>Closing</a:t>
            </a:r>
            <a:endParaRPr kumimoji="1" lang="ja-JP" altLang="en-US" dirty="0"/>
          </a:p>
        </p:txBody>
      </p:sp>
      <p:graphicFrame>
        <p:nvGraphicFramePr>
          <p:cNvPr id="3074" name="Object 2"/>
          <p:cNvGraphicFramePr>
            <a:graphicFrameLocks noChangeAspect="1"/>
          </p:cNvGraphicFramePr>
          <p:nvPr/>
        </p:nvGraphicFramePr>
        <p:xfrm>
          <a:off x="1285852" y="2071678"/>
          <a:ext cx="3168650" cy="523875"/>
        </p:xfrm>
        <a:graphic>
          <a:graphicData uri="http://schemas.openxmlformats.org/presentationml/2006/ole">
            <mc:AlternateContent xmlns:mc="http://schemas.openxmlformats.org/markup-compatibility/2006">
              <mc:Choice xmlns:v="urn:schemas-microsoft-com:vml" Requires="v">
                <p:oleObj spid="_x0000_s17424" name="数式" r:id="rId3" imgW="1231560" imgH="203040" progId="Equation.3">
                  <p:embed/>
                </p:oleObj>
              </mc:Choice>
              <mc:Fallback>
                <p:oleObj name="数式" r:id="rId3" imgW="1231560" imgH="2030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5852" y="2071678"/>
                        <a:ext cx="3168650" cy="523875"/>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33CCCC">
                                <a:alpha val="32001"/>
                              </a:srgbClr>
                            </a:solidFill>
                          </a14:hiddenFill>
                        </a:ext>
                      </a:extLst>
                    </p:spPr>
                  </p:pic>
                </p:oleObj>
              </mc:Fallback>
            </mc:AlternateContent>
          </a:graphicData>
        </a:graphic>
      </p:graphicFrame>
      <p:grpSp>
        <p:nvGrpSpPr>
          <p:cNvPr id="5" name="グループ化 4"/>
          <p:cNvGrpSpPr/>
          <p:nvPr/>
        </p:nvGrpSpPr>
        <p:grpSpPr>
          <a:xfrm>
            <a:off x="2997177" y="2192374"/>
            <a:ext cx="234000" cy="233928"/>
            <a:chOff x="1071538" y="3929066"/>
            <a:chExt cx="285752" cy="285752"/>
          </a:xfrm>
        </p:grpSpPr>
        <p:sp>
          <p:nvSpPr>
            <p:cNvPr id="6" name="円/楕円 5"/>
            <p:cNvSpPr/>
            <p:nvPr/>
          </p:nvSpPr>
          <p:spPr>
            <a:xfrm>
              <a:off x="1071538" y="3929066"/>
              <a:ext cx="285752" cy="285752"/>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 name="直線コネクタ 6"/>
            <p:cNvCxnSpPr>
              <a:stCxn id="6" idx="2"/>
            </p:cNvCxnSpPr>
            <p:nvPr/>
          </p:nvCxnSpPr>
          <p:spPr>
            <a:xfrm rot="10800000" flipH="1" flipV="1">
              <a:off x="1071538" y="4073197"/>
              <a:ext cx="285752" cy="1588"/>
            </a:xfrm>
            <a:prstGeom prst="line">
              <a:avLst/>
            </a:prstGeom>
            <a:ln w="15875"/>
          </p:spPr>
          <p:style>
            <a:lnRef idx="1">
              <a:schemeClr val="dk1"/>
            </a:lnRef>
            <a:fillRef idx="0">
              <a:schemeClr val="dk1"/>
            </a:fillRef>
            <a:effectRef idx="0">
              <a:schemeClr val="dk1"/>
            </a:effectRef>
            <a:fontRef idx="minor">
              <a:schemeClr val="tx1"/>
            </a:fontRef>
          </p:style>
        </p:cxnSp>
      </p:grpSp>
      <p:grpSp>
        <p:nvGrpSpPr>
          <p:cNvPr id="12" name="グループ化 11"/>
          <p:cNvGrpSpPr/>
          <p:nvPr/>
        </p:nvGrpSpPr>
        <p:grpSpPr>
          <a:xfrm>
            <a:off x="1214414" y="3286124"/>
            <a:ext cx="3201987" cy="523875"/>
            <a:chOff x="3000364" y="4286256"/>
            <a:chExt cx="3201987" cy="523875"/>
          </a:xfrm>
        </p:grpSpPr>
        <p:graphicFrame>
          <p:nvGraphicFramePr>
            <p:cNvPr id="3075" name="Object 3"/>
            <p:cNvGraphicFramePr>
              <a:graphicFrameLocks noChangeAspect="1"/>
            </p:cNvGraphicFramePr>
            <p:nvPr/>
          </p:nvGraphicFramePr>
          <p:xfrm>
            <a:off x="3000364" y="4286256"/>
            <a:ext cx="3201987" cy="523875"/>
          </p:xfrm>
          <a:graphic>
            <a:graphicData uri="http://schemas.openxmlformats.org/presentationml/2006/ole">
              <mc:AlternateContent xmlns:mc="http://schemas.openxmlformats.org/markup-compatibility/2006">
                <mc:Choice xmlns:v="urn:schemas-microsoft-com:vml" Requires="v">
                  <p:oleObj spid="_x0000_s17425" name="数式" r:id="rId5" imgW="1244520" imgH="203040" progId="Equation.3">
                    <p:embed/>
                  </p:oleObj>
                </mc:Choice>
                <mc:Fallback>
                  <p:oleObj name="数式" r:id="rId5" imgW="1244520" imgH="2030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00364" y="4286256"/>
                          <a:ext cx="3201987" cy="523875"/>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33CCCC">
                                  <a:alpha val="32001"/>
                                </a:srgbClr>
                              </a:solidFill>
                            </a14:hiddenFill>
                          </a:ext>
                        </a:extLst>
                      </p:spPr>
                    </p:pic>
                  </p:oleObj>
                </mc:Fallback>
              </mc:AlternateContent>
            </a:graphicData>
          </a:graphic>
        </p:graphicFrame>
        <p:grpSp>
          <p:nvGrpSpPr>
            <p:cNvPr id="9" name="グループ化 8"/>
            <p:cNvGrpSpPr/>
            <p:nvPr/>
          </p:nvGrpSpPr>
          <p:grpSpPr>
            <a:xfrm>
              <a:off x="5544000" y="4392000"/>
              <a:ext cx="234000" cy="234000"/>
              <a:chOff x="1071538" y="3929066"/>
              <a:chExt cx="285752" cy="285752"/>
            </a:xfrm>
          </p:grpSpPr>
          <p:sp>
            <p:nvSpPr>
              <p:cNvPr id="10" name="円/楕円 9"/>
              <p:cNvSpPr/>
              <p:nvPr/>
            </p:nvSpPr>
            <p:spPr>
              <a:xfrm>
                <a:off x="1071538" y="3929066"/>
                <a:ext cx="285752" cy="285752"/>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1" name="直線コネクタ 10"/>
              <p:cNvCxnSpPr>
                <a:stCxn id="10" idx="2"/>
              </p:cNvCxnSpPr>
              <p:nvPr/>
            </p:nvCxnSpPr>
            <p:spPr>
              <a:xfrm rot="10800000" flipH="1" flipV="1">
                <a:off x="1071538" y="4071942"/>
                <a:ext cx="285752" cy="1588"/>
              </a:xfrm>
              <a:prstGeom prst="line">
                <a:avLst/>
              </a:prstGeom>
              <a:ln w="15875"/>
            </p:spPr>
            <p:style>
              <a:lnRef idx="1">
                <a:schemeClr val="dk1"/>
              </a:lnRef>
              <a:fillRef idx="0">
                <a:schemeClr val="dk1"/>
              </a:fillRef>
              <a:effectRef idx="0">
                <a:schemeClr val="dk1"/>
              </a:effectRef>
              <a:fontRef idx="minor">
                <a:schemeClr val="tx1"/>
              </a:fontRef>
            </p:style>
          </p:cxnSp>
        </p:grpSp>
      </p:grpSp>
      <p:pic>
        <p:nvPicPr>
          <p:cNvPr id="14" name="図 13" descr="open&amp;close.jpg"/>
          <p:cNvPicPr>
            <a:picLocks noChangeAspect="1"/>
          </p:cNvPicPr>
          <p:nvPr/>
        </p:nvPicPr>
        <p:blipFill>
          <a:blip r:embed="rId7" cstate="print"/>
          <a:stretch>
            <a:fillRect/>
          </a:stretch>
        </p:blipFill>
        <p:spPr>
          <a:xfrm>
            <a:off x="1428728" y="4000504"/>
            <a:ext cx="6329322" cy="2499195"/>
          </a:xfrm>
          <a:prstGeom prst="rect">
            <a:avLst/>
          </a:prstGeom>
        </p:spPr>
      </p:pic>
    </p:spTree>
    <p:extLst>
      <p:ext uri="{BB962C8B-B14F-4D97-AF65-F5344CB8AC3E}">
        <p14:creationId xmlns:p14="http://schemas.microsoft.com/office/powerpoint/2010/main" val="391870601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en-US" altLang="ja-JP" dirty="0" smtClean="0"/>
              <a:t>Edge Detection using Morphology</a:t>
            </a:r>
            <a:endParaRPr kumimoji="1" lang="ja-JP" altLang="en-US" dirty="0"/>
          </a:p>
        </p:txBody>
      </p:sp>
      <p:pic>
        <p:nvPicPr>
          <p:cNvPr id="6" name="コンテンツ プレースホルダ 5" descr="original.jpg"/>
          <p:cNvPicPr>
            <a:picLocks noGrp="1" noChangeAspect="1"/>
          </p:cNvPicPr>
          <p:nvPr>
            <p:ph sz="half" idx="1"/>
          </p:nvPr>
        </p:nvPicPr>
        <p:blipFill>
          <a:blip r:embed="rId2" cstate="print"/>
          <a:stretch>
            <a:fillRect/>
          </a:stretch>
        </p:blipFill>
        <p:spPr>
          <a:xfrm>
            <a:off x="642910" y="3429000"/>
            <a:ext cx="3499305" cy="3121147"/>
          </a:xfrm>
        </p:spPr>
      </p:pic>
      <p:pic>
        <p:nvPicPr>
          <p:cNvPr id="7" name="コンテンツ プレースホルダ 6" descr="original_edge.jpg"/>
          <p:cNvPicPr>
            <a:picLocks noGrp="1" noChangeAspect="1"/>
          </p:cNvPicPr>
          <p:nvPr>
            <p:ph sz="half" idx="2"/>
          </p:nvPr>
        </p:nvPicPr>
        <p:blipFill>
          <a:blip r:embed="rId3" cstate="print"/>
          <a:stretch>
            <a:fillRect/>
          </a:stretch>
        </p:blipFill>
        <p:spPr>
          <a:xfrm>
            <a:off x="4929190" y="3429000"/>
            <a:ext cx="3499305" cy="3121147"/>
          </a:xfrm>
        </p:spPr>
      </p:pic>
      <p:sp>
        <p:nvSpPr>
          <p:cNvPr id="8" name="右矢印 7"/>
          <p:cNvSpPr/>
          <p:nvPr/>
        </p:nvSpPr>
        <p:spPr>
          <a:xfrm>
            <a:off x="4120359" y="4429132"/>
            <a:ext cx="903282" cy="5711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9" name="グループ化 8"/>
          <p:cNvGrpSpPr/>
          <p:nvPr/>
        </p:nvGrpSpPr>
        <p:grpSpPr>
          <a:xfrm>
            <a:off x="4214810" y="2643182"/>
            <a:ext cx="234000" cy="233928"/>
            <a:chOff x="1071538" y="3929066"/>
            <a:chExt cx="285752" cy="285752"/>
          </a:xfrm>
        </p:grpSpPr>
        <p:sp>
          <p:nvSpPr>
            <p:cNvPr id="10" name="円/楕円 9"/>
            <p:cNvSpPr/>
            <p:nvPr/>
          </p:nvSpPr>
          <p:spPr>
            <a:xfrm>
              <a:off x="1071538" y="3929066"/>
              <a:ext cx="285752" cy="285752"/>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1" name="直線コネクタ 10"/>
            <p:cNvCxnSpPr>
              <a:stCxn id="10" idx="2"/>
            </p:cNvCxnSpPr>
            <p:nvPr/>
          </p:nvCxnSpPr>
          <p:spPr>
            <a:xfrm rot="10800000" flipH="1" flipV="1">
              <a:off x="1071538" y="4073197"/>
              <a:ext cx="285752" cy="1588"/>
            </a:xfrm>
            <a:prstGeom prst="line">
              <a:avLst/>
            </a:prstGeom>
            <a:ln w="15875"/>
          </p:spPr>
          <p:style>
            <a:lnRef idx="1">
              <a:schemeClr val="dk1"/>
            </a:lnRef>
            <a:fillRef idx="0">
              <a:schemeClr val="dk1"/>
            </a:fillRef>
            <a:effectRef idx="0">
              <a:schemeClr val="dk1"/>
            </a:effectRef>
            <a:fontRef idx="minor">
              <a:schemeClr val="tx1"/>
            </a:fontRef>
          </p:style>
        </p:cxnSp>
      </p:grpSp>
      <p:sp>
        <p:nvSpPr>
          <p:cNvPr id="12" name="テキスト ボックス 11"/>
          <p:cNvSpPr txBox="1"/>
          <p:nvPr/>
        </p:nvSpPr>
        <p:spPr>
          <a:xfrm>
            <a:off x="1000100" y="1785926"/>
            <a:ext cx="1957587" cy="369332"/>
          </a:xfrm>
          <a:prstGeom prst="rect">
            <a:avLst/>
          </a:prstGeom>
          <a:noFill/>
        </p:spPr>
        <p:txBody>
          <a:bodyPr wrap="none" rtlCol="0">
            <a:spAutoFit/>
          </a:bodyPr>
          <a:lstStyle/>
          <a:p>
            <a:r>
              <a:rPr lang="en-US" altLang="ja-JP" dirty="0" smtClean="0"/>
              <a:t>Original image</a:t>
            </a:r>
            <a:endParaRPr kumimoji="1" lang="ja-JP" altLang="en-US" dirty="0"/>
          </a:p>
        </p:txBody>
      </p:sp>
      <p:sp>
        <p:nvSpPr>
          <p:cNvPr id="13" name="テキスト ボックス 12"/>
          <p:cNvSpPr txBox="1"/>
          <p:nvPr/>
        </p:nvSpPr>
        <p:spPr>
          <a:xfrm>
            <a:off x="1428728" y="2571744"/>
            <a:ext cx="1071127" cy="369332"/>
          </a:xfrm>
          <a:prstGeom prst="rect">
            <a:avLst/>
          </a:prstGeom>
          <a:noFill/>
        </p:spPr>
        <p:txBody>
          <a:bodyPr wrap="none" rtlCol="0">
            <a:spAutoFit/>
          </a:bodyPr>
          <a:lstStyle/>
          <a:p>
            <a:r>
              <a:rPr kumimoji="1" lang="en-US" altLang="ja-JP" dirty="0" smtClean="0"/>
              <a:t>erosion</a:t>
            </a:r>
            <a:endParaRPr kumimoji="1" lang="ja-JP" altLang="en-US" dirty="0"/>
          </a:p>
        </p:txBody>
      </p:sp>
      <p:sp>
        <p:nvSpPr>
          <p:cNvPr id="14" name="テキスト ボックス 13"/>
          <p:cNvSpPr txBox="1"/>
          <p:nvPr/>
        </p:nvSpPr>
        <p:spPr>
          <a:xfrm>
            <a:off x="3571868" y="2928934"/>
            <a:ext cx="1451038" cy="369332"/>
          </a:xfrm>
          <a:prstGeom prst="rect">
            <a:avLst/>
          </a:prstGeom>
          <a:noFill/>
        </p:spPr>
        <p:txBody>
          <a:bodyPr wrap="none" rtlCol="0">
            <a:spAutoFit/>
          </a:bodyPr>
          <a:lstStyle/>
          <a:p>
            <a:r>
              <a:rPr lang="en-US" altLang="ja-JP" dirty="0" smtClean="0"/>
              <a:t>Difference</a:t>
            </a:r>
            <a:endParaRPr kumimoji="1" lang="en-US" altLang="ja-JP" dirty="0" smtClean="0"/>
          </a:p>
        </p:txBody>
      </p:sp>
      <p:sp>
        <p:nvSpPr>
          <p:cNvPr id="15" name="テキスト ボックス 14"/>
          <p:cNvSpPr txBox="1"/>
          <p:nvPr/>
        </p:nvSpPr>
        <p:spPr>
          <a:xfrm>
            <a:off x="5357818" y="2571744"/>
            <a:ext cx="1324402" cy="369332"/>
          </a:xfrm>
          <a:prstGeom prst="rect">
            <a:avLst/>
          </a:prstGeom>
          <a:noFill/>
        </p:spPr>
        <p:txBody>
          <a:bodyPr wrap="none" rtlCol="0">
            <a:spAutoFit/>
          </a:bodyPr>
          <a:lstStyle/>
          <a:p>
            <a:r>
              <a:rPr kumimoji="1" lang="en-US" altLang="ja-JP" dirty="0" smtClean="0"/>
              <a:t>Threshold</a:t>
            </a:r>
            <a:endParaRPr kumimoji="1" lang="ja-JP" altLang="en-US" dirty="0"/>
          </a:p>
        </p:txBody>
      </p:sp>
      <p:sp>
        <p:nvSpPr>
          <p:cNvPr id="16" name="テキスト ボックス 15"/>
          <p:cNvSpPr txBox="1"/>
          <p:nvPr/>
        </p:nvSpPr>
        <p:spPr>
          <a:xfrm>
            <a:off x="7358082" y="2571744"/>
            <a:ext cx="691215" cy="369332"/>
          </a:xfrm>
          <a:prstGeom prst="rect">
            <a:avLst/>
          </a:prstGeom>
          <a:noFill/>
        </p:spPr>
        <p:txBody>
          <a:bodyPr wrap="none" rtlCol="0">
            <a:spAutoFit/>
          </a:bodyPr>
          <a:lstStyle/>
          <a:p>
            <a:r>
              <a:rPr kumimoji="1" lang="en-US" altLang="ja-JP" dirty="0" smtClean="0"/>
              <a:t>Edge</a:t>
            </a:r>
            <a:endParaRPr kumimoji="1" lang="ja-JP" altLang="en-US" dirty="0"/>
          </a:p>
        </p:txBody>
      </p:sp>
      <p:cxnSp>
        <p:nvCxnSpPr>
          <p:cNvPr id="18" name="図形 17"/>
          <p:cNvCxnSpPr>
            <a:stCxn id="12" idx="3"/>
            <a:endCxn id="10" idx="0"/>
          </p:cNvCxnSpPr>
          <p:nvPr/>
        </p:nvCxnSpPr>
        <p:spPr>
          <a:xfrm>
            <a:off x="2957687" y="1970592"/>
            <a:ext cx="1374123" cy="672590"/>
          </a:xfrm>
          <a:prstGeom prst="bentConnector2">
            <a:avLst/>
          </a:prstGeom>
          <a:ln>
            <a:tailEnd type="arrow"/>
          </a:ln>
        </p:spPr>
        <p:style>
          <a:lnRef idx="1">
            <a:schemeClr val="dk1"/>
          </a:lnRef>
          <a:fillRef idx="0">
            <a:schemeClr val="dk1"/>
          </a:fillRef>
          <a:effectRef idx="0">
            <a:schemeClr val="dk1"/>
          </a:effectRef>
          <a:fontRef idx="minor">
            <a:schemeClr val="tx1"/>
          </a:fontRef>
        </p:style>
      </p:cxnSp>
      <p:cxnSp>
        <p:nvCxnSpPr>
          <p:cNvPr id="25" name="直線矢印コネクタ 24"/>
          <p:cNvCxnSpPr>
            <a:stCxn id="12" idx="2"/>
            <a:endCxn id="13" idx="0"/>
          </p:cNvCxnSpPr>
          <p:nvPr/>
        </p:nvCxnSpPr>
        <p:spPr>
          <a:xfrm rot="5400000">
            <a:off x="1763350" y="2356200"/>
            <a:ext cx="416486" cy="1460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6" name="直線矢印コネクタ 25"/>
          <p:cNvCxnSpPr>
            <a:stCxn id="13" idx="3"/>
            <a:endCxn id="10" idx="2"/>
          </p:cNvCxnSpPr>
          <p:nvPr/>
        </p:nvCxnSpPr>
        <p:spPr>
          <a:xfrm>
            <a:off x="2499855" y="2756410"/>
            <a:ext cx="1714955" cy="3736"/>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9" name="直線矢印コネクタ 28"/>
          <p:cNvCxnSpPr>
            <a:stCxn id="10" idx="6"/>
            <a:endCxn id="15" idx="1"/>
          </p:cNvCxnSpPr>
          <p:nvPr/>
        </p:nvCxnSpPr>
        <p:spPr>
          <a:xfrm flipV="1">
            <a:off x="4448810" y="2756410"/>
            <a:ext cx="909008" cy="3736"/>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3" name="直線矢印コネクタ 32"/>
          <p:cNvCxnSpPr>
            <a:stCxn id="15" idx="3"/>
            <a:endCxn id="16" idx="1"/>
          </p:cNvCxnSpPr>
          <p:nvPr/>
        </p:nvCxnSpPr>
        <p:spPr>
          <a:xfrm>
            <a:off x="6682220" y="2756410"/>
            <a:ext cx="675862"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77970859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a:xfrm>
            <a:off x="428596" y="3571876"/>
            <a:ext cx="8229600" cy="785818"/>
          </a:xfrm>
        </p:spPr>
        <p:txBody>
          <a:bodyPr>
            <a:noAutofit/>
          </a:bodyPr>
          <a:lstStyle/>
          <a:p>
            <a:r>
              <a:rPr lang="en-US" altLang="ja-JP" sz="3600" b="1" cap="all" dirty="0" smtClean="0">
                <a:ln w="0"/>
                <a:gradFill flip="none" rotWithShape="1">
                  <a:gsLst>
                    <a:gs pos="0">
                      <a:schemeClr val="accent3">
                        <a:lumMod val="20000"/>
                        <a:lumOff val="80000"/>
                      </a:schemeClr>
                    </a:gs>
                    <a:gs pos="49000">
                      <a:schemeClr val="accent3">
                        <a:lumMod val="40000"/>
                        <a:lumOff val="60000"/>
                      </a:schemeClr>
                    </a:gs>
                    <a:gs pos="50000">
                      <a:schemeClr val="accent3">
                        <a:lumMod val="60000"/>
                        <a:lumOff val="40000"/>
                      </a:schemeClr>
                    </a:gs>
                    <a:gs pos="92000">
                      <a:schemeClr val="accent3">
                        <a:lumMod val="75000"/>
                      </a:schemeClr>
                    </a:gs>
                    <a:gs pos="100000">
                      <a:schemeClr val="accent3">
                        <a:lumMod val="50000"/>
                      </a:schemeClr>
                    </a:gs>
                  </a:gsLst>
                  <a:lin ang="5400000" scaled="1"/>
                  <a:tileRect/>
                </a:gradFill>
                <a:effectLst>
                  <a:reflection blurRad="12700" stA="50000" endPos="50000" dist="5000" dir="5400000" sy="-100000" rotWithShape="0"/>
                </a:effectLst>
              </a:rPr>
              <a:t>Edge Highlighting</a:t>
            </a:r>
            <a:endParaRPr kumimoji="1" lang="ja-JP" altLang="en-US" sz="3600" b="1" cap="all" dirty="0">
              <a:ln w="0"/>
              <a:gradFill flip="none" rotWithShape="1">
                <a:gsLst>
                  <a:gs pos="0">
                    <a:schemeClr val="accent3">
                      <a:lumMod val="20000"/>
                      <a:lumOff val="80000"/>
                    </a:schemeClr>
                  </a:gs>
                  <a:gs pos="49000">
                    <a:schemeClr val="accent3">
                      <a:lumMod val="40000"/>
                      <a:lumOff val="60000"/>
                    </a:schemeClr>
                  </a:gs>
                  <a:gs pos="50000">
                    <a:schemeClr val="accent3">
                      <a:lumMod val="60000"/>
                      <a:lumOff val="40000"/>
                    </a:schemeClr>
                  </a:gs>
                  <a:gs pos="92000">
                    <a:schemeClr val="accent3">
                      <a:lumMod val="75000"/>
                    </a:schemeClr>
                  </a:gs>
                  <a:gs pos="100000">
                    <a:schemeClr val="accent3">
                      <a:lumMod val="50000"/>
                    </a:schemeClr>
                  </a:gs>
                </a:gsLst>
                <a:lin ang="5400000" scaled="1"/>
                <a:tileRect/>
              </a:gradFill>
              <a:effectLst>
                <a:reflection blurRad="12700" stA="50000" endPos="50000" dist="5000" dir="5400000" sy="-100000" rotWithShape="0"/>
              </a:effectLst>
            </a:endParaRPr>
          </a:p>
        </p:txBody>
      </p:sp>
    </p:spTree>
    <p:extLst>
      <p:ext uri="{BB962C8B-B14F-4D97-AF65-F5344CB8AC3E}">
        <p14:creationId xmlns:p14="http://schemas.microsoft.com/office/powerpoint/2010/main" val="19769829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548680"/>
            <a:ext cx="8229600" cy="785818"/>
          </a:xfrm>
        </p:spPr>
        <p:txBody>
          <a:bodyPr/>
          <a:lstStyle/>
          <a:p>
            <a:endParaRPr lang="en-US" dirty="0"/>
          </a:p>
        </p:txBody>
      </p:sp>
      <p:sp>
        <p:nvSpPr>
          <p:cNvPr id="3" name="Rectangle 2"/>
          <p:cNvSpPr>
            <a:spLocks noGrp="1" noChangeArrowheads="1"/>
          </p:cNvSpPr>
          <p:nvPr/>
        </p:nvSpPr>
        <p:spPr bwMode="auto">
          <a:xfrm>
            <a:off x="519906" y="292894"/>
            <a:ext cx="7772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spAutoFit/>
          </a:bodyPr>
          <a:lstStyle>
            <a:lvl1pPr algn="l"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a:solidFill>
                  <a:schemeClr val="tx2"/>
                </a:solidFill>
                <a:effectLst>
                  <a:outerShdw blurRad="38100" dist="38100" dir="2700000" algn="tl">
                    <a:srgbClr val="000000"/>
                  </a:outerShdw>
                </a:effectLst>
                <a:latin typeface="Arial Black" pitchFamily="34" charset="0"/>
              </a:defRPr>
            </a:lvl2pPr>
            <a:lvl3pPr algn="l" rtl="0" fontAlgn="base">
              <a:spcBef>
                <a:spcPct val="0"/>
              </a:spcBef>
              <a:spcAft>
                <a:spcPct val="0"/>
              </a:spcAft>
              <a:defRPr sz="4400">
                <a:solidFill>
                  <a:schemeClr val="tx2"/>
                </a:solidFill>
                <a:effectLst>
                  <a:outerShdw blurRad="38100" dist="38100" dir="2700000" algn="tl">
                    <a:srgbClr val="000000"/>
                  </a:outerShdw>
                </a:effectLst>
                <a:latin typeface="Arial Black" pitchFamily="34" charset="0"/>
              </a:defRPr>
            </a:lvl3pPr>
            <a:lvl4pPr algn="l" rtl="0" fontAlgn="base">
              <a:spcBef>
                <a:spcPct val="0"/>
              </a:spcBef>
              <a:spcAft>
                <a:spcPct val="0"/>
              </a:spcAft>
              <a:defRPr sz="4400">
                <a:solidFill>
                  <a:schemeClr val="tx2"/>
                </a:solidFill>
                <a:effectLst>
                  <a:outerShdw blurRad="38100" dist="38100" dir="2700000" algn="tl">
                    <a:srgbClr val="000000"/>
                  </a:outerShdw>
                </a:effectLst>
                <a:latin typeface="Arial Black" pitchFamily="34" charset="0"/>
              </a:defRPr>
            </a:lvl4pPr>
            <a:lvl5pPr algn="l" rtl="0" fontAlgn="base">
              <a:spcBef>
                <a:spcPct val="0"/>
              </a:spcBef>
              <a:spcAft>
                <a:spcPct val="0"/>
              </a:spcAft>
              <a:defRPr sz="4400">
                <a:solidFill>
                  <a:schemeClr val="tx2"/>
                </a:solidFill>
                <a:effectLst>
                  <a:outerShdw blurRad="38100" dist="38100" dir="2700000" algn="tl">
                    <a:srgbClr val="000000"/>
                  </a:outerShdw>
                </a:effectLst>
                <a:latin typeface="Arial Black"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Arial Black"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Arial Black"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Arial Black"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Arial Black" pitchFamily="34" charset="0"/>
              </a:defRPr>
            </a:lvl9pPr>
          </a:lstStyle>
          <a:p>
            <a:r>
              <a:rPr lang="en-US" altLang="en-US"/>
              <a:t>William Hogarth</a:t>
            </a:r>
          </a:p>
        </p:txBody>
      </p:sp>
      <p:pic>
        <p:nvPicPr>
          <p:cNvPr id="4" name="Picture 3" descr="C:\Jason's School Work\Science of Art\illusions\hogart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3706" y="1459706"/>
            <a:ext cx="3756025" cy="4876800"/>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6"/>
          <p:cNvSpPr txBox="1">
            <a:spLocks noChangeArrowheads="1"/>
          </p:cNvSpPr>
          <p:nvPr/>
        </p:nvSpPr>
        <p:spPr bwMode="auto">
          <a:xfrm>
            <a:off x="4466431" y="1351756"/>
            <a:ext cx="38258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rtl="0" fontAlgn="base">
              <a:spcBef>
                <a:spcPct val="0"/>
              </a:spcBef>
              <a:spcAft>
                <a:spcPct val="0"/>
              </a:spcAft>
              <a:defRPr sz="3600" kern="1200">
                <a:solidFill>
                  <a:schemeClr val="tx1"/>
                </a:solidFill>
                <a:latin typeface="Times New Roman" pitchFamily="18" charset="0"/>
                <a:ea typeface="+mn-ea"/>
                <a:cs typeface="+mn-cs"/>
              </a:defRPr>
            </a:lvl1pPr>
            <a:lvl2pPr marL="457200" algn="l" rtl="0" fontAlgn="base">
              <a:spcBef>
                <a:spcPct val="0"/>
              </a:spcBef>
              <a:spcAft>
                <a:spcPct val="0"/>
              </a:spcAft>
              <a:defRPr sz="3600" kern="1200">
                <a:solidFill>
                  <a:schemeClr val="tx1"/>
                </a:solidFill>
                <a:latin typeface="Times New Roman" pitchFamily="18" charset="0"/>
                <a:ea typeface="+mn-ea"/>
                <a:cs typeface="+mn-cs"/>
              </a:defRPr>
            </a:lvl2pPr>
            <a:lvl3pPr marL="914400" algn="l" rtl="0" fontAlgn="base">
              <a:spcBef>
                <a:spcPct val="0"/>
              </a:spcBef>
              <a:spcAft>
                <a:spcPct val="0"/>
              </a:spcAft>
              <a:defRPr sz="3600" kern="1200">
                <a:solidFill>
                  <a:schemeClr val="tx1"/>
                </a:solidFill>
                <a:latin typeface="Times New Roman" pitchFamily="18" charset="0"/>
                <a:ea typeface="+mn-ea"/>
                <a:cs typeface="+mn-cs"/>
              </a:defRPr>
            </a:lvl3pPr>
            <a:lvl4pPr marL="1371600" algn="l" rtl="0" fontAlgn="base">
              <a:spcBef>
                <a:spcPct val="0"/>
              </a:spcBef>
              <a:spcAft>
                <a:spcPct val="0"/>
              </a:spcAft>
              <a:defRPr sz="3600" kern="1200">
                <a:solidFill>
                  <a:schemeClr val="tx1"/>
                </a:solidFill>
                <a:latin typeface="Times New Roman" pitchFamily="18" charset="0"/>
                <a:ea typeface="+mn-ea"/>
                <a:cs typeface="+mn-cs"/>
              </a:defRPr>
            </a:lvl4pPr>
            <a:lvl5pPr marL="1828800" algn="l" rtl="0" fontAlgn="base">
              <a:spcBef>
                <a:spcPct val="0"/>
              </a:spcBef>
              <a:spcAft>
                <a:spcPct val="0"/>
              </a:spcAft>
              <a:defRPr sz="3600" kern="1200">
                <a:solidFill>
                  <a:schemeClr val="tx1"/>
                </a:solidFill>
                <a:latin typeface="Times New Roman" pitchFamily="18" charset="0"/>
                <a:ea typeface="+mn-ea"/>
                <a:cs typeface="+mn-cs"/>
              </a:defRPr>
            </a:lvl5pPr>
            <a:lvl6pPr marL="2286000" algn="l" defTabSz="914400" rtl="0" eaLnBrk="1" latinLnBrk="0" hangingPunct="1">
              <a:defRPr sz="3600" kern="1200">
                <a:solidFill>
                  <a:schemeClr val="tx1"/>
                </a:solidFill>
                <a:latin typeface="Times New Roman" pitchFamily="18" charset="0"/>
                <a:ea typeface="+mn-ea"/>
                <a:cs typeface="+mn-cs"/>
              </a:defRPr>
            </a:lvl6pPr>
            <a:lvl7pPr marL="2743200" algn="l" defTabSz="914400" rtl="0" eaLnBrk="1" latinLnBrk="0" hangingPunct="1">
              <a:defRPr sz="3600" kern="1200">
                <a:solidFill>
                  <a:schemeClr val="tx1"/>
                </a:solidFill>
                <a:latin typeface="Times New Roman" pitchFamily="18" charset="0"/>
                <a:ea typeface="+mn-ea"/>
                <a:cs typeface="+mn-cs"/>
              </a:defRPr>
            </a:lvl7pPr>
            <a:lvl8pPr marL="3200400" algn="l" defTabSz="914400" rtl="0" eaLnBrk="1" latinLnBrk="0" hangingPunct="1">
              <a:defRPr sz="3600" kern="1200">
                <a:solidFill>
                  <a:schemeClr val="tx1"/>
                </a:solidFill>
                <a:latin typeface="Times New Roman" pitchFamily="18" charset="0"/>
                <a:ea typeface="+mn-ea"/>
                <a:cs typeface="+mn-cs"/>
              </a:defRPr>
            </a:lvl8pPr>
            <a:lvl9pPr marL="3657600" algn="l" defTabSz="914400" rtl="0" eaLnBrk="1" latinLnBrk="0" hangingPunct="1">
              <a:defRPr sz="3600" kern="1200">
                <a:solidFill>
                  <a:schemeClr val="tx1"/>
                </a:solidFill>
                <a:latin typeface="Times New Roman" pitchFamily="18" charset="0"/>
                <a:ea typeface="+mn-ea"/>
                <a:cs typeface="+mn-cs"/>
              </a:defRPr>
            </a:lvl9pPr>
          </a:lstStyle>
          <a:p>
            <a:endParaRPr lang="en-US" altLang="en-US"/>
          </a:p>
        </p:txBody>
      </p:sp>
      <p:sp>
        <p:nvSpPr>
          <p:cNvPr id="6" name="Rectangle 5"/>
          <p:cNvSpPr>
            <a:spLocks noChangeArrowheads="1"/>
          </p:cNvSpPr>
          <p:nvPr/>
        </p:nvSpPr>
        <p:spPr bwMode="auto">
          <a:xfrm>
            <a:off x="4634706" y="1612106"/>
            <a:ext cx="36576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fontAlgn="base">
              <a:spcBef>
                <a:spcPct val="0"/>
              </a:spcBef>
              <a:spcAft>
                <a:spcPct val="0"/>
              </a:spcAft>
              <a:defRPr sz="3600" kern="1200">
                <a:solidFill>
                  <a:schemeClr val="tx1"/>
                </a:solidFill>
                <a:latin typeface="Times New Roman" pitchFamily="18" charset="0"/>
                <a:ea typeface="+mn-ea"/>
                <a:cs typeface="+mn-cs"/>
              </a:defRPr>
            </a:lvl1pPr>
            <a:lvl2pPr marL="457200" algn="l" rtl="0" fontAlgn="base">
              <a:spcBef>
                <a:spcPct val="0"/>
              </a:spcBef>
              <a:spcAft>
                <a:spcPct val="0"/>
              </a:spcAft>
              <a:defRPr sz="3600" kern="1200">
                <a:solidFill>
                  <a:schemeClr val="tx1"/>
                </a:solidFill>
                <a:latin typeface="Times New Roman" pitchFamily="18" charset="0"/>
                <a:ea typeface="+mn-ea"/>
                <a:cs typeface="+mn-cs"/>
              </a:defRPr>
            </a:lvl2pPr>
            <a:lvl3pPr marL="914400" algn="l" rtl="0" fontAlgn="base">
              <a:spcBef>
                <a:spcPct val="0"/>
              </a:spcBef>
              <a:spcAft>
                <a:spcPct val="0"/>
              </a:spcAft>
              <a:defRPr sz="3600" kern="1200">
                <a:solidFill>
                  <a:schemeClr val="tx1"/>
                </a:solidFill>
                <a:latin typeface="Times New Roman" pitchFamily="18" charset="0"/>
                <a:ea typeface="+mn-ea"/>
                <a:cs typeface="+mn-cs"/>
              </a:defRPr>
            </a:lvl3pPr>
            <a:lvl4pPr marL="1371600" algn="l" rtl="0" fontAlgn="base">
              <a:spcBef>
                <a:spcPct val="0"/>
              </a:spcBef>
              <a:spcAft>
                <a:spcPct val="0"/>
              </a:spcAft>
              <a:defRPr sz="3600" kern="1200">
                <a:solidFill>
                  <a:schemeClr val="tx1"/>
                </a:solidFill>
                <a:latin typeface="Times New Roman" pitchFamily="18" charset="0"/>
                <a:ea typeface="+mn-ea"/>
                <a:cs typeface="+mn-cs"/>
              </a:defRPr>
            </a:lvl4pPr>
            <a:lvl5pPr marL="1828800" algn="l" rtl="0" fontAlgn="base">
              <a:spcBef>
                <a:spcPct val="0"/>
              </a:spcBef>
              <a:spcAft>
                <a:spcPct val="0"/>
              </a:spcAft>
              <a:defRPr sz="3600" kern="1200">
                <a:solidFill>
                  <a:schemeClr val="tx1"/>
                </a:solidFill>
                <a:latin typeface="Times New Roman" pitchFamily="18" charset="0"/>
                <a:ea typeface="+mn-ea"/>
                <a:cs typeface="+mn-cs"/>
              </a:defRPr>
            </a:lvl5pPr>
            <a:lvl6pPr marL="2286000" algn="l" defTabSz="914400" rtl="0" eaLnBrk="1" latinLnBrk="0" hangingPunct="1">
              <a:defRPr sz="3600" kern="1200">
                <a:solidFill>
                  <a:schemeClr val="tx1"/>
                </a:solidFill>
                <a:latin typeface="Times New Roman" pitchFamily="18" charset="0"/>
                <a:ea typeface="+mn-ea"/>
                <a:cs typeface="+mn-cs"/>
              </a:defRPr>
            </a:lvl6pPr>
            <a:lvl7pPr marL="2743200" algn="l" defTabSz="914400" rtl="0" eaLnBrk="1" latinLnBrk="0" hangingPunct="1">
              <a:defRPr sz="3600" kern="1200">
                <a:solidFill>
                  <a:schemeClr val="tx1"/>
                </a:solidFill>
                <a:latin typeface="Times New Roman" pitchFamily="18" charset="0"/>
                <a:ea typeface="+mn-ea"/>
                <a:cs typeface="+mn-cs"/>
              </a:defRPr>
            </a:lvl7pPr>
            <a:lvl8pPr marL="3200400" algn="l" defTabSz="914400" rtl="0" eaLnBrk="1" latinLnBrk="0" hangingPunct="1">
              <a:defRPr sz="3600" kern="1200">
                <a:solidFill>
                  <a:schemeClr val="tx1"/>
                </a:solidFill>
                <a:latin typeface="Times New Roman" pitchFamily="18" charset="0"/>
                <a:ea typeface="+mn-ea"/>
                <a:cs typeface="+mn-cs"/>
              </a:defRPr>
            </a:lvl8pPr>
            <a:lvl9pPr marL="3657600" algn="l" defTabSz="914400" rtl="0" eaLnBrk="1" latinLnBrk="0" hangingPunct="1">
              <a:defRPr sz="3600" kern="1200">
                <a:solidFill>
                  <a:schemeClr val="tx1"/>
                </a:solidFill>
                <a:latin typeface="Times New Roman" pitchFamily="18" charset="0"/>
                <a:ea typeface="+mn-ea"/>
                <a:cs typeface="+mn-cs"/>
              </a:defRPr>
            </a:lvl9pPr>
          </a:lstStyle>
          <a:p>
            <a:r>
              <a:rPr lang="en-US" altLang="en-US" sz="3200" i="1">
                <a:latin typeface="Arial" charset="0"/>
              </a:rPr>
              <a:t>1754 - "Whoever makes a DESIGN without the knowledge of PERSPECTIVE will be liable to such Absurdities as are shown in this Frontispiece."</a:t>
            </a:r>
            <a:br>
              <a:rPr lang="en-US" altLang="en-US" sz="3200" i="1">
                <a:latin typeface="Arial" charset="0"/>
              </a:rPr>
            </a:br>
            <a:r>
              <a:rPr lang="en-US" altLang="en-US" sz="3200" i="1">
                <a:latin typeface="Arial" charset="0"/>
              </a:rPr>
              <a:t>     </a:t>
            </a:r>
            <a:endParaRPr lang="en-US" altLang="en-US" sz="3200"/>
          </a:p>
          <a:p>
            <a:pPr eaLnBrk="0" hangingPunct="0"/>
            <a:endParaRPr lang="en-US" altLang="en-US" sz="3200"/>
          </a:p>
        </p:txBody>
      </p:sp>
      <p:sp>
        <p:nvSpPr>
          <p:cNvPr id="7" name="Text Box 8"/>
          <p:cNvSpPr txBox="1">
            <a:spLocks noChangeArrowheads="1"/>
          </p:cNvSpPr>
          <p:nvPr/>
        </p:nvSpPr>
        <p:spPr bwMode="auto">
          <a:xfrm>
            <a:off x="4177506" y="6107906"/>
            <a:ext cx="45227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fontAlgn="base">
              <a:spcBef>
                <a:spcPct val="0"/>
              </a:spcBef>
              <a:spcAft>
                <a:spcPct val="0"/>
              </a:spcAft>
              <a:defRPr sz="3600" kern="1200">
                <a:solidFill>
                  <a:schemeClr val="tx1"/>
                </a:solidFill>
                <a:latin typeface="Times New Roman" pitchFamily="18" charset="0"/>
                <a:ea typeface="+mn-ea"/>
                <a:cs typeface="+mn-cs"/>
              </a:defRPr>
            </a:lvl1pPr>
            <a:lvl2pPr marL="457200" algn="l" rtl="0" fontAlgn="base">
              <a:spcBef>
                <a:spcPct val="0"/>
              </a:spcBef>
              <a:spcAft>
                <a:spcPct val="0"/>
              </a:spcAft>
              <a:defRPr sz="3600" kern="1200">
                <a:solidFill>
                  <a:schemeClr val="tx1"/>
                </a:solidFill>
                <a:latin typeface="Times New Roman" pitchFamily="18" charset="0"/>
                <a:ea typeface="+mn-ea"/>
                <a:cs typeface="+mn-cs"/>
              </a:defRPr>
            </a:lvl2pPr>
            <a:lvl3pPr marL="914400" algn="l" rtl="0" fontAlgn="base">
              <a:spcBef>
                <a:spcPct val="0"/>
              </a:spcBef>
              <a:spcAft>
                <a:spcPct val="0"/>
              </a:spcAft>
              <a:defRPr sz="3600" kern="1200">
                <a:solidFill>
                  <a:schemeClr val="tx1"/>
                </a:solidFill>
                <a:latin typeface="Times New Roman" pitchFamily="18" charset="0"/>
                <a:ea typeface="+mn-ea"/>
                <a:cs typeface="+mn-cs"/>
              </a:defRPr>
            </a:lvl3pPr>
            <a:lvl4pPr marL="1371600" algn="l" rtl="0" fontAlgn="base">
              <a:spcBef>
                <a:spcPct val="0"/>
              </a:spcBef>
              <a:spcAft>
                <a:spcPct val="0"/>
              </a:spcAft>
              <a:defRPr sz="3600" kern="1200">
                <a:solidFill>
                  <a:schemeClr val="tx1"/>
                </a:solidFill>
                <a:latin typeface="Times New Roman" pitchFamily="18" charset="0"/>
                <a:ea typeface="+mn-ea"/>
                <a:cs typeface="+mn-cs"/>
              </a:defRPr>
            </a:lvl4pPr>
            <a:lvl5pPr marL="1828800" algn="l" rtl="0" fontAlgn="base">
              <a:spcBef>
                <a:spcPct val="0"/>
              </a:spcBef>
              <a:spcAft>
                <a:spcPct val="0"/>
              </a:spcAft>
              <a:defRPr sz="3600" kern="1200">
                <a:solidFill>
                  <a:schemeClr val="tx1"/>
                </a:solidFill>
                <a:latin typeface="Times New Roman" pitchFamily="18" charset="0"/>
                <a:ea typeface="+mn-ea"/>
                <a:cs typeface="+mn-cs"/>
              </a:defRPr>
            </a:lvl5pPr>
            <a:lvl6pPr marL="2286000" algn="l" defTabSz="914400" rtl="0" eaLnBrk="1" latinLnBrk="0" hangingPunct="1">
              <a:defRPr sz="3600" kern="1200">
                <a:solidFill>
                  <a:schemeClr val="tx1"/>
                </a:solidFill>
                <a:latin typeface="Times New Roman" pitchFamily="18" charset="0"/>
                <a:ea typeface="+mn-ea"/>
                <a:cs typeface="+mn-cs"/>
              </a:defRPr>
            </a:lvl6pPr>
            <a:lvl7pPr marL="2743200" algn="l" defTabSz="914400" rtl="0" eaLnBrk="1" latinLnBrk="0" hangingPunct="1">
              <a:defRPr sz="3600" kern="1200">
                <a:solidFill>
                  <a:schemeClr val="tx1"/>
                </a:solidFill>
                <a:latin typeface="Times New Roman" pitchFamily="18" charset="0"/>
                <a:ea typeface="+mn-ea"/>
                <a:cs typeface="+mn-cs"/>
              </a:defRPr>
            </a:lvl7pPr>
            <a:lvl8pPr marL="3200400" algn="l" defTabSz="914400" rtl="0" eaLnBrk="1" latinLnBrk="0" hangingPunct="1">
              <a:defRPr sz="3600" kern="1200">
                <a:solidFill>
                  <a:schemeClr val="tx1"/>
                </a:solidFill>
                <a:latin typeface="Times New Roman" pitchFamily="18" charset="0"/>
                <a:ea typeface="+mn-ea"/>
                <a:cs typeface="+mn-cs"/>
              </a:defRPr>
            </a:lvl8pPr>
            <a:lvl9pPr marL="3657600" algn="l" defTabSz="914400" rtl="0" eaLnBrk="1" latinLnBrk="0" hangingPunct="1">
              <a:defRPr sz="3600" kern="1200">
                <a:solidFill>
                  <a:schemeClr val="tx1"/>
                </a:solidFill>
                <a:latin typeface="Times New Roman" pitchFamily="18" charset="0"/>
                <a:ea typeface="+mn-ea"/>
                <a:cs typeface="+mn-cs"/>
              </a:defRPr>
            </a:lvl9pPr>
          </a:lstStyle>
          <a:p>
            <a:r>
              <a:rPr lang="en-US" altLang="en-US" sz="1200">
                <a:latin typeface="Arial" charset="0"/>
              </a:rPr>
              <a:t>Source: W. Hogarth, 1697-1764 Trustees of the British Museum.</a:t>
            </a:r>
            <a:br>
              <a:rPr lang="en-US" altLang="en-US" sz="1200">
                <a:latin typeface="Arial" charset="0"/>
              </a:rPr>
            </a:br>
            <a:endParaRPr lang="en-US" altLang="en-US" sz="1200">
              <a:latin typeface="Arial" charset="0"/>
            </a:endParaRPr>
          </a:p>
        </p:txBody>
      </p:sp>
    </p:spTree>
    <p:extLst>
      <p:ext uri="{BB962C8B-B14F-4D97-AF65-F5344CB8AC3E}">
        <p14:creationId xmlns:p14="http://schemas.microsoft.com/office/powerpoint/2010/main" val="228168421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851094"/>
            <a:ext cx="8229600" cy="785818"/>
          </a:xfrm>
        </p:spPr>
        <p:txBody>
          <a:bodyPr>
            <a:normAutofit fontScale="90000"/>
          </a:bodyPr>
          <a:lstStyle/>
          <a:p>
            <a:r>
              <a:rPr lang="en-US" b="1" dirty="0">
                <a:effectLst/>
              </a:rPr>
              <a:t>Understanding human perception by human-made illusions</a:t>
            </a:r>
            <a:br>
              <a:rPr lang="en-US" b="1" dirty="0">
                <a:effectLst/>
              </a:rPr>
            </a:br>
            <a:endParaRPr lang="en-US" dirty="0"/>
          </a:p>
        </p:txBody>
      </p:sp>
      <p:sp>
        <p:nvSpPr>
          <p:cNvPr id="3" name="Rectangle 2"/>
          <p:cNvSpPr/>
          <p:nvPr/>
        </p:nvSpPr>
        <p:spPr>
          <a:xfrm>
            <a:off x="755576" y="3356992"/>
            <a:ext cx="7920880" cy="646331"/>
          </a:xfrm>
          <a:prstGeom prst="rect">
            <a:avLst/>
          </a:prstGeom>
        </p:spPr>
        <p:txBody>
          <a:bodyPr wrap="square">
            <a:spAutoFit/>
          </a:bodyPr>
          <a:lstStyle/>
          <a:p>
            <a:r>
              <a:rPr lang="en-US" dirty="0"/>
              <a:t>http://journal.frontiersin.org/article/10.3389/fnhum.2014.00566/full</a:t>
            </a:r>
          </a:p>
        </p:txBody>
      </p:sp>
    </p:spTree>
    <p:extLst>
      <p:ext uri="{BB962C8B-B14F-4D97-AF65-F5344CB8AC3E}">
        <p14:creationId xmlns:p14="http://schemas.microsoft.com/office/powerpoint/2010/main" val="367792099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4578" name="Picture 2" descr="http://www.frontiersin.org/files/Articles/103880/fnhum-08-00566-HTML/image_m/fnhum-08-00566-g00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3548" y="3474634"/>
            <a:ext cx="8096250" cy="338137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51520" y="1196752"/>
            <a:ext cx="8600306" cy="2308324"/>
          </a:xfrm>
          <a:prstGeom prst="rect">
            <a:avLst/>
          </a:prstGeom>
        </p:spPr>
        <p:txBody>
          <a:bodyPr wrap="square">
            <a:spAutoFit/>
          </a:bodyPr>
          <a:lstStyle/>
          <a:p>
            <a:r>
              <a:rPr lang="en-US" b="1" dirty="0"/>
              <a:t>Demonstration of the simultaneous contrast, an optical illusion already described as phenomenon 200 years ago by Johan Wolfgang von Goethe and provided in high quality and with an intense effect by </a:t>
            </a:r>
            <a:r>
              <a:rPr lang="en-US" b="1" dirty="0">
                <a:hlinkClick r:id="rId3"/>
              </a:rPr>
              <a:t>McCourt (1982)</a:t>
            </a:r>
            <a:r>
              <a:rPr lang="en-US" b="1" dirty="0"/>
              <a:t>: the inner horizontal bar is </a:t>
            </a:r>
            <a:r>
              <a:rPr lang="en-US" i="1" dirty="0"/>
              <a:t>physically</a:t>
            </a:r>
            <a:r>
              <a:rPr lang="en-US" b="1" dirty="0"/>
              <a:t> filled with the same gray value all over, nevertheless, the periphery with its continuous change of gray from darker to lighter values from left to right induce the </a:t>
            </a:r>
            <a:r>
              <a:rPr lang="en-US" i="1" dirty="0"/>
              <a:t>perception</a:t>
            </a:r>
            <a:r>
              <a:rPr lang="en-US" b="1" dirty="0"/>
              <a:t> of a reverse continuous change of gray values</a:t>
            </a:r>
            <a:r>
              <a:rPr lang="en-US" dirty="0"/>
              <a:t>.</a:t>
            </a:r>
          </a:p>
        </p:txBody>
      </p:sp>
    </p:spTree>
    <p:extLst>
      <p:ext uri="{BB962C8B-B14F-4D97-AF65-F5344CB8AC3E}">
        <p14:creationId xmlns:p14="http://schemas.microsoft.com/office/powerpoint/2010/main" val="367792099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5602" name="Picture 2" descr="http://www.frontiersin.org/files/Articles/103880/fnhum-08-00566-HTML/image_m/fnhum-08-00566-g00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4293096"/>
            <a:ext cx="8096250" cy="240030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96697" y="2136339"/>
            <a:ext cx="8136904" cy="1477328"/>
          </a:xfrm>
          <a:prstGeom prst="rect">
            <a:avLst/>
          </a:prstGeom>
        </p:spPr>
        <p:txBody>
          <a:bodyPr wrap="square">
            <a:spAutoFit/>
          </a:bodyPr>
          <a:lstStyle/>
          <a:p>
            <a:r>
              <a:rPr lang="en-US" b="1" dirty="0" err="1"/>
              <a:t>Chevreul</a:t>
            </a:r>
            <a:r>
              <a:rPr lang="en-US" b="1" dirty="0"/>
              <a:t>-Mach bands.</a:t>
            </a:r>
            <a:r>
              <a:rPr lang="en-US" dirty="0"/>
              <a:t> Demonstration of contrast exaggeration by lateral inhibition: although every bar is filled with one solid level of gray, we perceive narrow bands at the edges with increased contrast which does not reflect the physical reality of solid gray bars.</a:t>
            </a:r>
          </a:p>
        </p:txBody>
      </p:sp>
    </p:spTree>
    <p:extLst>
      <p:ext uri="{BB962C8B-B14F-4D97-AF65-F5344CB8AC3E}">
        <p14:creationId xmlns:p14="http://schemas.microsoft.com/office/powerpoint/2010/main" val="367792099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Morphological highlighted edge </a:t>
            </a:r>
            <a:endParaRPr lang="en-US" dirty="0"/>
          </a:p>
        </p:txBody>
      </p:sp>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824" y="1988840"/>
            <a:ext cx="2952750" cy="647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899592" y="2312690"/>
            <a:ext cx="1577676" cy="369332"/>
          </a:xfrm>
          <a:prstGeom prst="rect">
            <a:avLst/>
          </a:prstGeom>
        </p:spPr>
        <p:txBody>
          <a:bodyPr wrap="none">
            <a:spAutoFit/>
          </a:bodyPr>
          <a:lstStyle/>
          <a:p>
            <a:r>
              <a:rPr lang="en-US" dirty="0" smtClean="0"/>
              <a:t>Normal edge</a:t>
            </a:r>
            <a:endParaRPr lang="en-US" dirty="0"/>
          </a:p>
        </p:txBody>
      </p:sp>
      <p:pic>
        <p:nvPicPr>
          <p:cNvPr id="266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0275" y="3861048"/>
            <a:ext cx="3095625" cy="1171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95157" y="4581128"/>
            <a:ext cx="3983783" cy="369332"/>
          </a:xfrm>
          <a:prstGeom prst="rect">
            <a:avLst/>
          </a:prstGeom>
        </p:spPr>
        <p:txBody>
          <a:bodyPr wrap="none">
            <a:spAutoFit/>
          </a:bodyPr>
          <a:lstStyle/>
          <a:p>
            <a:r>
              <a:rPr lang="en-US" dirty="0" smtClean="0"/>
              <a:t>Morphological highlighted edge</a:t>
            </a:r>
            <a:endParaRPr lang="en-US" dirty="0"/>
          </a:p>
        </p:txBody>
      </p:sp>
    </p:spTree>
    <p:extLst>
      <p:ext uri="{BB962C8B-B14F-4D97-AF65-F5344CB8AC3E}">
        <p14:creationId xmlns:p14="http://schemas.microsoft.com/office/powerpoint/2010/main" val="367792099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2044378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Rectangle 2"/>
          <p:cNvSpPr>
            <a:spLocks noGrp="1" noChangeArrowheads="1"/>
          </p:cNvSpPr>
          <p:nvPr/>
        </p:nvSpPr>
        <p:spPr bwMode="auto">
          <a:xfrm>
            <a:off x="723900" y="788194"/>
            <a:ext cx="7772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spAutoFit/>
          </a:bodyPr>
          <a:lstStyle>
            <a:lvl1pPr algn="l"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a:solidFill>
                  <a:schemeClr val="tx2"/>
                </a:solidFill>
                <a:effectLst>
                  <a:outerShdw blurRad="38100" dist="38100" dir="2700000" algn="tl">
                    <a:srgbClr val="000000"/>
                  </a:outerShdw>
                </a:effectLst>
                <a:latin typeface="Arial Black" pitchFamily="34" charset="0"/>
              </a:defRPr>
            </a:lvl2pPr>
            <a:lvl3pPr algn="l" rtl="0" fontAlgn="base">
              <a:spcBef>
                <a:spcPct val="0"/>
              </a:spcBef>
              <a:spcAft>
                <a:spcPct val="0"/>
              </a:spcAft>
              <a:defRPr sz="4400">
                <a:solidFill>
                  <a:schemeClr val="tx2"/>
                </a:solidFill>
                <a:effectLst>
                  <a:outerShdw blurRad="38100" dist="38100" dir="2700000" algn="tl">
                    <a:srgbClr val="000000"/>
                  </a:outerShdw>
                </a:effectLst>
                <a:latin typeface="Arial Black" pitchFamily="34" charset="0"/>
              </a:defRPr>
            </a:lvl3pPr>
            <a:lvl4pPr algn="l" rtl="0" fontAlgn="base">
              <a:spcBef>
                <a:spcPct val="0"/>
              </a:spcBef>
              <a:spcAft>
                <a:spcPct val="0"/>
              </a:spcAft>
              <a:defRPr sz="4400">
                <a:solidFill>
                  <a:schemeClr val="tx2"/>
                </a:solidFill>
                <a:effectLst>
                  <a:outerShdw blurRad="38100" dist="38100" dir="2700000" algn="tl">
                    <a:srgbClr val="000000"/>
                  </a:outerShdw>
                </a:effectLst>
                <a:latin typeface="Arial Black" pitchFamily="34" charset="0"/>
              </a:defRPr>
            </a:lvl4pPr>
            <a:lvl5pPr algn="l" rtl="0" fontAlgn="base">
              <a:spcBef>
                <a:spcPct val="0"/>
              </a:spcBef>
              <a:spcAft>
                <a:spcPct val="0"/>
              </a:spcAft>
              <a:defRPr sz="4400">
                <a:solidFill>
                  <a:schemeClr val="tx2"/>
                </a:solidFill>
                <a:effectLst>
                  <a:outerShdw blurRad="38100" dist="38100" dir="2700000" algn="tl">
                    <a:srgbClr val="000000"/>
                  </a:outerShdw>
                </a:effectLst>
                <a:latin typeface="Arial Black"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Arial Black"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Arial Black"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Arial Black"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Arial Black" pitchFamily="34" charset="0"/>
              </a:defRPr>
            </a:lvl9pPr>
          </a:lstStyle>
          <a:p>
            <a:r>
              <a:rPr lang="en-US" altLang="en-US"/>
              <a:t>Eye-Movement Theory</a:t>
            </a:r>
          </a:p>
        </p:txBody>
      </p:sp>
      <p:sp>
        <p:nvSpPr>
          <p:cNvPr id="4" name="Rectangle 3"/>
          <p:cNvSpPr>
            <a:spLocks noGrp="1" noChangeArrowheads="1"/>
          </p:cNvSpPr>
          <p:nvPr/>
        </p:nvSpPr>
        <p:spPr bwMode="auto">
          <a:xfrm>
            <a:off x="647700" y="1955006"/>
            <a:ext cx="78486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har char="•"/>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mn-lt"/>
              </a:defRPr>
            </a:lvl9pPr>
          </a:lstStyle>
          <a:p>
            <a:r>
              <a:rPr lang="en-US" altLang="en-US" dirty="0">
                <a:solidFill>
                  <a:schemeClr val="accent3">
                    <a:lumMod val="60000"/>
                    <a:lumOff val="40000"/>
                  </a:schemeClr>
                </a:solidFill>
              </a:rPr>
              <a:t>Line length </a:t>
            </a:r>
            <a:r>
              <a:rPr lang="en-US" altLang="en-US" dirty="0">
                <a:solidFill>
                  <a:schemeClr val="accent3">
                    <a:lumMod val="60000"/>
                    <a:lumOff val="40000"/>
                  </a:schemeClr>
                </a:solidFill>
                <a:sym typeface="Wingdings" pitchFamily="2" charset="2"/>
              </a:rPr>
              <a:t></a:t>
            </a:r>
            <a:r>
              <a:rPr lang="en-US" altLang="en-US" dirty="0">
                <a:solidFill>
                  <a:schemeClr val="accent3">
                    <a:lumMod val="60000"/>
                    <a:lumOff val="40000"/>
                  </a:schemeClr>
                </a:solidFill>
              </a:rPr>
              <a:t> eye movement</a:t>
            </a:r>
          </a:p>
          <a:p>
            <a:r>
              <a:rPr lang="en-US" altLang="en-US" dirty="0">
                <a:solidFill>
                  <a:schemeClr val="accent3">
                    <a:lumMod val="60000"/>
                    <a:lumOff val="40000"/>
                  </a:schemeClr>
                </a:solidFill>
              </a:rPr>
              <a:t>Testable, but usually fails – initial perception, eyes are stable</a:t>
            </a:r>
          </a:p>
          <a:p>
            <a:r>
              <a:rPr lang="en-US" altLang="en-US" dirty="0">
                <a:solidFill>
                  <a:schemeClr val="accent3">
                    <a:lumMod val="60000"/>
                    <a:lumOff val="40000"/>
                  </a:schemeClr>
                </a:solidFill>
              </a:rPr>
              <a:t>Finding an index of eye movements a problem</a:t>
            </a:r>
          </a:p>
        </p:txBody>
      </p:sp>
    </p:spTree>
    <p:extLst>
      <p:ext uri="{BB962C8B-B14F-4D97-AF65-F5344CB8AC3E}">
        <p14:creationId xmlns:p14="http://schemas.microsoft.com/office/powerpoint/2010/main" val="40032537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a:spLocks noGrp="1" noChangeArrowheads="1"/>
          </p:cNvSpPr>
          <p:nvPr/>
        </p:nvSpPr>
        <p:spPr bwMode="auto">
          <a:xfrm>
            <a:off x="723900" y="483394"/>
            <a:ext cx="7772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spAutoFit/>
          </a:bodyPr>
          <a:lstStyle>
            <a:lvl1pPr algn="l"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a:solidFill>
                  <a:schemeClr val="tx2"/>
                </a:solidFill>
                <a:effectLst>
                  <a:outerShdw blurRad="38100" dist="38100" dir="2700000" algn="tl">
                    <a:srgbClr val="000000"/>
                  </a:outerShdw>
                </a:effectLst>
                <a:latin typeface="Arial Black" pitchFamily="34" charset="0"/>
              </a:defRPr>
            </a:lvl2pPr>
            <a:lvl3pPr algn="l" rtl="0" fontAlgn="base">
              <a:spcBef>
                <a:spcPct val="0"/>
              </a:spcBef>
              <a:spcAft>
                <a:spcPct val="0"/>
              </a:spcAft>
              <a:defRPr sz="4400">
                <a:solidFill>
                  <a:schemeClr val="tx2"/>
                </a:solidFill>
                <a:effectLst>
                  <a:outerShdw blurRad="38100" dist="38100" dir="2700000" algn="tl">
                    <a:srgbClr val="000000"/>
                  </a:outerShdw>
                </a:effectLst>
                <a:latin typeface="Arial Black" pitchFamily="34" charset="0"/>
              </a:defRPr>
            </a:lvl3pPr>
            <a:lvl4pPr algn="l" rtl="0" fontAlgn="base">
              <a:spcBef>
                <a:spcPct val="0"/>
              </a:spcBef>
              <a:spcAft>
                <a:spcPct val="0"/>
              </a:spcAft>
              <a:defRPr sz="4400">
                <a:solidFill>
                  <a:schemeClr val="tx2"/>
                </a:solidFill>
                <a:effectLst>
                  <a:outerShdw blurRad="38100" dist="38100" dir="2700000" algn="tl">
                    <a:srgbClr val="000000"/>
                  </a:outerShdw>
                </a:effectLst>
                <a:latin typeface="Arial Black" pitchFamily="34" charset="0"/>
              </a:defRPr>
            </a:lvl4pPr>
            <a:lvl5pPr algn="l" rtl="0" fontAlgn="base">
              <a:spcBef>
                <a:spcPct val="0"/>
              </a:spcBef>
              <a:spcAft>
                <a:spcPct val="0"/>
              </a:spcAft>
              <a:defRPr sz="4400">
                <a:solidFill>
                  <a:schemeClr val="tx2"/>
                </a:solidFill>
                <a:effectLst>
                  <a:outerShdw blurRad="38100" dist="38100" dir="2700000" algn="tl">
                    <a:srgbClr val="000000"/>
                  </a:outerShdw>
                </a:effectLst>
                <a:latin typeface="Arial Black"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Arial Black"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Arial Black"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Arial Black"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Arial Black" pitchFamily="34" charset="0"/>
              </a:defRPr>
            </a:lvl9pPr>
          </a:lstStyle>
          <a:p>
            <a:r>
              <a:rPr lang="en-US" altLang="en-US" dirty="0" smtClean="0">
                <a:solidFill>
                  <a:schemeClr val="accent3">
                    <a:lumMod val="60000"/>
                    <a:lumOff val="40000"/>
                  </a:schemeClr>
                </a:solidFill>
              </a:rPr>
              <a:t>Müller-</a:t>
            </a:r>
            <a:r>
              <a:rPr lang="en-US" altLang="en-US" dirty="0" err="1" smtClean="0">
                <a:solidFill>
                  <a:schemeClr val="accent3">
                    <a:lumMod val="60000"/>
                    <a:lumOff val="40000"/>
                  </a:schemeClr>
                </a:solidFill>
              </a:rPr>
              <a:t>Lyer</a:t>
            </a:r>
            <a:r>
              <a:rPr lang="en-US" altLang="en-US" dirty="0" smtClean="0">
                <a:solidFill>
                  <a:schemeClr val="accent3">
                    <a:lumMod val="60000"/>
                    <a:lumOff val="40000"/>
                  </a:schemeClr>
                </a:solidFill>
              </a:rPr>
              <a:t> </a:t>
            </a:r>
            <a:r>
              <a:rPr lang="en-US" altLang="en-US" dirty="0">
                <a:solidFill>
                  <a:schemeClr val="accent3">
                    <a:lumMod val="60000"/>
                    <a:lumOff val="40000"/>
                  </a:schemeClr>
                </a:solidFill>
              </a:rPr>
              <a:t>Lines</a:t>
            </a:r>
          </a:p>
        </p:txBody>
      </p:sp>
      <p:sp>
        <p:nvSpPr>
          <p:cNvPr id="32" name="Rectangle 31"/>
          <p:cNvSpPr>
            <a:spLocks noGrp="1" noChangeArrowheads="1"/>
          </p:cNvSpPr>
          <p:nvPr/>
        </p:nvSpPr>
        <p:spPr bwMode="auto">
          <a:xfrm>
            <a:off x="647700" y="1650206"/>
            <a:ext cx="78486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har char="•"/>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mn-lt"/>
              </a:defRPr>
            </a:lvl9pPr>
          </a:lstStyle>
          <a:p>
            <a:r>
              <a:rPr lang="en-US" altLang="en-US" dirty="0">
                <a:solidFill>
                  <a:schemeClr val="accent3">
                    <a:lumMod val="60000"/>
                    <a:lumOff val="40000"/>
                  </a:schemeClr>
                </a:solidFill>
              </a:rPr>
              <a:t>Eye-movement theory: Arrowheads influence extent of eye movements</a:t>
            </a:r>
          </a:p>
          <a:p>
            <a:endParaRPr lang="en-US" altLang="en-US" dirty="0">
              <a:solidFill>
                <a:schemeClr val="accent3">
                  <a:lumMod val="60000"/>
                  <a:lumOff val="40000"/>
                </a:schemeClr>
              </a:solidFill>
            </a:endParaRPr>
          </a:p>
        </p:txBody>
      </p:sp>
      <p:pic>
        <p:nvPicPr>
          <p:cNvPr id="21506" name="Picture 2" descr="http://www.neuropool.com/newimages/2009/Illusion%20Mueller-Ly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9872" y="3068960"/>
            <a:ext cx="3460998" cy="34609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01840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nvSpPr>
        <p:spPr bwMode="auto">
          <a:xfrm>
            <a:off x="723900" y="818059"/>
            <a:ext cx="777240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spAutoFit/>
          </a:bodyPr>
          <a:lstStyle>
            <a:lvl1pPr algn="l"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a:solidFill>
                  <a:schemeClr val="tx2"/>
                </a:solidFill>
                <a:effectLst>
                  <a:outerShdw blurRad="38100" dist="38100" dir="2700000" algn="tl">
                    <a:srgbClr val="000000"/>
                  </a:outerShdw>
                </a:effectLst>
                <a:latin typeface="Arial Black" pitchFamily="34" charset="0"/>
              </a:defRPr>
            </a:lvl2pPr>
            <a:lvl3pPr algn="l" rtl="0" fontAlgn="base">
              <a:spcBef>
                <a:spcPct val="0"/>
              </a:spcBef>
              <a:spcAft>
                <a:spcPct val="0"/>
              </a:spcAft>
              <a:defRPr sz="4400">
                <a:solidFill>
                  <a:schemeClr val="tx2"/>
                </a:solidFill>
                <a:effectLst>
                  <a:outerShdw blurRad="38100" dist="38100" dir="2700000" algn="tl">
                    <a:srgbClr val="000000"/>
                  </a:outerShdw>
                </a:effectLst>
                <a:latin typeface="Arial Black" pitchFamily="34" charset="0"/>
              </a:defRPr>
            </a:lvl3pPr>
            <a:lvl4pPr algn="l" rtl="0" fontAlgn="base">
              <a:spcBef>
                <a:spcPct val="0"/>
              </a:spcBef>
              <a:spcAft>
                <a:spcPct val="0"/>
              </a:spcAft>
              <a:defRPr sz="4400">
                <a:solidFill>
                  <a:schemeClr val="tx2"/>
                </a:solidFill>
                <a:effectLst>
                  <a:outerShdw blurRad="38100" dist="38100" dir="2700000" algn="tl">
                    <a:srgbClr val="000000"/>
                  </a:outerShdw>
                </a:effectLst>
                <a:latin typeface="Arial Black" pitchFamily="34" charset="0"/>
              </a:defRPr>
            </a:lvl4pPr>
            <a:lvl5pPr algn="l" rtl="0" fontAlgn="base">
              <a:spcBef>
                <a:spcPct val="0"/>
              </a:spcBef>
              <a:spcAft>
                <a:spcPct val="0"/>
              </a:spcAft>
              <a:defRPr sz="4400">
                <a:solidFill>
                  <a:schemeClr val="tx2"/>
                </a:solidFill>
                <a:effectLst>
                  <a:outerShdw blurRad="38100" dist="38100" dir="2700000" algn="tl">
                    <a:srgbClr val="000000"/>
                  </a:outerShdw>
                </a:effectLst>
                <a:latin typeface="Arial Black"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Arial Black"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Arial Black"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Arial Black"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Arial Black" pitchFamily="34" charset="0"/>
              </a:defRPr>
            </a:lvl9pPr>
          </a:lstStyle>
          <a:p>
            <a:r>
              <a:rPr lang="en-US" altLang="en-US">
                <a:solidFill>
                  <a:schemeClr val="accent3">
                    <a:lumMod val="60000"/>
                    <a:lumOff val="40000"/>
                  </a:schemeClr>
                </a:solidFill>
              </a:rPr>
              <a:t>Müller-Lyer Lines Revisited</a:t>
            </a:r>
          </a:p>
        </p:txBody>
      </p:sp>
      <p:sp>
        <p:nvSpPr>
          <p:cNvPr id="4" name="Rectangle 3"/>
          <p:cNvSpPr>
            <a:spLocks noGrp="1" noChangeArrowheads="1"/>
          </p:cNvSpPr>
          <p:nvPr/>
        </p:nvSpPr>
        <p:spPr bwMode="auto">
          <a:xfrm>
            <a:off x="647700" y="1992312"/>
            <a:ext cx="78486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har char="•"/>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mn-lt"/>
              </a:defRPr>
            </a:lvl9pPr>
          </a:lstStyle>
          <a:p>
            <a:r>
              <a:rPr lang="en-US" altLang="en-US">
                <a:solidFill>
                  <a:schemeClr val="accent3">
                    <a:lumMod val="60000"/>
                    <a:lumOff val="40000"/>
                  </a:schemeClr>
                </a:solidFill>
              </a:rPr>
              <a:t>The same illusion through perspective cues</a:t>
            </a:r>
          </a:p>
          <a:p>
            <a:r>
              <a:rPr lang="en-US" altLang="en-US">
                <a:solidFill>
                  <a:schemeClr val="accent3">
                    <a:lumMod val="60000"/>
                    <a:lumOff val="40000"/>
                  </a:schemeClr>
                </a:solidFill>
              </a:rPr>
              <a:t>Oculomotor Macropsia/Micropsia</a:t>
            </a:r>
          </a:p>
        </p:txBody>
      </p:sp>
      <p:pic>
        <p:nvPicPr>
          <p:cNvPr id="5" name="Picture 4" descr="C:\Jason's School Work\Science of Art\illusions\muller-lyer-buildings.JPG"/>
          <p:cNvPicPr>
            <a:picLocks noChangeAspect="1" noChangeArrowheads="1"/>
          </p:cNvPicPr>
          <p:nvPr/>
        </p:nvPicPr>
        <p:blipFill>
          <a:blip r:embed="rId2">
            <a:lum bright="6000" contrast="36000"/>
            <a:extLst>
              <a:ext uri="{28A0092B-C50C-407E-A947-70E740481C1C}">
                <a14:useLocalDpi xmlns:a14="http://schemas.microsoft.com/office/drawing/2010/main" val="0"/>
              </a:ext>
            </a:extLst>
          </a:blip>
          <a:srcRect t="4167" r="5208" b="15277"/>
          <a:stretch>
            <a:fillRect/>
          </a:stretch>
        </p:blipFill>
        <p:spPr bwMode="auto">
          <a:xfrm>
            <a:off x="2171700" y="3592512"/>
            <a:ext cx="4876800" cy="3109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79209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Rectangle 2"/>
          <p:cNvSpPr>
            <a:spLocks noGrp="1" noChangeArrowheads="1"/>
          </p:cNvSpPr>
          <p:nvPr/>
        </p:nvSpPr>
        <p:spPr bwMode="auto">
          <a:xfrm>
            <a:off x="723900" y="788194"/>
            <a:ext cx="7772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spAutoFit/>
          </a:bodyPr>
          <a:lstStyle>
            <a:lvl1pPr algn="l"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a:solidFill>
                  <a:schemeClr val="tx2"/>
                </a:solidFill>
                <a:effectLst>
                  <a:outerShdw blurRad="38100" dist="38100" dir="2700000" algn="tl">
                    <a:srgbClr val="000000"/>
                  </a:outerShdw>
                </a:effectLst>
                <a:latin typeface="Arial Black" pitchFamily="34" charset="0"/>
              </a:defRPr>
            </a:lvl2pPr>
            <a:lvl3pPr algn="l" rtl="0" fontAlgn="base">
              <a:spcBef>
                <a:spcPct val="0"/>
              </a:spcBef>
              <a:spcAft>
                <a:spcPct val="0"/>
              </a:spcAft>
              <a:defRPr sz="4400">
                <a:solidFill>
                  <a:schemeClr val="tx2"/>
                </a:solidFill>
                <a:effectLst>
                  <a:outerShdw blurRad="38100" dist="38100" dir="2700000" algn="tl">
                    <a:srgbClr val="000000"/>
                  </a:outerShdw>
                </a:effectLst>
                <a:latin typeface="Arial Black" pitchFamily="34" charset="0"/>
              </a:defRPr>
            </a:lvl3pPr>
            <a:lvl4pPr algn="l" rtl="0" fontAlgn="base">
              <a:spcBef>
                <a:spcPct val="0"/>
              </a:spcBef>
              <a:spcAft>
                <a:spcPct val="0"/>
              </a:spcAft>
              <a:defRPr sz="4400">
                <a:solidFill>
                  <a:schemeClr val="tx2"/>
                </a:solidFill>
                <a:effectLst>
                  <a:outerShdw blurRad="38100" dist="38100" dir="2700000" algn="tl">
                    <a:srgbClr val="000000"/>
                  </a:outerShdw>
                </a:effectLst>
                <a:latin typeface="Arial Black" pitchFamily="34" charset="0"/>
              </a:defRPr>
            </a:lvl4pPr>
            <a:lvl5pPr algn="l" rtl="0" fontAlgn="base">
              <a:spcBef>
                <a:spcPct val="0"/>
              </a:spcBef>
              <a:spcAft>
                <a:spcPct val="0"/>
              </a:spcAft>
              <a:defRPr sz="4400">
                <a:solidFill>
                  <a:schemeClr val="tx2"/>
                </a:solidFill>
                <a:effectLst>
                  <a:outerShdw blurRad="38100" dist="38100" dir="2700000" algn="tl">
                    <a:srgbClr val="000000"/>
                  </a:outerShdw>
                </a:effectLst>
                <a:latin typeface="Arial Black"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Arial Black"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Arial Black"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Arial Black"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Arial Black" pitchFamily="34" charset="0"/>
              </a:defRPr>
            </a:lvl9pPr>
          </a:lstStyle>
          <a:p>
            <a:r>
              <a:rPr lang="en-US" altLang="en-US"/>
              <a:t>Of Giants and Dwarves?</a:t>
            </a:r>
          </a:p>
        </p:txBody>
      </p:sp>
      <p:pic>
        <p:nvPicPr>
          <p:cNvPr id="5" name="Picture 4" descr="C:\Jason's School Work\Science of Art\illusions\chase.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9989" y="1918957"/>
            <a:ext cx="3280221" cy="43356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79209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descr="C:\Jason's School Work\Science of Art\illusions\tracks.JPG"/>
          <p:cNvPicPr>
            <a:picLocks noChangeAspect="1" noChangeArrowheads="1"/>
          </p:cNvPicPr>
          <p:nvPr/>
        </p:nvPicPr>
        <p:blipFill>
          <a:blip r:embed="rId2">
            <a:lum bright="18000" contrast="60000"/>
            <a:extLst>
              <a:ext uri="{28A0092B-C50C-407E-A947-70E740481C1C}">
                <a14:useLocalDpi xmlns:a14="http://schemas.microsoft.com/office/drawing/2010/main" val="0"/>
              </a:ext>
            </a:extLst>
          </a:blip>
          <a:srcRect l="4167" t="23611" r="7292" b="12500"/>
          <a:stretch>
            <a:fillRect/>
          </a:stretch>
        </p:blipFill>
        <p:spPr bwMode="auto">
          <a:xfrm>
            <a:off x="1622423" y="2852936"/>
            <a:ext cx="5867400" cy="3175000"/>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a:grpSpLocks/>
          </p:cNvGrpSpPr>
          <p:nvPr/>
        </p:nvGrpSpPr>
        <p:grpSpPr bwMode="auto">
          <a:xfrm>
            <a:off x="4139952" y="3056136"/>
            <a:ext cx="480" cy="2971800"/>
            <a:chOff x="2928" y="3024"/>
            <a:chExt cx="480" cy="1152"/>
          </a:xfrm>
        </p:grpSpPr>
        <p:sp>
          <p:nvSpPr>
            <p:cNvPr id="5" name="Line 5"/>
            <p:cNvSpPr>
              <a:spLocks noChangeShapeType="1"/>
            </p:cNvSpPr>
            <p:nvPr/>
          </p:nvSpPr>
          <p:spPr bwMode="auto">
            <a:xfrm>
              <a:off x="2928" y="3024"/>
              <a:ext cx="0" cy="1152"/>
            </a:xfrm>
            <a:prstGeom prst="line">
              <a:avLst/>
            </a:prstGeom>
            <a:noFill/>
            <a:ln w="28575">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defPPr>
                <a:defRPr lang="en-US"/>
              </a:defPPr>
              <a:lvl1pPr algn="l" rtl="0" fontAlgn="base">
                <a:spcBef>
                  <a:spcPct val="0"/>
                </a:spcBef>
                <a:spcAft>
                  <a:spcPct val="0"/>
                </a:spcAft>
                <a:defRPr sz="3600" kern="1200">
                  <a:solidFill>
                    <a:schemeClr val="tx1"/>
                  </a:solidFill>
                  <a:latin typeface="Times New Roman" pitchFamily="18" charset="0"/>
                  <a:ea typeface="+mn-ea"/>
                  <a:cs typeface="+mn-cs"/>
                </a:defRPr>
              </a:lvl1pPr>
              <a:lvl2pPr marL="457200" algn="l" rtl="0" fontAlgn="base">
                <a:spcBef>
                  <a:spcPct val="0"/>
                </a:spcBef>
                <a:spcAft>
                  <a:spcPct val="0"/>
                </a:spcAft>
                <a:defRPr sz="3600" kern="1200">
                  <a:solidFill>
                    <a:schemeClr val="tx1"/>
                  </a:solidFill>
                  <a:latin typeface="Times New Roman" pitchFamily="18" charset="0"/>
                  <a:ea typeface="+mn-ea"/>
                  <a:cs typeface="+mn-cs"/>
                </a:defRPr>
              </a:lvl2pPr>
              <a:lvl3pPr marL="914400" algn="l" rtl="0" fontAlgn="base">
                <a:spcBef>
                  <a:spcPct val="0"/>
                </a:spcBef>
                <a:spcAft>
                  <a:spcPct val="0"/>
                </a:spcAft>
                <a:defRPr sz="3600" kern="1200">
                  <a:solidFill>
                    <a:schemeClr val="tx1"/>
                  </a:solidFill>
                  <a:latin typeface="Times New Roman" pitchFamily="18" charset="0"/>
                  <a:ea typeface="+mn-ea"/>
                  <a:cs typeface="+mn-cs"/>
                </a:defRPr>
              </a:lvl3pPr>
              <a:lvl4pPr marL="1371600" algn="l" rtl="0" fontAlgn="base">
                <a:spcBef>
                  <a:spcPct val="0"/>
                </a:spcBef>
                <a:spcAft>
                  <a:spcPct val="0"/>
                </a:spcAft>
                <a:defRPr sz="3600" kern="1200">
                  <a:solidFill>
                    <a:schemeClr val="tx1"/>
                  </a:solidFill>
                  <a:latin typeface="Times New Roman" pitchFamily="18" charset="0"/>
                  <a:ea typeface="+mn-ea"/>
                  <a:cs typeface="+mn-cs"/>
                </a:defRPr>
              </a:lvl4pPr>
              <a:lvl5pPr marL="1828800" algn="l" rtl="0" fontAlgn="base">
                <a:spcBef>
                  <a:spcPct val="0"/>
                </a:spcBef>
                <a:spcAft>
                  <a:spcPct val="0"/>
                </a:spcAft>
                <a:defRPr sz="3600" kern="1200">
                  <a:solidFill>
                    <a:schemeClr val="tx1"/>
                  </a:solidFill>
                  <a:latin typeface="Times New Roman" pitchFamily="18" charset="0"/>
                  <a:ea typeface="+mn-ea"/>
                  <a:cs typeface="+mn-cs"/>
                </a:defRPr>
              </a:lvl5pPr>
              <a:lvl6pPr marL="2286000" algn="l" defTabSz="914400" rtl="0" eaLnBrk="1" latinLnBrk="0" hangingPunct="1">
                <a:defRPr sz="3600" kern="1200">
                  <a:solidFill>
                    <a:schemeClr val="tx1"/>
                  </a:solidFill>
                  <a:latin typeface="Times New Roman" pitchFamily="18" charset="0"/>
                  <a:ea typeface="+mn-ea"/>
                  <a:cs typeface="+mn-cs"/>
                </a:defRPr>
              </a:lvl6pPr>
              <a:lvl7pPr marL="2743200" algn="l" defTabSz="914400" rtl="0" eaLnBrk="1" latinLnBrk="0" hangingPunct="1">
                <a:defRPr sz="3600" kern="1200">
                  <a:solidFill>
                    <a:schemeClr val="tx1"/>
                  </a:solidFill>
                  <a:latin typeface="Times New Roman" pitchFamily="18" charset="0"/>
                  <a:ea typeface="+mn-ea"/>
                  <a:cs typeface="+mn-cs"/>
                </a:defRPr>
              </a:lvl7pPr>
              <a:lvl8pPr marL="3200400" algn="l" defTabSz="914400" rtl="0" eaLnBrk="1" latinLnBrk="0" hangingPunct="1">
                <a:defRPr sz="3600" kern="1200">
                  <a:solidFill>
                    <a:schemeClr val="tx1"/>
                  </a:solidFill>
                  <a:latin typeface="Times New Roman" pitchFamily="18" charset="0"/>
                  <a:ea typeface="+mn-ea"/>
                  <a:cs typeface="+mn-cs"/>
                </a:defRPr>
              </a:lvl8pPr>
              <a:lvl9pPr marL="3657600" algn="l" defTabSz="914400" rtl="0" eaLnBrk="1" latinLnBrk="0" hangingPunct="1">
                <a:defRPr sz="3600" kern="1200">
                  <a:solidFill>
                    <a:schemeClr val="tx1"/>
                  </a:solidFill>
                  <a:latin typeface="Times New Roman" pitchFamily="18" charset="0"/>
                  <a:ea typeface="+mn-ea"/>
                  <a:cs typeface="+mn-cs"/>
                </a:defRPr>
              </a:lvl9pPr>
            </a:lstStyle>
            <a:p>
              <a:endParaRPr lang="en-US"/>
            </a:p>
          </p:txBody>
        </p:sp>
        <p:sp>
          <p:nvSpPr>
            <p:cNvPr id="6" name="Line 6"/>
            <p:cNvSpPr>
              <a:spLocks noChangeShapeType="1"/>
            </p:cNvSpPr>
            <p:nvPr/>
          </p:nvSpPr>
          <p:spPr bwMode="auto">
            <a:xfrm>
              <a:off x="3408" y="3024"/>
              <a:ext cx="0" cy="1152"/>
            </a:xfrm>
            <a:prstGeom prst="line">
              <a:avLst/>
            </a:prstGeom>
            <a:noFill/>
            <a:ln w="28575">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defPPr>
                <a:defRPr lang="en-US"/>
              </a:defPPr>
              <a:lvl1pPr algn="l" rtl="0" fontAlgn="base">
                <a:spcBef>
                  <a:spcPct val="0"/>
                </a:spcBef>
                <a:spcAft>
                  <a:spcPct val="0"/>
                </a:spcAft>
                <a:defRPr sz="3600" kern="1200">
                  <a:solidFill>
                    <a:schemeClr val="tx1"/>
                  </a:solidFill>
                  <a:latin typeface="Times New Roman" pitchFamily="18" charset="0"/>
                  <a:ea typeface="+mn-ea"/>
                  <a:cs typeface="+mn-cs"/>
                </a:defRPr>
              </a:lvl1pPr>
              <a:lvl2pPr marL="457200" algn="l" rtl="0" fontAlgn="base">
                <a:spcBef>
                  <a:spcPct val="0"/>
                </a:spcBef>
                <a:spcAft>
                  <a:spcPct val="0"/>
                </a:spcAft>
                <a:defRPr sz="3600" kern="1200">
                  <a:solidFill>
                    <a:schemeClr val="tx1"/>
                  </a:solidFill>
                  <a:latin typeface="Times New Roman" pitchFamily="18" charset="0"/>
                  <a:ea typeface="+mn-ea"/>
                  <a:cs typeface="+mn-cs"/>
                </a:defRPr>
              </a:lvl2pPr>
              <a:lvl3pPr marL="914400" algn="l" rtl="0" fontAlgn="base">
                <a:spcBef>
                  <a:spcPct val="0"/>
                </a:spcBef>
                <a:spcAft>
                  <a:spcPct val="0"/>
                </a:spcAft>
                <a:defRPr sz="3600" kern="1200">
                  <a:solidFill>
                    <a:schemeClr val="tx1"/>
                  </a:solidFill>
                  <a:latin typeface="Times New Roman" pitchFamily="18" charset="0"/>
                  <a:ea typeface="+mn-ea"/>
                  <a:cs typeface="+mn-cs"/>
                </a:defRPr>
              </a:lvl3pPr>
              <a:lvl4pPr marL="1371600" algn="l" rtl="0" fontAlgn="base">
                <a:spcBef>
                  <a:spcPct val="0"/>
                </a:spcBef>
                <a:spcAft>
                  <a:spcPct val="0"/>
                </a:spcAft>
                <a:defRPr sz="3600" kern="1200">
                  <a:solidFill>
                    <a:schemeClr val="tx1"/>
                  </a:solidFill>
                  <a:latin typeface="Times New Roman" pitchFamily="18" charset="0"/>
                  <a:ea typeface="+mn-ea"/>
                  <a:cs typeface="+mn-cs"/>
                </a:defRPr>
              </a:lvl4pPr>
              <a:lvl5pPr marL="1828800" algn="l" rtl="0" fontAlgn="base">
                <a:spcBef>
                  <a:spcPct val="0"/>
                </a:spcBef>
                <a:spcAft>
                  <a:spcPct val="0"/>
                </a:spcAft>
                <a:defRPr sz="3600" kern="1200">
                  <a:solidFill>
                    <a:schemeClr val="tx1"/>
                  </a:solidFill>
                  <a:latin typeface="Times New Roman" pitchFamily="18" charset="0"/>
                  <a:ea typeface="+mn-ea"/>
                  <a:cs typeface="+mn-cs"/>
                </a:defRPr>
              </a:lvl5pPr>
              <a:lvl6pPr marL="2286000" algn="l" defTabSz="914400" rtl="0" eaLnBrk="1" latinLnBrk="0" hangingPunct="1">
                <a:defRPr sz="3600" kern="1200">
                  <a:solidFill>
                    <a:schemeClr val="tx1"/>
                  </a:solidFill>
                  <a:latin typeface="Times New Roman" pitchFamily="18" charset="0"/>
                  <a:ea typeface="+mn-ea"/>
                  <a:cs typeface="+mn-cs"/>
                </a:defRPr>
              </a:lvl6pPr>
              <a:lvl7pPr marL="2743200" algn="l" defTabSz="914400" rtl="0" eaLnBrk="1" latinLnBrk="0" hangingPunct="1">
                <a:defRPr sz="3600" kern="1200">
                  <a:solidFill>
                    <a:schemeClr val="tx1"/>
                  </a:solidFill>
                  <a:latin typeface="Times New Roman" pitchFamily="18" charset="0"/>
                  <a:ea typeface="+mn-ea"/>
                  <a:cs typeface="+mn-cs"/>
                </a:defRPr>
              </a:lvl7pPr>
              <a:lvl8pPr marL="3200400" algn="l" defTabSz="914400" rtl="0" eaLnBrk="1" latinLnBrk="0" hangingPunct="1">
                <a:defRPr sz="3600" kern="1200">
                  <a:solidFill>
                    <a:schemeClr val="tx1"/>
                  </a:solidFill>
                  <a:latin typeface="Times New Roman" pitchFamily="18" charset="0"/>
                  <a:ea typeface="+mn-ea"/>
                  <a:cs typeface="+mn-cs"/>
                </a:defRPr>
              </a:lvl8pPr>
              <a:lvl9pPr marL="3657600" algn="l" defTabSz="914400" rtl="0" eaLnBrk="1" latinLnBrk="0" hangingPunct="1">
                <a:defRPr sz="3600" kern="1200">
                  <a:solidFill>
                    <a:schemeClr val="tx1"/>
                  </a:solidFill>
                  <a:latin typeface="Times New Roman" pitchFamily="18" charset="0"/>
                  <a:ea typeface="+mn-ea"/>
                  <a:cs typeface="+mn-cs"/>
                </a:defRPr>
              </a:lvl9pPr>
            </a:lstStyle>
            <a:p>
              <a:endParaRPr lang="en-US"/>
            </a:p>
          </p:txBody>
        </p:sp>
      </p:grpSp>
      <p:grpSp>
        <p:nvGrpSpPr>
          <p:cNvPr id="7" name="Group 6"/>
          <p:cNvGrpSpPr>
            <a:grpSpLocks/>
          </p:cNvGrpSpPr>
          <p:nvPr/>
        </p:nvGrpSpPr>
        <p:grpSpPr bwMode="auto">
          <a:xfrm>
            <a:off x="4931560" y="3049488"/>
            <a:ext cx="480" cy="2971800"/>
            <a:chOff x="2928" y="3024"/>
            <a:chExt cx="480" cy="1152"/>
          </a:xfrm>
        </p:grpSpPr>
        <p:sp>
          <p:nvSpPr>
            <p:cNvPr id="8" name="Line 5"/>
            <p:cNvSpPr>
              <a:spLocks noChangeShapeType="1"/>
            </p:cNvSpPr>
            <p:nvPr/>
          </p:nvSpPr>
          <p:spPr bwMode="auto">
            <a:xfrm>
              <a:off x="2928" y="3024"/>
              <a:ext cx="0" cy="1152"/>
            </a:xfrm>
            <a:prstGeom prst="line">
              <a:avLst/>
            </a:prstGeom>
            <a:noFill/>
            <a:ln w="28575">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defPPr>
                <a:defRPr lang="en-US"/>
              </a:defPPr>
              <a:lvl1pPr algn="l" rtl="0" fontAlgn="base">
                <a:spcBef>
                  <a:spcPct val="0"/>
                </a:spcBef>
                <a:spcAft>
                  <a:spcPct val="0"/>
                </a:spcAft>
                <a:defRPr sz="3600" kern="1200">
                  <a:solidFill>
                    <a:schemeClr val="tx1"/>
                  </a:solidFill>
                  <a:latin typeface="Times New Roman" pitchFamily="18" charset="0"/>
                  <a:ea typeface="+mn-ea"/>
                  <a:cs typeface="+mn-cs"/>
                </a:defRPr>
              </a:lvl1pPr>
              <a:lvl2pPr marL="457200" algn="l" rtl="0" fontAlgn="base">
                <a:spcBef>
                  <a:spcPct val="0"/>
                </a:spcBef>
                <a:spcAft>
                  <a:spcPct val="0"/>
                </a:spcAft>
                <a:defRPr sz="3600" kern="1200">
                  <a:solidFill>
                    <a:schemeClr val="tx1"/>
                  </a:solidFill>
                  <a:latin typeface="Times New Roman" pitchFamily="18" charset="0"/>
                  <a:ea typeface="+mn-ea"/>
                  <a:cs typeface="+mn-cs"/>
                </a:defRPr>
              </a:lvl2pPr>
              <a:lvl3pPr marL="914400" algn="l" rtl="0" fontAlgn="base">
                <a:spcBef>
                  <a:spcPct val="0"/>
                </a:spcBef>
                <a:spcAft>
                  <a:spcPct val="0"/>
                </a:spcAft>
                <a:defRPr sz="3600" kern="1200">
                  <a:solidFill>
                    <a:schemeClr val="tx1"/>
                  </a:solidFill>
                  <a:latin typeface="Times New Roman" pitchFamily="18" charset="0"/>
                  <a:ea typeface="+mn-ea"/>
                  <a:cs typeface="+mn-cs"/>
                </a:defRPr>
              </a:lvl3pPr>
              <a:lvl4pPr marL="1371600" algn="l" rtl="0" fontAlgn="base">
                <a:spcBef>
                  <a:spcPct val="0"/>
                </a:spcBef>
                <a:spcAft>
                  <a:spcPct val="0"/>
                </a:spcAft>
                <a:defRPr sz="3600" kern="1200">
                  <a:solidFill>
                    <a:schemeClr val="tx1"/>
                  </a:solidFill>
                  <a:latin typeface="Times New Roman" pitchFamily="18" charset="0"/>
                  <a:ea typeface="+mn-ea"/>
                  <a:cs typeface="+mn-cs"/>
                </a:defRPr>
              </a:lvl4pPr>
              <a:lvl5pPr marL="1828800" algn="l" rtl="0" fontAlgn="base">
                <a:spcBef>
                  <a:spcPct val="0"/>
                </a:spcBef>
                <a:spcAft>
                  <a:spcPct val="0"/>
                </a:spcAft>
                <a:defRPr sz="3600" kern="1200">
                  <a:solidFill>
                    <a:schemeClr val="tx1"/>
                  </a:solidFill>
                  <a:latin typeface="Times New Roman" pitchFamily="18" charset="0"/>
                  <a:ea typeface="+mn-ea"/>
                  <a:cs typeface="+mn-cs"/>
                </a:defRPr>
              </a:lvl5pPr>
              <a:lvl6pPr marL="2286000" algn="l" defTabSz="914400" rtl="0" eaLnBrk="1" latinLnBrk="0" hangingPunct="1">
                <a:defRPr sz="3600" kern="1200">
                  <a:solidFill>
                    <a:schemeClr val="tx1"/>
                  </a:solidFill>
                  <a:latin typeface="Times New Roman" pitchFamily="18" charset="0"/>
                  <a:ea typeface="+mn-ea"/>
                  <a:cs typeface="+mn-cs"/>
                </a:defRPr>
              </a:lvl6pPr>
              <a:lvl7pPr marL="2743200" algn="l" defTabSz="914400" rtl="0" eaLnBrk="1" latinLnBrk="0" hangingPunct="1">
                <a:defRPr sz="3600" kern="1200">
                  <a:solidFill>
                    <a:schemeClr val="tx1"/>
                  </a:solidFill>
                  <a:latin typeface="Times New Roman" pitchFamily="18" charset="0"/>
                  <a:ea typeface="+mn-ea"/>
                  <a:cs typeface="+mn-cs"/>
                </a:defRPr>
              </a:lvl7pPr>
              <a:lvl8pPr marL="3200400" algn="l" defTabSz="914400" rtl="0" eaLnBrk="1" latinLnBrk="0" hangingPunct="1">
                <a:defRPr sz="3600" kern="1200">
                  <a:solidFill>
                    <a:schemeClr val="tx1"/>
                  </a:solidFill>
                  <a:latin typeface="Times New Roman" pitchFamily="18" charset="0"/>
                  <a:ea typeface="+mn-ea"/>
                  <a:cs typeface="+mn-cs"/>
                </a:defRPr>
              </a:lvl8pPr>
              <a:lvl9pPr marL="3657600" algn="l" defTabSz="914400" rtl="0" eaLnBrk="1" latinLnBrk="0" hangingPunct="1">
                <a:defRPr sz="3600" kern="1200">
                  <a:solidFill>
                    <a:schemeClr val="tx1"/>
                  </a:solidFill>
                  <a:latin typeface="Times New Roman" pitchFamily="18" charset="0"/>
                  <a:ea typeface="+mn-ea"/>
                  <a:cs typeface="+mn-cs"/>
                </a:defRPr>
              </a:lvl9pPr>
            </a:lstStyle>
            <a:p>
              <a:endParaRPr lang="en-US"/>
            </a:p>
          </p:txBody>
        </p:sp>
        <p:sp>
          <p:nvSpPr>
            <p:cNvPr id="9" name="Line 6"/>
            <p:cNvSpPr>
              <a:spLocks noChangeShapeType="1"/>
            </p:cNvSpPr>
            <p:nvPr/>
          </p:nvSpPr>
          <p:spPr bwMode="auto">
            <a:xfrm>
              <a:off x="3408" y="3024"/>
              <a:ext cx="0" cy="1152"/>
            </a:xfrm>
            <a:prstGeom prst="line">
              <a:avLst/>
            </a:prstGeom>
            <a:noFill/>
            <a:ln w="28575">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defPPr>
                <a:defRPr lang="en-US"/>
              </a:defPPr>
              <a:lvl1pPr algn="l" rtl="0" fontAlgn="base">
                <a:spcBef>
                  <a:spcPct val="0"/>
                </a:spcBef>
                <a:spcAft>
                  <a:spcPct val="0"/>
                </a:spcAft>
                <a:defRPr sz="3600" kern="1200">
                  <a:solidFill>
                    <a:schemeClr val="tx1"/>
                  </a:solidFill>
                  <a:latin typeface="Times New Roman" pitchFamily="18" charset="0"/>
                  <a:ea typeface="+mn-ea"/>
                  <a:cs typeface="+mn-cs"/>
                </a:defRPr>
              </a:lvl1pPr>
              <a:lvl2pPr marL="457200" algn="l" rtl="0" fontAlgn="base">
                <a:spcBef>
                  <a:spcPct val="0"/>
                </a:spcBef>
                <a:spcAft>
                  <a:spcPct val="0"/>
                </a:spcAft>
                <a:defRPr sz="3600" kern="1200">
                  <a:solidFill>
                    <a:schemeClr val="tx1"/>
                  </a:solidFill>
                  <a:latin typeface="Times New Roman" pitchFamily="18" charset="0"/>
                  <a:ea typeface="+mn-ea"/>
                  <a:cs typeface="+mn-cs"/>
                </a:defRPr>
              </a:lvl2pPr>
              <a:lvl3pPr marL="914400" algn="l" rtl="0" fontAlgn="base">
                <a:spcBef>
                  <a:spcPct val="0"/>
                </a:spcBef>
                <a:spcAft>
                  <a:spcPct val="0"/>
                </a:spcAft>
                <a:defRPr sz="3600" kern="1200">
                  <a:solidFill>
                    <a:schemeClr val="tx1"/>
                  </a:solidFill>
                  <a:latin typeface="Times New Roman" pitchFamily="18" charset="0"/>
                  <a:ea typeface="+mn-ea"/>
                  <a:cs typeface="+mn-cs"/>
                </a:defRPr>
              </a:lvl3pPr>
              <a:lvl4pPr marL="1371600" algn="l" rtl="0" fontAlgn="base">
                <a:spcBef>
                  <a:spcPct val="0"/>
                </a:spcBef>
                <a:spcAft>
                  <a:spcPct val="0"/>
                </a:spcAft>
                <a:defRPr sz="3600" kern="1200">
                  <a:solidFill>
                    <a:schemeClr val="tx1"/>
                  </a:solidFill>
                  <a:latin typeface="Times New Roman" pitchFamily="18" charset="0"/>
                  <a:ea typeface="+mn-ea"/>
                  <a:cs typeface="+mn-cs"/>
                </a:defRPr>
              </a:lvl4pPr>
              <a:lvl5pPr marL="1828800" algn="l" rtl="0" fontAlgn="base">
                <a:spcBef>
                  <a:spcPct val="0"/>
                </a:spcBef>
                <a:spcAft>
                  <a:spcPct val="0"/>
                </a:spcAft>
                <a:defRPr sz="3600" kern="1200">
                  <a:solidFill>
                    <a:schemeClr val="tx1"/>
                  </a:solidFill>
                  <a:latin typeface="Times New Roman" pitchFamily="18" charset="0"/>
                  <a:ea typeface="+mn-ea"/>
                  <a:cs typeface="+mn-cs"/>
                </a:defRPr>
              </a:lvl5pPr>
              <a:lvl6pPr marL="2286000" algn="l" defTabSz="914400" rtl="0" eaLnBrk="1" latinLnBrk="0" hangingPunct="1">
                <a:defRPr sz="3600" kern="1200">
                  <a:solidFill>
                    <a:schemeClr val="tx1"/>
                  </a:solidFill>
                  <a:latin typeface="Times New Roman" pitchFamily="18" charset="0"/>
                  <a:ea typeface="+mn-ea"/>
                  <a:cs typeface="+mn-cs"/>
                </a:defRPr>
              </a:lvl6pPr>
              <a:lvl7pPr marL="2743200" algn="l" defTabSz="914400" rtl="0" eaLnBrk="1" latinLnBrk="0" hangingPunct="1">
                <a:defRPr sz="3600" kern="1200">
                  <a:solidFill>
                    <a:schemeClr val="tx1"/>
                  </a:solidFill>
                  <a:latin typeface="Times New Roman" pitchFamily="18" charset="0"/>
                  <a:ea typeface="+mn-ea"/>
                  <a:cs typeface="+mn-cs"/>
                </a:defRPr>
              </a:lvl7pPr>
              <a:lvl8pPr marL="3200400" algn="l" defTabSz="914400" rtl="0" eaLnBrk="1" latinLnBrk="0" hangingPunct="1">
                <a:defRPr sz="3600" kern="1200">
                  <a:solidFill>
                    <a:schemeClr val="tx1"/>
                  </a:solidFill>
                  <a:latin typeface="Times New Roman" pitchFamily="18" charset="0"/>
                  <a:ea typeface="+mn-ea"/>
                  <a:cs typeface="+mn-cs"/>
                </a:defRPr>
              </a:lvl8pPr>
              <a:lvl9pPr marL="3657600" algn="l" defTabSz="914400" rtl="0" eaLnBrk="1" latinLnBrk="0" hangingPunct="1">
                <a:defRPr sz="3600" kern="1200">
                  <a:solidFill>
                    <a:schemeClr val="tx1"/>
                  </a:solidFill>
                  <a:latin typeface="Times New Roman" pitchFamily="18" charset="0"/>
                  <a:ea typeface="+mn-ea"/>
                  <a:cs typeface="+mn-cs"/>
                </a:defRPr>
              </a:lvl9pPr>
            </a:lstStyle>
            <a:p>
              <a:endParaRPr lang="en-US"/>
            </a:p>
          </p:txBody>
        </p:sp>
      </p:grpSp>
      <p:sp>
        <p:nvSpPr>
          <p:cNvPr id="10" name="Rectangle 9"/>
          <p:cNvSpPr/>
          <p:nvPr/>
        </p:nvSpPr>
        <p:spPr>
          <a:xfrm>
            <a:off x="379008" y="1340768"/>
            <a:ext cx="8297447" cy="646331"/>
          </a:xfrm>
          <a:prstGeom prst="rect">
            <a:avLst/>
          </a:prstGeom>
        </p:spPr>
        <p:txBody>
          <a:bodyPr wrap="square">
            <a:spAutoFit/>
          </a:bodyPr>
          <a:lstStyle/>
          <a:p>
            <a:r>
              <a:rPr lang="en-US" altLang="en-US" dirty="0"/>
              <a:t>relative size of elements, separation, density, clarity, background</a:t>
            </a:r>
          </a:p>
        </p:txBody>
      </p:sp>
    </p:spTree>
    <p:extLst>
      <p:ext uri="{BB962C8B-B14F-4D97-AF65-F5344CB8AC3E}">
        <p14:creationId xmlns:p14="http://schemas.microsoft.com/office/powerpoint/2010/main" val="3677920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Rectangle 2"/>
          <p:cNvSpPr>
            <a:spLocks noGrp="1" noChangeArrowheads="1"/>
          </p:cNvSpPr>
          <p:nvPr/>
        </p:nvSpPr>
        <p:spPr bwMode="auto">
          <a:xfrm>
            <a:off x="703263" y="527050"/>
            <a:ext cx="7772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spAutoFit/>
          </a:bodyPr>
          <a:lstStyle>
            <a:lvl1pPr algn="l"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a:solidFill>
                  <a:schemeClr val="tx2"/>
                </a:solidFill>
                <a:effectLst>
                  <a:outerShdw blurRad="38100" dist="38100" dir="2700000" algn="tl">
                    <a:srgbClr val="000000"/>
                  </a:outerShdw>
                </a:effectLst>
                <a:latin typeface="Arial Black" pitchFamily="34" charset="0"/>
              </a:defRPr>
            </a:lvl2pPr>
            <a:lvl3pPr algn="l" rtl="0" fontAlgn="base">
              <a:spcBef>
                <a:spcPct val="0"/>
              </a:spcBef>
              <a:spcAft>
                <a:spcPct val="0"/>
              </a:spcAft>
              <a:defRPr sz="4400">
                <a:solidFill>
                  <a:schemeClr val="tx2"/>
                </a:solidFill>
                <a:effectLst>
                  <a:outerShdw blurRad="38100" dist="38100" dir="2700000" algn="tl">
                    <a:srgbClr val="000000"/>
                  </a:outerShdw>
                </a:effectLst>
                <a:latin typeface="Arial Black" pitchFamily="34" charset="0"/>
              </a:defRPr>
            </a:lvl3pPr>
            <a:lvl4pPr algn="l" rtl="0" fontAlgn="base">
              <a:spcBef>
                <a:spcPct val="0"/>
              </a:spcBef>
              <a:spcAft>
                <a:spcPct val="0"/>
              </a:spcAft>
              <a:defRPr sz="4400">
                <a:solidFill>
                  <a:schemeClr val="tx2"/>
                </a:solidFill>
                <a:effectLst>
                  <a:outerShdw blurRad="38100" dist="38100" dir="2700000" algn="tl">
                    <a:srgbClr val="000000"/>
                  </a:outerShdw>
                </a:effectLst>
                <a:latin typeface="Arial Black" pitchFamily="34" charset="0"/>
              </a:defRPr>
            </a:lvl4pPr>
            <a:lvl5pPr algn="l" rtl="0" fontAlgn="base">
              <a:spcBef>
                <a:spcPct val="0"/>
              </a:spcBef>
              <a:spcAft>
                <a:spcPct val="0"/>
              </a:spcAft>
              <a:defRPr sz="4400">
                <a:solidFill>
                  <a:schemeClr val="tx2"/>
                </a:solidFill>
                <a:effectLst>
                  <a:outerShdw blurRad="38100" dist="38100" dir="2700000" algn="tl">
                    <a:srgbClr val="000000"/>
                  </a:outerShdw>
                </a:effectLst>
                <a:latin typeface="Arial Black"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Arial Black"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Arial Black"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Arial Black"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Arial Black" pitchFamily="34" charset="0"/>
              </a:defRPr>
            </a:lvl9pPr>
          </a:lstStyle>
          <a:p>
            <a:r>
              <a:rPr lang="en-US" altLang="en-US">
                <a:solidFill>
                  <a:schemeClr val="accent3">
                    <a:lumMod val="60000"/>
                    <a:lumOff val="40000"/>
                  </a:schemeClr>
                </a:solidFill>
              </a:rPr>
              <a:t>The Moon Illusion</a:t>
            </a:r>
          </a:p>
        </p:txBody>
      </p:sp>
      <p:sp>
        <p:nvSpPr>
          <p:cNvPr id="4" name="Rectangle 3"/>
          <p:cNvSpPr>
            <a:spLocks noGrp="1" noChangeArrowheads="1"/>
          </p:cNvSpPr>
          <p:nvPr/>
        </p:nvSpPr>
        <p:spPr bwMode="auto">
          <a:xfrm>
            <a:off x="627063" y="1693862"/>
            <a:ext cx="57150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har char="•"/>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mn-lt"/>
              </a:defRPr>
            </a:lvl9pPr>
          </a:lstStyle>
          <a:p>
            <a:pPr>
              <a:lnSpc>
                <a:spcPct val="90000"/>
              </a:lnSpc>
            </a:pPr>
            <a:r>
              <a:rPr lang="en-US" altLang="en-US" sz="2800" dirty="0">
                <a:solidFill>
                  <a:schemeClr val="accent3">
                    <a:lumMod val="60000"/>
                    <a:lumOff val="40000"/>
                  </a:schemeClr>
                </a:solidFill>
              </a:rPr>
              <a:t>Perceived distance, visual angle, &amp; linear size != physical values</a:t>
            </a:r>
          </a:p>
          <a:p>
            <a:pPr>
              <a:lnSpc>
                <a:spcPct val="90000"/>
              </a:lnSpc>
            </a:pPr>
            <a:r>
              <a:rPr lang="en-US" altLang="en-US" sz="2800" dirty="0">
                <a:solidFill>
                  <a:schemeClr val="accent3">
                    <a:lumMod val="60000"/>
                    <a:lumOff val="40000"/>
                  </a:schemeClr>
                </a:solidFill>
              </a:rPr>
              <a:t>Illusion from comparison of perceived values at the horizon &amp; at the zenith</a:t>
            </a:r>
          </a:p>
          <a:p>
            <a:pPr>
              <a:lnSpc>
                <a:spcPct val="90000"/>
              </a:lnSpc>
            </a:pPr>
            <a:r>
              <a:rPr lang="en-US" altLang="en-US" sz="2800" dirty="0">
                <a:solidFill>
                  <a:schemeClr val="accent3">
                    <a:lumMod val="60000"/>
                    <a:lumOff val="40000"/>
                  </a:schemeClr>
                </a:solidFill>
              </a:rPr>
              <a:t>Subtends .5º in the eye no matter what</a:t>
            </a:r>
          </a:p>
          <a:p>
            <a:pPr>
              <a:lnSpc>
                <a:spcPct val="90000"/>
              </a:lnSpc>
            </a:pPr>
            <a:r>
              <a:rPr lang="en-US" altLang="en-US" sz="2800" dirty="0">
                <a:solidFill>
                  <a:schemeClr val="accent3">
                    <a:lumMod val="60000"/>
                    <a:lumOff val="40000"/>
                  </a:schemeClr>
                </a:solidFill>
              </a:rPr>
              <a:t>Not atmospheric</a:t>
            </a:r>
          </a:p>
          <a:p>
            <a:pPr>
              <a:lnSpc>
                <a:spcPct val="90000"/>
              </a:lnSpc>
            </a:pPr>
            <a:r>
              <a:rPr lang="en-US" altLang="en-US" sz="2800" dirty="0">
                <a:solidFill>
                  <a:schemeClr val="accent3">
                    <a:lumMod val="60000"/>
                    <a:lumOff val="40000"/>
                  </a:schemeClr>
                </a:solidFill>
              </a:rPr>
              <a:t>Illusion disappears in a “mooning position” </a:t>
            </a:r>
            <a:r>
              <a:rPr lang="en-US" altLang="en-US" sz="2800" dirty="0">
                <a:solidFill>
                  <a:schemeClr val="accent3">
                    <a:lumMod val="60000"/>
                    <a:lumOff val="40000"/>
                  </a:schemeClr>
                </a:solidFill>
                <a:sym typeface="Wingdings" pitchFamily="2" charset="2"/>
              </a:rPr>
              <a:t></a:t>
            </a:r>
            <a:endParaRPr lang="en-US" altLang="en-US" sz="2800" dirty="0">
              <a:solidFill>
                <a:schemeClr val="accent3">
                  <a:lumMod val="60000"/>
                  <a:lumOff val="40000"/>
                </a:schemeClr>
              </a:solidFill>
            </a:endParaRPr>
          </a:p>
        </p:txBody>
      </p:sp>
      <p:pic>
        <p:nvPicPr>
          <p:cNvPr id="5" name="Picture 4" descr="C:\Jason's School Work\Science of Art\illusions\moon.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94463" y="1770062"/>
            <a:ext cx="2022475" cy="4560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792099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松風">
  <a:themeElements>
    <a:clrScheme name="シック">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松風">
      <a:majorFont>
        <a:latin typeface="Gill Sans MT"/>
        <a:ea typeface=""/>
        <a:cs typeface=""/>
        <a:font script="Jpan" typeface="HGゴシックE"/>
        <a:font script="Hang" typeface="HY헤드라인 M"/>
        <a:font script="Hans" typeface="方正姚体"/>
        <a:font script="Hant" typeface="標楷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olas"/>
        <a:ea typeface=""/>
        <a:cs typeface=""/>
        <a:font script="Jpan" typeface="HGゴシックE"/>
        <a:font script="Hang" typeface="맑은 고딕"/>
        <a:font script="Hans" typeface="宋体"/>
        <a:font script="Hant" typeface="新細明體"/>
        <a:font script="Arab" typeface="Tahoma"/>
        <a:font script="Hebr" typeface="Tahoma"/>
        <a:font script="Thai" typeface="Dillen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松風">
      <a:fillStyleLst>
        <a:solidFill>
          <a:schemeClr val="phClr">
            <a:tint val="100000"/>
          </a:schemeClr>
        </a:solidFill>
        <a:gradFill>
          <a:gsLst>
            <a:gs pos="0">
              <a:schemeClr val="phClr">
                <a:sat val="38000"/>
                <a:lum val="92000"/>
              </a:schemeClr>
            </a:gs>
            <a:gs pos="20000">
              <a:schemeClr val="phClr">
                <a:sat val="44000"/>
                <a:lum val="80000"/>
              </a:schemeClr>
            </a:gs>
            <a:gs pos="100000">
              <a:schemeClr val="phClr">
                <a:sat val="56000"/>
                <a:lum val="54000"/>
              </a:schemeClr>
            </a:gs>
          </a:gsLst>
          <a:lin ang="16200000" scaled="1"/>
        </a:gradFill>
        <a:blipFill>
          <a:blip xmlns:r="http://schemas.openxmlformats.org/officeDocument/2006/relationships" r:embed="rId1">
            <a:duotone>
              <a:srgbClr val="000000"/>
              <a:schemeClr val="phClr">
                <a:tint val="100000"/>
              </a:schemeClr>
            </a:duotone>
          </a:blip>
        </a:blipFill>
      </a:fillStyleLst>
      <a:lnStyleLst>
        <a:ln w="6350" cap="flat" cmpd="sng" algn="ctr">
          <a:solidFill>
            <a:schemeClr val="phClr">
              <a:alpha val="100000"/>
            </a:schemeClr>
          </a:solidFill>
          <a:prstDash val="solid"/>
        </a:ln>
        <a:ln w="16350" cap="flat" cmpd="sng" algn="ctr">
          <a:solidFill>
            <a:schemeClr val="phClr">
              <a:alpha val="100000"/>
            </a:schemeClr>
          </a:solidFill>
          <a:prstDash val="solid"/>
        </a:ln>
        <a:ln w="28575" cap="flat" cmpd="sng" algn="ctr">
          <a:solidFill>
            <a:schemeClr val="phClr">
              <a:alpha val="100000"/>
            </a:schemeClr>
          </a:solidFill>
          <a:prstDash val="solid"/>
        </a:ln>
      </a:lnStyleLst>
      <a:effectStyleLst>
        <a:effectStyle>
          <a:effectLst/>
        </a:effectStyle>
        <a:effectStyle>
          <a:effectLst>
            <a:outerShdw blurRad="50800" dist="50800" dir="5400000" algn="tl">
              <a:srgbClr val="000000">
                <a:alpha val="65000"/>
              </a:srgbClr>
            </a:outerShdw>
          </a:effectLst>
          <a:scene3d>
            <a:camera prst="orthographicFront"/>
            <a:lightRig rig="soft" dir="t">
              <a:rot lat="0" lon="0" rev="0"/>
            </a:lightRig>
          </a:scene3d>
          <a:sp3d>
            <a:bevelT w="304800" h="44450"/>
            <a:bevelB w="304800" h="44450"/>
            <a:contourClr>
              <a:schemeClr val="phClr">
                <a:shade val="60000"/>
                <a:satMod val="110000"/>
              </a:schemeClr>
            </a:contourClr>
          </a:sp3d>
        </a:effectStyle>
        <a:effectStyle>
          <a:effectLst>
            <a:outerShdw blurRad="50800" dist="50800" dir="5400000" algn="tl" rotWithShape="0">
              <a:srgbClr val="000000">
                <a:alpha val="65000"/>
              </a:srgbClr>
            </a:outerShdw>
          </a:effectLst>
          <a:scene3d>
            <a:camera prst="orthographicFront"/>
            <a:lightRig rig="soft" dir="t">
              <a:rot lat="0" lon="0" rev="17100000"/>
            </a:lightRig>
          </a:scene3d>
          <a:sp3d>
            <a:bevelT w="165100" h="254000"/>
            <a:bevelB w="165100" h="254000"/>
            <a:contourClr>
              <a:schemeClr val="phClr">
                <a:shade val="60000"/>
                <a:satMod val="110000"/>
              </a:schemeClr>
            </a:contourClr>
          </a:sp3d>
        </a:effectStyle>
      </a:effectStyleLst>
      <a:bgFillStyleLst>
        <a:solidFill>
          <a:schemeClr val="phClr">
            <a:tint val="100000"/>
          </a:schemeClr>
        </a:solidFill>
        <a:gradFill>
          <a:gsLst>
            <a:gs pos="0">
              <a:schemeClr val="phClr">
                <a:tint val="40000"/>
              </a:schemeClr>
            </a:gs>
            <a:gs pos="53000">
              <a:schemeClr val="phClr">
                <a:shade val="50000"/>
              </a:schemeClr>
            </a:gs>
          </a:gsLst>
          <a:lin ang="16200000" scaled="1"/>
        </a:gradFill>
        <a:blipFill rotWithShape="0">
          <a:blip xmlns:r="http://schemas.openxmlformats.org/officeDocument/2006/relationships" r:embed="rId2">
            <a:duotone>
              <a:schemeClr val="phClr">
                <a:shade val="27000"/>
                <a:satMod val="160000"/>
              </a:schemeClr>
              <a:schemeClr val="phClr">
                <a:tint val="95000"/>
                <a:satMod val="100000"/>
              </a:schemeClr>
            </a:duotone>
          </a:blip>
          <a:srcRect/>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Wind in the Pines</Template>
  <TotalTime>811</TotalTime>
  <Words>404</Words>
  <Application>Microsoft Office PowerPoint</Application>
  <PresentationFormat>On-screen Show (4:3)</PresentationFormat>
  <Paragraphs>74</Paragraphs>
  <Slides>34</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34</vt:i4>
      </vt:variant>
    </vt:vector>
  </HeadingPairs>
  <TitlesOfParts>
    <vt:vector size="36" baseType="lpstr">
      <vt:lpstr>松風</vt:lpstr>
      <vt:lpstr>数式</vt:lpstr>
      <vt:lpstr>Image enhancement by  Morphology Edge Detection and Highlighting </vt:lpstr>
      <vt:lpstr>Illusion aided vision Illusion is coming from our mind, but it helps us much to have and enhanced view to the subjects.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 on </vt:lpstr>
      <vt:lpstr>Image enhancement by  Morphology Edge Detection and Highlighting </vt:lpstr>
      <vt:lpstr>Basic Operation [Dilation]</vt:lpstr>
      <vt:lpstr>Basic Operation [Erosion]</vt:lpstr>
      <vt:lpstr>Opening and Closing</vt:lpstr>
      <vt:lpstr>Edge Detection using Morphology</vt:lpstr>
      <vt:lpstr>Edge Highlighting</vt:lpstr>
      <vt:lpstr>Understanding human perception by human-made illusions </vt:lpstr>
      <vt:lpstr>PowerPoint Presentation</vt:lpstr>
      <vt:lpstr>PowerPoint Presentation</vt:lpstr>
      <vt:lpstr>Morphological highlighted edge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Morphology Edge Detection for Noisy Image</dc:title>
  <dc:creator>sunagawa</dc:creator>
  <cp:lastModifiedBy>User</cp:lastModifiedBy>
  <cp:revision>47</cp:revision>
  <dcterms:created xsi:type="dcterms:W3CDTF">2009-07-30T07:01:23Z</dcterms:created>
  <dcterms:modified xsi:type="dcterms:W3CDTF">2015-12-04T06:53:24Z</dcterms:modified>
</cp:coreProperties>
</file>